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26" r:id="rId2"/>
    <p:sldId id="340" r:id="rId3"/>
    <p:sldId id="455" r:id="rId4"/>
    <p:sldId id="390" r:id="rId5"/>
    <p:sldId id="449" r:id="rId6"/>
    <p:sldId id="301" r:id="rId7"/>
  </p:sldIdLst>
  <p:sldSz cx="9144000" cy="6858000" type="screen4x3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504D"/>
    <a:srgbClr val="FF0000"/>
    <a:srgbClr val="C5E0B4"/>
    <a:srgbClr val="0000CC"/>
    <a:srgbClr val="339933"/>
    <a:srgbClr val="D1FD23"/>
    <a:srgbClr val="23FD28"/>
    <a:srgbClr val="CC00CC"/>
    <a:srgbClr val="003366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9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b="5992"/>
          <a:stretch>
            <a:fillRect/>
          </a:stretch>
        </p:blipFill>
        <p:spPr>
          <a:xfrm>
            <a:off x="554355" y="3479800"/>
            <a:ext cx="3957955" cy="254063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48304" y="895367"/>
            <a:ext cx="6048672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 口语交际</a:t>
            </a:r>
          </a:p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solidFill>
                  <a:schemeClr val="tx1"/>
                </a:solidFill>
                <a:latin typeface="+mn-ea"/>
              </a:rPr>
              <a:t>聊聊书法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9515" y="2399030"/>
            <a:ext cx="1943100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7395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走进作者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r="8351" b="7973"/>
          <a:stretch>
            <a:fillRect/>
          </a:stretch>
        </p:blipFill>
        <p:spPr>
          <a:xfrm>
            <a:off x="1386205" y="2213610"/>
            <a:ext cx="1658620" cy="29978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2615" y="1224915"/>
            <a:ext cx="3695700" cy="1590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7590" y="3217545"/>
            <a:ext cx="1990725" cy="2962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lum bright="6000"/>
          </a:blip>
          <a:srcRect b="2226"/>
          <a:stretch>
            <a:fillRect/>
          </a:stretch>
        </p:blipFill>
        <p:spPr>
          <a:xfrm>
            <a:off x="3627120" y="2927350"/>
            <a:ext cx="1704975" cy="318008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613535" y="5264150"/>
            <a:ext cx="1759585" cy="626364"/>
          </a:xfrm>
          <a:prstGeom prst="hexagon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欧阳修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7045" y="1011555"/>
            <a:ext cx="1958340" cy="646703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脉络梳理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b="3843"/>
          <a:stretch>
            <a:fillRect/>
          </a:stretch>
        </p:blipFill>
        <p:spPr>
          <a:xfrm>
            <a:off x="823595" y="2324735"/>
            <a:ext cx="3339465" cy="275780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4925695" y="1309370"/>
            <a:ext cx="3164205" cy="30187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628005" y="4638040"/>
            <a:ext cx="1759585" cy="626364"/>
          </a:xfrm>
          <a:prstGeom prst="hexagon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柳公权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1" bldLvl="0" animBg="1"/>
      <p:bldP spid="7" grpId="2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7840" y="975360"/>
            <a:ext cx="2193290" cy="5797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品读感悟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060" y="1902460"/>
            <a:ext cx="2550795" cy="34867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40510" y="5389245"/>
            <a:ext cx="1405255" cy="674838"/>
          </a:xfrm>
          <a:prstGeom prst="flowChartTerminator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颜真卿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4368800" y="2633980"/>
            <a:ext cx="3538855" cy="31222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86095" y="1555115"/>
            <a:ext cx="1405255" cy="732722"/>
          </a:xfrm>
          <a:prstGeom prst="flowChartTerminator">
            <a:avLst/>
          </a:prstGeom>
          <a:noFill/>
          <a:ln w="571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赵孟頫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7840" y="975360"/>
            <a:ext cx="167259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088005" y="3767455"/>
            <a:ext cx="4407535" cy="626428"/>
          </a:xfrm>
          <a:prstGeom prst="snip2DiagRect">
            <a:avLst/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对感兴趣的话题深入交谈。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35125" y="2063750"/>
            <a:ext cx="5976876" cy="626366"/>
          </a:xfrm>
          <a:prstGeom prst="snip2Diag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有条理地表达，如可以，分点说明。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 descr="图片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497840" y="2934970"/>
            <a:ext cx="2235200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aed65a97-54c7-4a0a-ae9f-463575f97241}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21</TotalTime>
  <Words>67</Words>
  <Application>Microsoft Office PowerPoint</Application>
  <PresentationFormat>On-screen Show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406</cp:revision>
  <dcterms:created xsi:type="dcterms:W3CDTF">2013-11-14T01:26:00Z</dcterms:created>
  <dcterms:modified xsi:type="dcterms:W3CDTF">2019-08-10T11:58:44Z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