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523" r:id="rId3"/>
    <p:sldId id="634" r:id="rId5"/>
    <p:sldId id="609" r:id="rId6"/>
    <p:sldId id="644" r:id="rId7"/>
    <p:sldId id="649" r:id="rId8"/>
    <p:sldId id="645" r:id="rId9"/>
    <p:sldId id="657" r:id="rId10"/>
    <p:sldId id="646" r:id="rId11"/>
    <p:sldId id="647" r:id="rId12"/>
    <p:sldId id="648" r:id="rId13"/>
    <p:sldId id="643" r:id="rId14"/>
    <p:sldId id="658" r:id="rId15"/>
    <p:sldId id="635" r:id="rId16"/>
  </p:sldIdLst>
  <p:sldSz cx="9144000" cy="6858000" type="screen4x3"/>
  <p:notesSz cx="6858000" cy="9144000"/>
  <p:embeddedFontLst>
    <p:embeddedFont>
      <p:font typeface="楷体" panose="02010609060101010101" pitchFamily="49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_GB2312" panose="0201060903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FF5050"/>
    <a:srgbClr val="FF4BC7"/>
    <a:srgbClr val="FF7C80"/>
    <a:srgbClr val="FF6600"/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270" y="-264"/>
      </p:cViewPr>
      <p:guideLst>
        <p:guide orient="horz" pos="3295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/>
        </p:nvPicPr>
        <p:blipFill>
          <a:blip r:embed="rId9" cstate="email">
            <a:lum contrast="40000"/>
          </a:blip>
          <a:srcRect/>
          <a:stretch>
            <a:fillRect/>
          </a:stretch>
        </p:blipFill>
        <p:spPr bwMode="auto">
          <a:xfrm>
            <a:off x="-1" y="4001205"/>
            <a:ext cx="9144239" cy="285799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123971"/>
            <a:ext cx="2771800" cy="328666"/>
            <a:chOff x="1" y="92978"/>
            <a:chExt cx="2771800" cy="24650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72354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习作：我的心儿怦怦跳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1547665" y="1604798"/>
            <a:ext cx="6109365" cy="1107996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我的心儿怦怦跳</a:t>
            </a:r>
            <a:endParaRPr lang="zh-CN" altLang="en-US" sz="6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831" y="645161"/>
            <a:ext cx="1467485" cy="732367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1108" y="850"/>
              <a:ext cx="1193" cy="51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29" y="134035"/>
            <a:ext cx="4170045" cy="374227"/>
            <a:chOff x="-36512" y="131006"/>
            <a:chExt cx="4170045" cy="280670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31006"/>
              <a:ext cx="218521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部编版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四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24789" y="3356993"/>
            <a:ext cx="155511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80" y="2500652"/>
            <a:ext cx="8145205" cy="2654583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大声读一读自己的习作，自主评价，看自己的习作是否写清楚了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心跳的过程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，是否表达出了当时的心情，标点符号使用是否正确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通过自评进行自主修改。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7860" y="1116393"/>
            <a:ext cx="6359433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评改习作，分享心跳的感受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915" y="1271026"/>
            <a:ext cx="8145205" cy="1361921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把修改后的习作读给同学们听，跟同学分享当时的心情，并邀请其他同学听后表达感受，最后根据其他同学的反馈再次修改自己的习作。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9915" y="3296140"/>
            <a:ext cx="8145205" cy="93103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结合两次修改过程，学会评改的方法，养成修改习作的习惯。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5" y="4935081"/>
            <a:ext cx="8145205" cy="931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每人试着评改一篇同学的习作，在全班展示点评。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807138" y="416987"/>
            <a:ext cx="2264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44" y="604451"/>
            <a:ext cx="344665" cy="4485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822" y="1213782"/>
            <a:ext cx="80380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打开记忆的闸门，我经历了许多让我心儿怦怦跳的事情，其中包含了许多许多……小时候的我，胆小而懦弱，特别怕黑，只要天一黑，就算天大的事情我也不会去管了。</a:t>
            </a:r>
            <a:endParaRPr lang="zh-CN" altLang="en-US" sz="20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20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记得三年级的一天，我做好了作业，在家看书等妈妈回来，时间一分一秒地过去了，天也逐渐的黑了，可妈妈还没回来，我有些着急了，再等等吧！大约过了二十几分钟，外面下起了瓢泼大雨，原来明亮的玻璃，马上变得模模糊糊。我害怕了。“强迫”自己认真看书，可是脑海里还是浮现出一个个吓人的女鬼形象，张牙舞爪，向我扑来，我越想越害怕，还打起了寒颤。我紧闭着眼睛把窗帘拉了起来，外面大风“呼呼”地狂吼着，时不时听见树枝拦腰折断的声音。我头上冒出了豆大的汗珠，可妈妈还没回来，心也提到了嗓子眼，也没心思看书了，我壮了状胆子，向窗口张望着，突然，一道黑影从我眼前飘过，</a:t>
            </a:r>
            <a:endParaRPr lang="zh-CN" altLang="en-US" sz="20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452670"/>
            <a:ext cx="3456384" cy="73250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我的心儿怦怦跳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2822" y="772668"/>
            <a:ext cx="803803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9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我吓得大叫起来，良久，我才捂着胸口，大口大口地喘息着。眼泪也止不住地从眼眶里溢了出来，妈妈，你怎么还不回来呀！你现在在干嘛呀？我在卧室里来回踱着步，突然，我的脚不好动了，好像有什么东西紧紧抓住了我的脚，我使劲挣扎，可还是挣脱不开那“魔爪”。我不敢向下看，心想，对不起呀，魔鬼大哥，我平时没做亏心事呀，我没有杀人、放火、抢劫呀！我心里念叨着，状着胆低头一看，原来是裤脚扯在了椅子上。我坐在桌上，手捂着胸口，房间里静极了，只听见我的心在“怦、怦、怦”地跳着。这声音，我越听越胆颤，越听越心惊。</a:t>
            </a:r>
            <a:endParaRPr lang="zh-CN" altLang="en-US" sz="19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19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不知不觉，当我睁开眼睛时天已经亮了，妈妈慈爱地看着我，我搂起妈妈大哭起来</a:t>
            </a:r>
            <a:r>
              <a:rPr lang="zh-CN" altLang="en-US" sz="1900" b="1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…… </a:t>
            </a:r>
            <a:endParaRPr lang="zh-CN" altLang="en-US" sz="19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6406" y="5335653"/>
            <a:ext cx="8145145" cy="4154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点评：</a:t>
            </a:r>
            <a:r>
              <a:rPr lang="zh-CN" altLang="en-US" sz="2000" b="1" dirty="0" smtClean="0">
                <a:latin typeface="楷体_GB2312" panose="02010609030101010101" charset="-122"/>
                <a:ea typeface="楷体_GB2312" panose="02010609030101010101" charset="-122"/>
              </a:rPr>
              <a:t>小作者注重心理和动作描写，把害怕的过程刻画得细致入微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37" y="608334"/>
            <a:ext cx="1820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44" y="740176"/>
            <a:ext cx="344665" cy="4485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77900" y="2065376"/>
            <a:ext cx="7086600" cy="193900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选择你印象深刻的一次心儿怦怦跳的经历，写一写这次心跳的过程，并表达出当时的心情，正确使用标点符号。</a:t>
            </a:r>
            <a:endParaRPr kumimoji="0" lang="zh-CN" altLang="en-US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92081" y="4581128"/>
            <a:ext cx="2450465" cy="1728192"/>
          </a:xfrm>
          <a:prstGeom prst="rect">
            <a:avLst/>
          </a:prstGeom>
        </p:spPr>
      </p:pic>
      <p:pic>
        <p:nvPicPr>
          <p:cNvPr id="23554" name="Picture 2" descr="http://bpic.588ku.com/element_origin_min_pic/17/08/03/a70eed28dc81be11bbdda5e5efe3c5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4485117"/>
            <a:ext cx="2664296" cy="18242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37" y="512661"/>
            <a:ext cx="1820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44" y="644503"/>
            <a:ext cx="344665" cy="4485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46575" y="3039151"/>
            <a:ext cx="4000713" cy="254993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观察右边的插图，说说图中的小朋友在干什么，感受心儿怦怦跳的心情，并了解本次习作的话题是“我的心儿怦怦跳”。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1352613"/>
            <a:ext cx="6955750" cy="7694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借助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插图，开拓选材的思路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86936" y="2494280"/>
            <a:ext cx="2009775" cy="1869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003416" y="2494281"/>
            <a:ext cx="1898015" cy="18685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86936" y="4498341"/>
            <a:ext cx="2009775" cy="18194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61175" y="4498341"/>
            <a:ext cx="2039620" cy="1773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9" y="1674351"/>
            <a:ext cx="8145205" cy="330091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小组内互相交流，回忆自身的经历，说一说：你当时的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心情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是怎样的呢？哪一次的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经历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令你印象特别深刻？注意选择令你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心儿怦怦跳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的的经历说出来，自己或者和别人一起经历的都可以，地点校内校外都可以。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1045" y="657860"/>
            <a:ext cx="3671570" cy="2827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9700" y="1029547"/>
            <a:ext cx="285750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8501" y="3485727"/>
            <a:ext cx="3756025" cy="2776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5" y="2250415"/>
            <a:ext cx="8145205" cy="330091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个人首先在脑海里会想自己想写的心儿怦怦跳的过程，注意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不但要会想“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是什么时候的事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在哪儿经历的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和谁经历的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过程是什么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”这些基本信息，还要回想过程的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细节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，什么地方让自己觉得心跳得厉害。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2491" y="626173"/>
            <a:ext cx="78790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回忆心儿怦怦跳的过程，尝试习作</a:t>
            </a:r>
            <a:endParaRPr lang="zh-CN" altLang="en-US" sz="40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5" y="3006723"/>
            <a:ext cx="8145205" cy="26545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不知所措   提心吊胆   心急如焚   胆战心惊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魂飞魄散    脸上火辣辣的     汗毛都竖起来了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倒吸一口凉气  心里打起鼓来   怀里像揣了只兔子  心都提到了嗓子眼      十五个吊桶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七上八下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5000625" y="927948"/>
            <a:ext cx="75565" cy="100753"/>
          </a:xfrm>
          <a:prstGeom prst="snip1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1285241" y="1028700"/>
            <a:ext cx="1217295" cy="717973"/>
          </a:xfrm>
          <a:prstGeom prst="wav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3"/>
          <p:cNvSpPr/>
          <p:nvPr/>
        </p:nvSpPr>
        <p:spPr>
          <a:xfrm>
            <a:off x="1115696" y="933027"/>
            <a:ext cx="2016125" cy="767927"/>
          </a:xfrm>
          <a:prstGeom prst="flowChartInputOutp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7361" y="618913"/>
            <a:ext cx="1621155" cy="8125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小贴士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6680" y="644692"/>
            <a:ext cx="5813752" cy="137268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我积累了很多写心情的词语，可以用在这次习作上。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80" y="1815513"/>
            <a:ext cx="8145205" cy="2654583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小组内讲述、交流自己心儿怦怦跳的过程。交流时注意把“在哪儿经历的”“和谁经历的”“过程是什么”“哪个环节最令自己心跳”这几个方面说清楚。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280" y="1501616"/>
            <a:ext cx="8145205" cy="348558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在说的基础上，把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心跳的过程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简单地写下来。注意写清楚“是什么时候的事”“在哪儿发生的”“和谁在一起”“过程是什么”这些基本信息；可以按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时间顺序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介绍经历的过程，可以用上“先”“接着”“然后”这些连接语，自己觉得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心跳的厉害的部分，可以多写几句话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，要注意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正确使用标点符号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tags/tag1.xml><?xml version="1.0" encoding="utf-8"?>
<p:tagLst xmlns:p="http://schemas.openxmlformats.org/presentationml/2006/main">
  <p:tag name="KSO_WM_DOC_GUID" val="{679de01e-c4c9-46e0-8810-9b02e482afcc}"/>
</p:tagLst>
</file>

<file path=ppt/theme/theme1.xml><?xml version="1.0" encoding="utf-8"?>
<a:theme xmlns:a="http://schemas.openxmlformats.org/drawingml/2006/main" name="第一PPT模板网-WWW.1PPT.COM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1604</Words>
  <Application>WPS 演示</Application>
  <PresentationFormat>全屏显示(4:3)</PresentationFormat>
  <Paragraphs>56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楷体</vt:lpstr>
      <vt:lpstr>黑体</vt:lpstr>
      <vt:lpstr>微软雅黑</vt:lpstr>
      <vt:lpstr>楷体_GB2312</vt:lpstr>
      <vt:lpstr>Arial</vt:lpstr>
      <vt:lpstr>Times New Roman</vt:lpstr>
      <vt:lpstr>Arial Unicode MS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29</cp:revision>
  <dcterms:created xsi:type="dcterms:W3CDTF">2017-03-17T02:28:00Z</dcterms:created>
  <dcterms:modified xsi:type="dcterms:W3CDTF">2020-11-08T06:33:46Z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