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9" r:id="rId12"/>
    <p:sldId id="270" r:id="rId13"/>
    <p:sldId id="271" r:id="rId14"/>
    <p:sldId id="266" r:id="rId15"/>
    <p:sldId id="267" r:id="rId16"/>
    <p:sldId id="268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3" r:id="rId27"/>
    <p:sldId id="284" r:id="rId28"/>
    <p:sldId id="285" r:id="rId29"/>
    <p:sldId id="286" r:id="rId30"/>
    <p:sldId id="288" r:id="rId31"/>
    <p:sldId id="287" r:id="rId3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F2F77-A0D1-4DDF-A792-AA13DD4F9F20}" type="datetimeFigureOut">
              <a:rPr lang="zh-CN" altLang="en-US" smtClean="0"/>
              <a:pPr/>
              <a:t>2017/3/3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E5B1F-2B4D-465C-9570-F85E0B45DE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F2F77-A0D1-4DDF-A792-AA13DD4F9F20}" type="datetimeFigureOut">
              <a:rPr lang="zh-CN" altLang="en-US" smtClean="0"/>
              <a:pPr/>
              <a:t>2017/3/3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E5B1F-2B4D-465C-9570-F85E0B45DE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F2F77-A0D1-4DDF-A792-AA13DD4F9F20}" type="datetimeFigureOut">
              <a:rPr lang="zh-CN" altLang="en-US" smtClean="0"/>
              <a:pPr/>
              <a:t>2017/3/3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E5B1F-2B4D-465C-9570-F85E0B45DE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F2F77-A0D1-4DDF-A792-AA13DD4F9F20}" type="datetimeFigureOut">
              <a:rPr lang="zh-CN" altLang="en-US" smtClean="0"/>
              <a:pPr/>
              <a:t>2017/3/3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E5B1F-2B4D-465C-9570-F85E0B45DE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F2F77-A0D1-4DDF-A792-AA13DD4F9F20}" type="datetimeFigureOut">
              <a:rPr lang="zh-CN" altLang="en-US" smtClean="0"/>
              <a:pPr/>
              <a:t>2017/3/3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E5B1F-2B4D-465C-9570-F85E0B45DE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F2F77-A0D1-4DDF-A792-AA13DD4F9F20}" type="datetimeFigureOut">
              <a:rPr lang="zh-CN" altLang="en-US" smtClean="0"/>
              <a:pPr/>
              <a:t>2017/3/3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E5B1F-2B4D-465C-9570-F85E0B45DE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F2F77-A0D1-4DDF-A792-AA13DD4F9F20}" type="datetimeFigureOut">
              <a:rPr lang="zh-CN" altLang="en-US" smtClean="0"/>
              <a:pPr/>
              <a:t>2017/3/3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E5B1F-2B4D-465C-9570-F85E0B45DE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F2F77-A0D1-4DDF-A792-AA13DD4F9F20}" type="datetimeFigureOut">
              <a:rPr lang="zh-CN" altLang="en-US" smtClean="0"/>
              <a:pPr/>
              <a:t>2017/3/3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E5B1F-2B4D-465C-9570-F85E0B45DE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F2F77-A0D1-4DDF-A792-AA13DD4F9F20}" type="datetimeFigureOut">
              <a:rPr lang="zh-CN" altLang="en-US" smtClean="0"/>
              <a:pPr/>
              <a:t>2017/3/3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E5B1F-2B4D-465C-9570-F85E0B45DE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F2F77-A0D1-4DDF-A792-AA13DD4F9F20}" type="datetimeFigureOut">
              <a:rPr lang="zh-CN" altLang="en-US" smtClean="0"/>
              <a:pPr/>
              <a:t>2017/3/3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E5B1F-2B4D-465C-9570-F85E0B45DE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F2F77-A0D1-4DDF-A792-AA13DD4F9F20}" type="datetimeFigureOut">
              <a:rPr lang="zh-CN" altLang="en-US" smtClean="0"/>
              <a:pPr/>
              <a:t>2017/3/3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E5B1F-2B4D-465C-9570-F85E0B45DE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2F2F77-A0D1-4DDF-A792-AA13DD4F9F20}" type="datetimeFigureOut">
              <a:rPr lang="zh-CN" altLang="en-US" smtClean="0"/>
              <a:pPr/>
              <a:t>2017/3/3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FE5B1F-2B4D-465C-9570-F85E0B45DE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Pictures\永定土楼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00100" y="428604"/>
            <a:ext cx="48013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/>
              <a:t>福</a:t>
            </a:r>
            <a:r>
              <a:rPr lang="zh-CN" altLang="en-US" sz="6000" b="1" smtClean="0"/>
              <a:t>建永定土楼</a:t>
            </a:r>
            <a:endParaRPr lang="zh-CN" altLang="en-US" sz="6000" b="1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 descr="C:\Users\Administrator\Pictures\b21bb051f8198618afa7b5864eed2e738ad4e6d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46848" y="1600200"/>
            <a:ext cx="6450304" cy="4525963"/>
          </a:xfrm>
          <a:prstGeom prst="rect">
            <a:avLst/>
          </a:prstGeom>
          <a:noFill/>
        </p:spPr>
      </p:pic>
      <p:pic>
        <p:nvPicPr>
          <p:cNvPr id="2051" name="Picture 3" descr="C:\Users\Administrator\Pictures\b21bb051f8198618afa7b5864eed2e738ad4e6d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146" name="Picture 2" descr="C:\Users\Administrator\Pictures\fd039245d688d43f542f5048751ed21b0ff43b8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9911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170" name="Picture 2" descr="C:\Users\Administrator\Pictures\timg (6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1296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194" name="Picture 2" descr="C:\Users\Administrator\Pictures\timg (7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Pictures\timg (2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0"/>
            <a:ext cx="5715040" cy="665427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000892" y="785794"/>
            <a:ext cx="1107996" cy="564360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4800" b="1" smtClean="0"/>
              <a:t>    </a:t>
            </a:r>
            <a:r>
              <a:rPr lang="zh-CN" altLang="en-US" sz="6000" b="1" smtClean="0"/>
              <a:t>上海的石库门</a:t>
            </a:r>
            <a:endParaRPr lang="zh-CN" altLang="en-US" sz="6000" b="1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istrator\Pictures\timg (3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645152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000892" y="785794"/>
            <a:ext cx="1107996" cy="564360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4800" b="1" smtClean="0"/>
              <a:t>    </a:t>
            </a:r>
            <a:r>
              <a:rPr lang="zh-CN" altLang="en-US" sz="6000" b="1" smtClean="0"/>
              <a:t>上海的石库门</a:t>
            </a:r>
            <a:endParaRPr lang="zh-CN" altLang="en-US" sz="6000" b="1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istrator\Pictures\timg (5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414951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000892" y="785794"/>
            <a:ext cx="1107996" cy="564360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4800" b="1" smtClean="0"/>
              <a:t>    </a:t>
            </a:r>
            <a:r>
              <a:rPr lang="zh-CN" altLang="en-US" sz="6000" b="1" smtClean="0"/>
              <a:t>上海的石库门</a:t>
            </a:r>
            <a:endParaRPr lang="zh-CN" altLang="en-US" sz="6000" b="1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218" name="Picture 2" descr="C:\Users\Administrator\Pictures\timg (12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184"/>
            <a:ext cx="8643966" cy="68581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42" name="Picture 2" descr="C:\Users\Administrator\Pictures\timg (10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Administrator\Pictures\timg (11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77612" y="0"/>
            <a:ext cx="9221612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 descr="C:\Users\Administrator\Pictures\福建永定土楼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2290" name="Picture 2" descr="C:\Users\Administrator\Pictures\timg (13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143000"/>
          </a:xfrm>
        </p:spPr>
        <p:txBody>
          <a:bodyPr>
            <a:noAutofit/>
          </a:bodyPr>
          <a:lstStyle/>
          <a:p>
            <a:r>
              <a:rPr lang="zh-CN" altLang="en-US" sz="4800" b="1" smtClean="0"/>
              <a:t>上海的石库门与弄堂</a:t>
            </a:r>
            <a:br>
              <a:rPr lang="zh-CN" altLang="en-US" sz="4800" b="1" smtClean="0"/>
            </a:br>
            <a:endParaRPr lang="zh-CN" altLang="en-US" sz="4800" b="1"/>
          </a:p>
        </p:txBody>
      </p:sp>
      <p:pic>
        <p:nvPicPr>
          <p:cNvPr id="1026" name="Picture 2" descr="C:\Users\Administrator\Pictures\timg (2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571612"/>
            <a:ext cx="4786314" cy="5286388"/>
          </a:xfrm>
          <a:prstGeom prst="rect">
            <a:avLst/>
          </a:prstGeom>
          <a:noFill/>
        </p:spPr>
      </p:pic>
      <p:pic>
        <p:nvPicPr>
          <p:cNvPr id="1027" name="Picture 3" descr="C:\Users\Administrator\Pictures\timg (13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571612"/>
            <a:ext cx="4357685" cy="52863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zh-CN" altLang="en-US" sz="4900" smtClean="0"/>
              <a:t>一、什么是石库门，在文中找出石库门的结构和名称来历</a:t>
            </a:r>
            <a:r>
              <a:rPr lang="zh-CN" altLang="en-US" smtClean="0"/>
              <a:t>。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zh-CN" altLang="en-US" sz="4400" smtClean="0"/>
              <a:t>二、我们看石库门里住着写什么人</a:t>
            </a:r>
            <a:endParaRPr lang="zh-CN" altLang="en-US" sz="44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 descr="C:\Users\Administrator\Pictures\timg (14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227226"/>
            <a:ext cx="9277627" cy="66307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4" name="Picture 2" descr="C:\Users\Administrator\Pictures\timg (15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75961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三、作者为什么要特别介绍亭子间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543180"/>
          </a:xfrm>
        </p:spPr>
        <p:txBody>
          <a:bodyPr/>
          <a:lstStyle/>
          <a:p>
            <a:pPr>
              <a:buNone/>
            </a:pPr>
            <a:r>
              <a:rPr lang="zh-CN" altLang="en-US" smtClean="0"/>
              <a:t>    </a:t>
            </a:r>
            <a:endParaRPr lang="zh-CN" alt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8" y="2071678"/>
            <a:ext cx="8229600" cy="1143000"/>
          </a:xfrm>
        </p:spPr>
        <p:txBody>
          <a:bodyPr/>
          <a:lstStyle/>
          <a:p>
            <a:r>
              <a:rPr lang="zh-CN" altLang="en-US" smtClean="0"/>
              <a:t>五、什么是弄堂？</a:t>
            </a:r>
            <a:endParaRPr lang="zh-CN" alt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85728"/>
            <a:ext cx="8472518" cy="6215106"/>
          </a:xfrm>
        </p:spPr>
        <p:txBody>
          <a:bodyPr>
            <a:noAutofit/>
          </a:bodyPr>
          <a:lstStyle/>
          <a:p>
            <a:r>
              <a:rPr lang="zh-CN" altLang="en-US" sz="3600" b="1" smtClean="0"/>
              <a:t>弄堂，即小巷，是上海和江浙地区特有的民居形式，它是由连排的 老房子（包括石库门）所构成的，并与石库门建筑有着密切的关系。它代表近代上海城市文化的特征，创造了形形色色风情独具的弄堂文化。弄堂的行行种种、弄堂的性感、弄堂的感动，它已经成为上海城市的华丽的背景色。弄堂作为休闲娱乐、儿童活动、交易等活动的场所。弄堂可分为</a:t>
            </a:r>
            <a:r>
              <a:rPr lang="zh-CN" altLang="en-US" sz="3600" b="1" smtClean="0">
                <a:solidFill>
                  <a:srgbClr val="C00000"/>
                </a:solidFill>
              </a:rPr>
              <a:t>广式里弄、新式石库门里弄 、新式里弄、花园式</a:t>
            </a:r>
            <a:r>
              <a:rPr lang="zh-CN" altLang="en-US" sz="3600" b="1" smtClean="0"/>
              <a:t>里弄等形式。</a:t>
            </a:r>
            <a:endParaRPr lang="zh-CN" altLang="en-US" sz="3600" b="1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六、弄堂生活习俗的特点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altLang="zh-CN" smtClean="0"/>
          </a:p>
          <a:p>
            <a:pPr>
              <a:buNone/>
            </a:pPr>
            <a:endParaRPr lang="en-US" altLang="zh-CN" smtClean="0"/>
          </a:p>
          <a:p>
            <a:pPr algn="ctr">
              <a:buNone/>
            </a:pPr>
            <a:r>
              <a:rPr lang="zh-CN" altLang="en-US" sz="5400" smtClean="0"/>
              <a:t>开放性</a:t>
            </a:r>
            <a:endParaRPr lang="zh-CN" altLang="en-US" sz="540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54164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mtClean="0"/>
              <a:t>七、弄堂里外有很多小商店，文中作者着重描写弄堂里叫卖的小吃有什么作用？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571744"/>
            <a:ext cx="8229600" cy="3554419"/>
          </a:xfrm>
        </p:spPr>
        <p:txBody>
          <a:bodyPr/>
          <a:lstStyle/>
          <a:p>
            <a:r>
              <a:rPr lang="zh-CN" altLang="en-US" smtClean="0"/>
              <a:t>展现老百姓日常生活</a:t>
            </a:r>
            <a:endParaRPr lang="en-US" altLang="zh-CN" smtClean="0"/>
          </a:p>
          <a:p>
            <a:r>
              <a:rPr lang="zh-CN" altLang="en-US" smtClean="0"/>
              <a:t>展</a:t>
            </a:r>
            <a:r>
              <a:rPr lang="zh-CN" altLang="en-US" smtClean="0"/>
              <a:t>现人与人和谐关系</a:t>
            </a:r>
            <a:endParaRPr lang="en-US" altLang="zh-CN" smtClean="0"/>
          </a:p>
          <a:p>
            <a:r>
              <a:rPr lang="zh-CN" altLang="en-US" smtClean="0"/>
              <a:t>展</a:t>
            </a:r>
            <a:r>
              <a:rPr lang="zh-CN" altLang="en-US" smtClean="0"/>
              <a:t>现弄堂的民俗风情</a:t>
            </a:r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4" name="Picture 2" descr="C:\Users\Administrator\Pictures\timg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571604" y="428604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smtClean="0"/>
              <a:t>台湾民居</a:t>
            </a:r>
            <a:endParaRPr lang="zh-CN" altLang="en-US" sz="6000" b="1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zh-CN" altLang="en-US" sz="4800" smtClean="0"/>
              <a:t>八、石库门如今有了怎样的继承和发展？</a:t>
            </a:r>
            <a:endParaRPr lang="zh-CN" altLang="en-US" sz="480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CN" altLang="en-US" sz="4000" b="1" smtClean="0"/>
              <a:t>   作</a:t>
            </a:r>
            <a:r>
              <a:rPr lang="zh-CN" altLang="en-US" sz="4000" b="1" smtClean="0"/>
              <a:t>者首先介绍了弄堂里老百姓的生活状况，然后重点介绍弄堂生活的开放性，最后通过弄堂里商贩与居民之间的默契关系，反应弄堂里和谐的生活和人文</a:t>
            </a:r>
            <a:r>
              <a:rPr lang="zh-CN" altLang="en-US" sz="4000" b="1" smtClean="0"/>
              <a:t>气</a:t>
            </a:r>
            <a:r>
              <a:rPr lang="zh-CN" altLang="en-US" sz="4000" b="1" smtClean="0"/>
              <a:t>息。</a:t>
            </a:r>
            <a:endParaRPr lang="zh-CN" altLang="en-US" sz="4000" b="1" smtClean="0"/>
          </a:p>
          <a:p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3428992" y="571480"/>
            <a:ext cx="189026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smtClean="0"/>
              <a:t>小  结</a:t>
            </a:r>
            <a:endParaRPr lang="zh-CN" altLang="en-US" sz="5400" b="1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8" name="Picture 2" descr="C:\Users\Administrator\Pictures\timg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istrator\Pictures\u=3079807658,3254111349&amp;fm=214&amp;gp=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7815" y="1"/>
            <a:ext cx="9056185" cy="6858000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42852"/>
            <a:ext cx="5143504" cy="1082660"/>
          </a:xfrm>
        </p:spPr>
        <p:txBody>
          <a:bodyPr/>
          <a:lstStyle/>
          <a:p>
            <a:r>
              <a:rPr lang="zh-CN" altLang="en-US" b="1" smtClean="0"/>
              <a:t>瑶族吊脚楼</a:t>
            </a:r>
            <a:endParaRPr lang="zh-CN" altLang="en-US" b="1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dministrator\Pictures\9RPVG0QQ5R0F020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643710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5729302" cy="1143000"/>
          </a:xfrm>
        </p:spPr>
        <p:txBody>
          <a:bodyPr/>
          <a:lstStyle/>
          <a:p>
            <a:r>
              <a:rPr lang="zh-CN" altLang="en-US" b="1" smtClean="0">
                <a:solidFill>
                  <a:srgbClr val="FFFF00"/>
                </a:solidFill>
              </a:rPr>
              <a:t>陕北民居窑洞</a:t>
            </a:r>
            <a:endParaRPr lang="zh-CN" altLang="en-US" b="1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170" name="Picture 2" descr="C:\Users\Administrator\Pictures\2531-160531101S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194" name="Picture 2" descr="C:\Users\Administrator\Pictures\2531-160531101T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85852" y="0"/>
            <a:ext cx="614366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218" name="Picture 2" descr="C:\Users\Administrator\Pictures\2531-160531101T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52"/>
            <a:ext cx="8215370" cy="65008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466</Words>
  <Paragraphs>25</Paragraphs>
  <Slides>31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Office 主题</vt:lpstr>
      <vt:lpstr>幻灯片 1</vt:lpstr>
      <vt:lpstr>幻灯片 2</vt:lpstr>
      <vt:lpstr>幻灯片 3</vt:lpstr>
      <vt:lpstr>幻灯片 4</vt:lpstr>
      <vt:lpstr>瑶族吊脚楼</vt:lpstr>
      <vt:lpstr>陕北民居窑洞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上海的石库门与弄堂 </vt:lpstr>
      <vt:lpstr>一、什么是石库门，在文中找出石库门的结构和名称来历。</vt:lpstr>
      <vt:lpstr>幻灯片 23</vt:lpstr>
      <vt:lpstr>幻灯片 24</vt:lpstr>
      <vt:lpstr>三、作者为什么要特别介绍亭子间</vt:lpstr>
      <vt:lpstr>五、什么是弄堂？</vt:lpstr>
      <vt:lpstr>幻灯片 27</vt:lpstr>
      <vt:lpstr>六、弄堂生活习俗的特点</vt:lpstr>
      <vt:lpstr>七、弄堂里外有很多小商店，文中作者着重描写弄堂里叫卖的小吃有什么作用？</vt:lpstr>
      <vt:lpstr>幻灯片 30</vt:lpstr>
      <vt:lpstr>幻灯片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dcterms:created xsi:type="dcterms:W3CDTF">2017-03-01T09:46:34Z</dcterms:created>
  <dcterms:modified xsi:type="dcterms:W3CDTF">2018-11-13T05:54:34Z</dcterms:modified>
  <cp:category/>
</cp:coreProperties>
</file>