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5" r:id="rId2"/>
    <p:sldId id="265" r:id="rId3"/>
    <p:sldId id="371" r:id="rId4"/>
    <p:sldId id="270" r:id="rId5"/>
    <p:sldId id="372" r:id="rId6"/>
    <p:sldId id="271" r:id="rId7"/>
    <p:sldId id="37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6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4F81BD"/>
    <a:srgbClr val="C0C0C0"/>
    <a:srgbClr val="333333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558"/>
      </p:cViewPr>
      <p:guideLst>
        <p:guide orient="horz" pos="2160"/>
        <p:guide pos="36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hlinkClick r:id="rId2" action="ppaction://hlinksldjump"/>
          </p:cNvPr>
          <p:cNvSpPr txBox="1"/>
          <p:nvPr userDrawn="1"/>
        </p:nvSpPr>
        <p:spPr>
          <a:xfrm>
            <a:off x="6391027" y="2637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考点直击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 userDrawn="1"/>
        </p:nvSpPr>
        <p:spPr>
          <a:xfrm>
            <a:off x="7734970" y="2637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17" name="TextBox 16">
              <a:hlinkClick r:id="rId3" action="ppaction://hlinksldjump"/>
            </p:cNvPr>
            <p:cNvSpPr txBox="1"/>
            <p:nvPr userDrawn="1"/>
          </p:nvSpPr>
          <p:spPr>
            <a:xfrm>
              <a:off x="6391027" y="26370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考点直击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8" name="TextBox 17">
            <a:hlinkClick r:id="rId4" action="ppaction://hlinksldjump"/>
          </p:cNvPr>
          <p:cNvSpPr txBox="1"/>
          <p:nvPr userDrawn="1"/>
        </p:nvSpPr>
        <p:spPr>
          <a:xfrm>
            <a:off x="7734970" y="2637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真题演练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hlinkClick r:id="rId2" action="ppaction://hlinksldjump"/>
          </p:cNvPr>
          <p:cNvSpPr txBox="1"/>
          <p:nvPr userDrawn="1"/>
        </p:nvSpPr>
        <p:spPr>
          <a:xfrm>
            <a:off x="6391027" y="2637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考点直击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0" name="TextBox 19">
              <a:hlinkClick r:id="rId4" action="ppaction://hlinksldjump"/>
            </p:cNvPr>
            <p:cNvSpPr txBox="1"/>
            <p:nvPr userDrawn="1"/>
          </p:nvSpPr>
          <p:spPr>
            <a:xfrm>
              <a:off x="7734970" y="26370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真题演练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11" name="标题占位符 1"/>
          <p:cNvSpPr txBox="1">
            <a:spLocks/>
          </p:cNvSpPr>
          <p:nvPr userDrawn="1"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61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单元知能整合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如何理解诗歌的思想感情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准确理解诗歌的思想感情、正确把握诗歌的主旨是高考诗歌鉴赏的重点和难点。古代诗歌常见的思想感情有以下几种。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表达身世之感。有的表达离愁别绪、物是人非之感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如李清照《一剪梅》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有的叙说命运无常、孤苦无助之难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如鲍照《拟行路难》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有的抒写个人际遇、宣泄伤时伤乱之情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如阮籍《咏怀八十二首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》陶渊明《杂诗十二首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披沥报国之志、忠君之诚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体察君国之忧的忧患风骨。有的兼抒写怀才不遇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报国无门、不为当道所重之愤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如陆游《书愤》、杜甫《蜀相》。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5996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倾诉怀古之情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黍离之悲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。作者借咏史述怀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寄寓物是人非、盛衰无常的感慨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如李白《越中览古》。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表现恋友之情、惜别之意。这类诗作均以歌咏亲情、友情、爱情为主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如黄遵宪《今别离》等。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表达羁旅之思、客心之愁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如张若虚《春江花月夜》、纳兰性德《长相思》。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807538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古代诗歌思想感情的考查形式及解答注意事项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分析全诗或某句诗蕴含的感情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评价别人关于这首诗所表达情感的观点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比较两首诗思想感情的异同。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解答要领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先分析所涉及的诗句具体写了什么内容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然后阐明抒发了什么感情。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032358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9714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1       2</a:t>
            </a:r>
            <a:endParaRPr lang="zh-CN" altLang="en-US" dirty="0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954496" y="996561"/>
            <a:ext cx="299110" cy="31926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68228" y="1003987"/>
            <a:ext cx="30876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按要求作答。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太湖恬亭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王安石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槛临溪上绿阴围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溪岸高低入翠微。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日落断桥人独立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水涵幽树鸟相依。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清游始觉心无累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静处谁知世有机。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更待夜深同徙倚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秋风斜月钓舟归。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徙倚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流连不去。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简析第三联所表现的诗人心境。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9714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1       2</a:t>
            </a:r>
            <a:endParaRPr lang="zh-CN" altLang="en-US" dirty="0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954496" y="996561"/>
            <a:ext cx="299110" cy="31926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68228" y="1003987"/>
            <a:ext cx="30876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本题考查评价文章的思想内容和作者的观点态度的能力。诗人表达情感的方式主要有两种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其一是直接表达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出现情感词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其二是借助意象来表达。因此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解答此类试题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可以找出诗人笔下的意象体会其情感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分析诗人借助某些意象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表达的感情。本诗第三联通过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心无累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世有机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的感觉来表达自己的心态。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正因为能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享受清幽美景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诗人才能放下身边的俗事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觉得心无挂碍。表现了诗人宅心事外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与世相忘的闲适之心。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0937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467544" y="9714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1       2</a:t>
            </a:r>
            <a:endParaRPr lang="zh-CN" altLang="en-US" dirty="0"/>
          </a:p>
        </p:txBody>
      </p:sp>
      <p:sp>
        <p:nvSpPr>
          <p:cNvPr id="33" name="矩形 32">
            <a:hlinkClick r:id="rId2" action="ppaction://hlinksldjump"/>
          </p:cNvPr>
          <p:cNvSpPr/>
          <p:nvPr/>
        </p:nvSpPr>
        <p:spPr>
          <a:xfrm>
            <a:off x="954496" y="996561"/>
            <a:ext cx="299110" cy="31926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hlinkClick r:id="rId3" action="ppaction://hlinksldjump"/>
          </p:cNvPr>
          <p:cNvSpPr/>
          <p:nvPr/>
        </p:nvSpPr>
        <p:spPr>
          <a:xfrm>
            <a:off x="468228" y="1003987"/>
            <a:ext cx="30876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8972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阅读下面这首唐诗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金陵望汉江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汉江回万里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派作九龙盘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横溃豁中国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崔嵬飞迅湍。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六帝沦亡后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三吴不足观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我君混区宇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垂拱众流安。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沧浪罢钓竿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河的支流。长江在湖北、江西一带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分为很多支流。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代指六朝。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古吴地后分为三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即吴兴、吴郡、会稽。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当今任公子已无须垂钓了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因为江海中已无巨鱼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比喻已无危害国家的巨寇。任公子是《庄子》中的传说人物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他用很大的钓钩和极多的食饵钓起一条巨大的鱼。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467544" y="971436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1       2</a:t>
            </a:r>
            <a:endParaRPr lang="zh-CN" altLang="en-US" dirty="0"/>
          </a:p>
        </p:txBody>
      </p:sp>
      <p:sp>
        <p:nvSpPr>
          <p:cNvPr id="33" name="矩形 32">
            <a:hlinkClick r:id="rId2" action="ppaction://hlinksldjump"/>
          </p:cNvPr>
          <p:cNvSpPr/>
          <p:nvPr/>
        </p:nvSpPr>
        <p:spPr>
          <a:xfrm>
            <a:off x="954496" y="996561"/>
            <a:ext cx="299110" cy="319262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hlinkClick r:id="rId3" action="ppaction://hlinksldjump"/>
          </p:cNvPr>
          <p:cNvSpPr/>
          <p:nvPr/>
        </p:nvSpPr>
        <p:spPr>
          <a:xfrm>
            <a:off x="468228" y="1003987"/>
            <a:ext cx="30876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诗中运用任公子的典故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表达了什么样的思想感情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本题考查鉴赏诗歌的情感的能力。在这首诗中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诗人借典故抒情。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诗后面的注释中解释了其含义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当今任公子已无须垂钓了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因为江海中已无巨鱼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比喻已无危害国家的巨寇。国家一统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众流安定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国无巨寇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正应众生安居乐业。王琦评论李白此诗时说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因众派安流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水无巨鱼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此指祸乱之辈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故任公子钓竿可罢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喻江汉宁静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地无巨寇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则王者之征伐可除也。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这种理解很有道理。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作者以水无巨鱼代指世无巨寇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表达了对大唐一统天下、开创盛世伟绩的歌颂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作者自比任公子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觉得在太平盛世没有机会施展才干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不免流露出一丝英雄无用武之地的失落。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88971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.1.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1.1.1</Template>
  <TotalTime>249</TotalTime>
  <Words>698</Words>
  <Application>Microsoft Office PowerPoint</Application>
  <PresentationFormat>全屏显示(4:3)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1.1.1</vt:lpstr>
      <vt:lpstr>单元知能整合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2014-03-08T02:47:57Z</dcterms:created>
  <dcterms:modified xsi:type="dcterms:W3CDTF">2017-11-07T08:13:18Z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