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478" r:id="rId4"/>
    <p:sldId id="599" r:id="rId6"/>
    <p:sldId id="742" r:id="rId7"/>
    <p:sldId id="671" r:id="rId8"/>
    <p:sldId id="757" r:id="rId9"/>
    <p:sldId id="759" r:id="rId10"/>
    <p:sldId id="410" r:id="rId11"/>
    <p:sldId id="743" r:id="rId12"/>
    <p:sldId id="744" r:id="rId13"/>
    <p:sldId id="745" r:id="rId14"/>
    <p:sldId id="317" r:id="rId15"/>
    <p:sldId id="657" r:id="rId16"/>
    <p:sldId id="258" r:id="rId17"/>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9C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00" d="100"/>
          <a:sy n="100" d="100"/>
        </p:scale>
        <p:origin x="-294" y="-756"/>
      </p:cViewPr>
      <p:guideLst>
        <p:guide orient="horz" pos="1620"/>
        <p:guide pos="2880"/>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587ACCDD-72C5-433C-92DA-C0CFD88DA471}"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16B2C1A8-99CF-437A-BDC8-86E2EDDDE162}"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思源黑体 CN Bold" panose="020B0800000000000000" pitchFamily="34" charset="-122"/>
        <a:ea typeface="思源黑体 CN Bold" panose="020B0800000000000000" pitchFamily="34" charset="-122"/>
        <a:cs typeface="+mn-cs"/>
      </a:defRPr>
    </a:lvl1pPr>
    <a:lvl2pPr marL="342900" algn="l" defTabSz="685800" rtl="0" eaLnBrk="1" latinLnBrk="0" hangingPunct="1">
      <a:defRPr sz="900" kern="1200">
        <a:solidFill>
          <a:schemeClr val="tx1"/>
        </a:solidFill>
        <a:latin typeface="思源黑体 CN Bold" panose="020B0800000000000000" pitchFamily="34" charset="-122"/>
        <a:ea typeface="思源黑体 CN Bold" panose="020B0800000000000000" pitchFamily="34" charset="-122"/>
        <a:cs typeface="+mn-cs"/>
      </a:defRPr>
    </a:lvl2pPr>
    <a:lvl3pPr marL="685800" algn="l" defTabSz="685800" rtl="0" eaLnBrk="1" latinLnBrk="0" hangingPunct="1">
      <a:defRPr sz="900" kern="1200">
        <a:solidFill>
          <a:schemeClr val="tx1"/>
        </a:solidFill>
        <a:latin typeface="思源黑体 CN Bold" panose="020B0800000000000000" pitchFamily="34" charset="-122"/>
        <a:ea typeface="思源黑体 CN Bold" panose="020B0800000000000000" pitchFamily="34" charset="-122"/>
        <a:cs typeface="+mn-cs"/>
      </a:defRPr>
    </a:lvl3pPr>
    <a:lvl4pPr marL="1028700" algn="l" defTabSz="685800" rtl="0" eaLnBrk="1" latinLnBrk="0" hangingPunct="1">
      <a:defRPr sz="900" kern="1200">
        <a:solidFill>
          <a:schemeClr val="tx1"/>
        </a:solidFill>
        <a:latin typeface="思源黑体 CN Bold" panose="020B0800000000000000" pitchFamily="34" charset="-122"/>
        <a:ea typeface="思源黑体 CN Bold" panose="020B0800000000000000" pitchFamily="34" charset="-122"/>
        <a:cs typeface="+mn-cs"/>
      </a:defRPr>
    </a:lvl4pPr>
    <a:lvl5pPr marL="1371600" algn="l" defTabSz="685800" rtl="0" eaLnBrk="1" latinLnBrk="0" hangingPunct="1">
      <a:defRPr sz="900" kern="1200">
        <a:solidFill>
          <a:schemeClr val="tx1"/>
        </a:solidFill>
        <a:latin typeface="思源黑体 CN Bold" panose="020B0800000000000000" pitchFamily="34" charset="-122"/>
        <a:ea typeface="思源黑体 CN Bold" panose="020B0800000000000000" pitchFamily="34"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FC6B7E2-0617-4AC1-993F-2E58B2FF18A7}" type="slidenum">
              <a:rPr kumimoji="0" lang="zh-CN" altLang="en-US" sz="1200" b="0" i="0" u="none" strike="noStrike" kern="1200" cap="none" spc="0" normalizeH="0" baseline="0" noProof="0" smtClean="0">
                <a:ln>
                  <a:noFill/>
                </a:ln>
                <a:solidFill>
                  <a:prstClr val="black"/>
                </a:solidFill>
                <a:effectLst/>
                <a:uLnTx/>
                <a:uFillTx/>
                <a:cs typeface="+mn-cs"/>
              </a:rPr>
            </a:fld>
            <a:endParaRPr kumimoji="0" lang="zh-CN" altLang="en-US" sz="1200" b="0" i="0" u="none" strike="noStrike" kern="1200" cap="none" spc="0" normalizeH="0" baseline="0" noProof="0" dirty="0">
              <a:ln>
                <a:noFill/>
              </a:ln>
              <a:solidFill>
                <a:prstClr val="black"/>
              </a:solidFill>
              <a:effectLst/>
              <a:uLnTx/>
              <a:uFillTx/>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直角三角形 5"/>
          <p:cNvSpPr/>
          <p:nvPr userDrawn="1"/>
        </p:nvSpPr>
        <p:spPr>
          <a:xfrm rot="10800000" flipH="1">
            <a:off x="1" y="-1"/>
            <a:ext cx="582647" cy="587830"/>
          </a:xfrm>
          <a:custGeom>
            <a:avLst/>
            <a:gdLst>
              <a:gd name="connsiteX0" fmla="*/ 0 w 5960164"/>
              <a:gd name="connsiteY0" fmla="*/ 6013176 h 6013176"/>
              <a:gd name="connsiteX1" fmla="*/ 0 w 5960164"/>
              <a:gd name="connsiteY1" fmla="*/ 0 h 6013176"/>
              <a:gd name="connsiteX2" fmla="*/ 5960164 w 5960164"/>
              <a:gd name="connsiteY2" fmla="*/ 6013176 h 6013176"/>
              <a:gd name="connsiteX3" fmla="*/ 0 w 5960164"/>
              <a:gd name="connsiteY3" fmla="*/ 6013176 h 6013176"/>
              <a:gd name="connsiteX0-1" fmla="*/ 0 w 5960164"/>
              <a:gd name="connsiteY0-2" fmla="*/ 6013176 h 6013176"/>
              <a:gd name="connsiteX1-3" fmla="*/ 0 w 5960164"/>
              <a:gd name="connsiteY1-4" fmla="*/ 0 h 6013176"/>
              <a:gd name="connsiteX2-5" fmla="*/ 5960164 w 5960164"/>
              <a:gd name="connsiteY2-6" fmla="*/ 6013176 h 6013176"/>
              <a:gd name="connsiteX3-7" fmla="*/ 0 w 5960164"/>
              <a:gd name="connsiteY3-8" fmla="*/ 6013176 h 6013176"/>
              <a:gd name="connsiteX0-9" fmla="*/ 0 w 5960164"/>
              <a:gd name="connsiteY0-10" fmla="*/ 6013176 h 6013176"/>
              <a:gd name="connsiteX1-11" fmla="*/ 0 w 5960164"/>
              <a:gd name="connsiteY1-12" fmla="*/ 0 h 6013176"/>
              <a:gd name="connsiteX2-13" fmla="*/ 5960164 w 5960164"/>
              <a:gd name="connsiteY2-14" fmla="*/ 6013176 h 6013176"/>
              <a:gd name="connsiteX3-15" fmla="*/ 0 w 5960164"/>
              <a:gd name="connsiteY3-16" fmla="*/ 6013176 h 6013176"/>
              <a:gd name="connsiteX0-17" fmla="*/ 0 w 5960164"/>
              <a:gd name="connsiteY0-18" fmla="*/ 6013176 h 6013176"/>
              <a:gd name="connsiteX1-19" fmla="*/ 0 w 5960164"/>
              <a:gd name="connsiteY1-20" fmla="*/ 0 h 6013176"/>
              <a:gd name="connsiteX2-21" fmla="*/ 5960164 w 5960164"/>
              <a:gd name="connsiteY2-22" fmla="*/ 6013176 h 6013176"/>
              <a:gd name="connsiteX3-23" fmla="*/ 0 w 5960164"/>
              <a:gd name="connsiteY3-24" fmla="*/ 6013176 h 6013176"/>
            </a:gdLst>
            <a:ahLst/>
            <a:cxnLst>
              <a:cxn ang="0">
                <a:pos x="connsiteX0-1" y="connsiteY0-2"/>
              </a:cxn>
              <a:cxn ang="0">
                <a:pos x="connsiteX1-3" y="connsiteY1-4"/>
              </a:cxn>
              <a:cxn ang="0">
                <a:pos x="connsiteX2-5" y="connsiteY2-6"/>
              </a:cxn>
              <a:cxn ang="0">
                <a:pos x="connsiteX3-7" y="connsiteY3-8"/>
              </a:cxn>
            </a:cxnLst>
            <a:rect l="l" t="t" r="r" b="b"/>
            <a:pathLst>
              <a:path w="5960164" h="6013176">
                <a:moveTo>
                  <a:pt x="0" y="6013176"/>
                </a:moveTo>
                <a:lnTo>
                  <a:pt x="0" y="0"/>
                </a:lnTo>
                <a:cubicBezTo>
                  <a:pt x="4105807" y="944849"/>
                  <a:pt x="3059043" y="4516784"/>
                  <a:pt x="5960164" y="6013176"/>
                </a:cubicBezTo>
                <a:lnTo>
                  <a:pt x="0" y="6013176"/>
                </a:lnTo>
                <a:close/>
              </a:path>
            </a:pathLst>
          </a:cu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文本占位符 8"/>
          <p:cNvSpPr>
            <a:spLocks noGrp="1"/>
          </p:cNvSpPr>
          <p:nvPr>
            <p:ph type="body" sz="quarter" idx="10" hasCustomPrompt="1"/>
          </p:nvPr>
        </p:nvSpPr>
        <p:spPr>
          <a:xfrm>
            <a:off x="391716" y="260748"/>
            <a:ext cx="2373256" cy="327082"/>
          </a:xfrm>
          <a:prstGeom prst="rect">
            <a:avLst/>
          </a:prstGeom>
        </p:spPr>
        <p:txBody>
          <a:bodyPr lIns="68580" tIns="34290" rIns="68580" bIns="34290"/>
          <a:lstStyle>
            <a:lvl1pPr marL="0" indent="0">
              <a:buNone/>
              <a:defRPr lang="zh-CN" altLang="en-US" sz="1800" kern="1200" dirty="0">
                <a:gradFill flip="none" rotWithShape="1">
                  <a:gsLst>
                    <a:gs pos="2000">
                      <a:srgbClr val="02B0F0"/>
                    </a:gs>
                    <a:gs pos="100000">
                      <a:srgbClr val="1C48F2"/>
                    </a:gs>
                  </a:gsLst>
                  <a:lin ang="2700000" scaled="1"/>
                  <a:tileRect/>
                </a:gradFill>
                <a:latin typeface="思源黑体 CN Bold" panose="020B0800000000000000" pitchFamily="34" charset="-122"/>
                <a:ea typeface="思源黑体 CN Bold" panose="020B0800000000000000" pitchFamily="34" charset="-122"/>
                <a:cs typeface="+mn-cs"/>
              </a:defRPr>
            </a:lvl1pPr>
          </a:lstStyle>
          <a:p>
            <a:pPr lvl="0"/>
            <a:r>
              <a:rPr lang="en-US" altLang="zh-CN" dirty="0"/>
              <a:t>01   </a:t>
            </a:r>
            <a:r>
              <a:rPr lang="zh-CN" altLang="en-US" dirty="0"/>
              <a:t>输入标题</a:t>
            </a:r>
            <a:endParaRPr lang="zh-CN" altLang="en-US" dirty="0"/>
          </a:p>
        </p:txBody>
      </p:sp>
      <p:sp>
        <p:nvSpPr>
          <p:cNvPr id="10" name="矩形: 圆角 9"/>
          <p:cNvSpPr/>
          <p:nvPr userDrawn="1"/>
        </p:nvSpPr>
        <p:spPr>
          <a:xfrm>
            <a:off x="485775" y="952500"/>
            <a:ext cx="8172450" cy="3705225"/>
          </a:xfrm>
          <a:prstGeom prst="roundRect">
            <a:avLst>
              <a:gd name="adj" fmla="val 6851"/>
            </a:avLst>
          </a:prstGeom>
          <a:noFill/>
          <a:ln>
            <a:solidFill>
              <a:srgbClr val="129CF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fad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2.wdp"/><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12298"/>
            <a:ext cx="1571625" cy="284693"/>
          </a:xfrm>
          <a:prstGeom prst="rect">
            <a:avLst/>
          </a:prstGeom>
          <a:noFill/>
        </p:spPr>
        <p:txBody>
          <a:bodyPr wrap="square" lIns="68580" tIns="34290" rIns="68580" bIns="34290" rtlCol="0">
            <a:spAutoFit/>
          </a:bodyPr>
          <a:lstStyle/>
          <a:p>
            <a:pPr algn="ctr"/>
            <a:r>
              <a:rPr lang="en-US" altLang="zh-CN" dirty="0">
                <a:noFill/>
                <a:latin typeface="思源黑体 CN Light" panose="020B0300000000000000" pitchFamily="34" charset="-122"/>
                <a:ea typeface="思源黑体 CN Light" panose="020B0300000000000000" pitchFamily="34" charset="-122"/>
              </a:rPr>
              <a:t>BY YUSHEN</a:t>
            </a:r>
            <a:endParaRPr lang="zh-CN" altLang="en-US" dirty="0">
              <a:noFill/>
              <a:latin typeface="思源黑体 CN Light" panose="020B0300000000000000" pitchFamily="34" charset="-122"/>
              <a:ea typeface="思源黑体 CN Light" panose="020B0300000000000000" pitchFamily="34" charset="-122"/>
            </a:endParaRPr>
          </a:p>
        </p:txBody>
      </p:sp>
      <p:pic>
        <p:nvPicPr>
          <p:cNvPr id="3" name="图片 2" descr="图片包含 户外, 飞行, 空气, 阴天&#10;&#10;描述已自动生成"/>
          <p:cNvPicPr>
            <a:picLocks noChangeAspect="1"/>
          </p:cNvPicPr>
          <p:nvPr/>
        </p:nvPicPr>
        <p:blipFill>
          <a:blip r:embed="rId1" cstate="email">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0" y="0"/>
            <a:ext cx="6858528" cy="5143500"/>
          </a:xfrm>
          <a:prstGeom prst="rect">
            <a:avLst/>
          </a:prstGeom>
        </p:spPr>
      </p:pic>
      <p:sp>
        <p:nvSpPr>
          <p:cNvPr id="5" name="矩形 4"/>
          <p:cNvSpPr/>
          <p:nvPr/>
        </p:nvSpPr>
        <p:spPr>
          <a:xfrm>
            <a:off x="1" y="0"/>
            <a:ext cx="9143999" cy="5143500"/>
          </a:xfrm>
          <a:prstGeom prst="rect">
            <a:avLst/>
          </a:prstGeom>
          <a:gradFill flip="none" rotWithShape="1">
            <a:gsLst>
              <a:gs pos="74000">
                <a:schemeClr val="bg1"/>
              </a:gs>
              <a:gs pos="29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grpSp>
        <p:nvGrpSpPr>
          <p:cNvPr id="6" name="组合 5"/>
          <p:cNvGrpSpPr/>
          <p:nvPr/>
        </p:nvGrpSpPr>
        <p:grpSpPr>
          <a:xfrm>
            <a:off x="6523532" y="359108"/>
            <a:ext cx="2374195" cy="4694707"/>
            <a:chOff x="1756891" y="700935"/>
            <a:chExt cx="3165593" cy="6259609"/>
          </a:xfrm>
          <a:effectLst/>
        </p:grpSpPr>
        <p:sp>
          <p:nvSpPr>
            <p:cNvPr id="7" name="文本框 6"/>
            <p:cNvSpPr txBox="1"/>
            <p:nvPr/>
          </p:nvSpPr>
          <p:spPr>
            <a:xfrm>
              <a:off x="1877630" y="700935"/>
              <a:ext cx="1477328" cy="1600439"/>
            </a:xfrm>
            <a:prstGeom prst="rect">
              <a:avLst/>
            </a:prstGeom>
            <a:noFill/>
          </p:spPr>
          <p:txBody>
            <a:bodyPr wrap="none" rtlCol="0">
              <a:spAutoFit/>
            </a:bodyPr>
            <a:lstStyle/>
            <a:p>
              <a:r>
                <a:rPr lang="zh-CN" altLang="en-US" sz="7200" dirty="0">
                  <a:gradFill>
                    <a:gsLst>
                      <a:gs pos="0">
                        <a:srgbClr val="00B0F0"/>
                      </a:gs>
                      <a:gs pos="100000">
                        <a:srgbClr val="1C46F2"/>
                      </a:gs>
                    </a:gsLst>
                    <a:lin ang="5400000" scaled="1"/>
                  </a:gradFill>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长</a:t>
              </a:r>
              <a:endParaRPr lang="zh-CN" altLang="en-US" sz="7200" dirty="0">
                <a:gradFill>
                  <a:gsLst>
                    <a:gs pos="0">
                      <a:srgbClr val="00B0F0"/>
                    </a:gs>
                    <a:gs pos="100000">
                      <a:srgbClr val="1C46F2"/>
                    </a:gs>
                  </a:gsLst>
                  <a:lin ang="5400000" scaled="1"/>
                </a:gradFill>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8" name="文本框 7"/>
            <p:cNvSpPr txBox="1"/>
            <p:nvPr/>
          </p:nvSpPr>
          <p:spPr>
            <a:xfrm>
              <a:off x="3034788" y="1248606"/>
              <a:ext cx="1887696" cy="2092880"/>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大</a:t>
              </a:r>
              <a:endPar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9" name="文本框 8"/>
            <p:cNvSpPr txBox="1"/>
            <p:nvPr/>
          </p:nvSpPr>
          <p:spPr>
            <a:xfrm>
              <a:off x="1756891" y="2010060"/>
              <a:ext cx="1716709"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以</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0" name="文本框 9"/>
            <p:cNvSpPr txBox="1"/>
            <p:nvPr/>
          </p:nvSpPr>
          <p:spPr>
            <a:xfrm>
              <a:off x="3038298" y="2384171"/>
              <a:ext cx="1716709"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后</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1" name="文本框 10"/>
            <p:cNvSpPr txBox="1"/>
            <p:nvPr/>
          </p:nvSpPr>
          <p:spPr>
            <a:xfrm>
              <a:off x="1858743" y="3498588"/>
              <a:ext cx="1887696" cy="2092880"/>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做</a:t>
              </a:r>
              <a:endPar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6" name="文本框 15"/>
            <p:cNvSpPr txBox="1"/>
            <p:nvPr/>
          </p:nvSpPr>
          <p:spPr>
            <a:xfrm>
              <a:off x="3149947" y="3832349"/>
              <a:ext cx="1716709"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什</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7" name="文本框 16"/>
            <p:cNvSpPr txBox="1"/>
            <p:nvPr/>
          </p:nvSpPr>
          <p:spPr>
            <a:xfrm>
              <a:off x="2180427" y="4743760"/>
              <a:ext cx="1716709"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么</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8" name="文本框 17"/>
            <p:cNvSpPr txBox="1"/>
            <p:nvPr/>
          </p:nvSpPr>
          <p:spPr>
            <a:xfrm rot="1218823">
              <a:off x="3468253" y="5072848"/>
              <a:ext cx="981465"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en-US" altLang="zh-CN"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grpSp>
      <p:grpSp>
        <p:nvGrpSpPr>
          <p:cNvPr id="12" name="组合 11"/>
          <p:cNvGrpSpPr/>
          <p:nvPr/>
        </p:nvGrpSpPr>
        <p:grpSpPr>
          <a:xfrm flipH="1">
            <a:off x="2978477" y="3103406"/>
            <a:ext cx="3545055" cy="1236232"/>
            <a:chOff x="1447052" y="3392353"/>
            <a:chExt cx="4726740" cy="1648309"/>
          </a:xfrm>
        </p:grpSpPr>
        <p:sp>
          <p:nvSpPr>
            <p:cNvPr id="13" name="文本框 12"/>
            <p:cNvSpPr txBox="1"/>
            <p:nvPr/>
          </p:nvSpPr>
          <p:spPr>
            <a:xfrm>
              <a:off x="1494819" y="4691849"/>
              <a:ext cx="3834423" cy="348813"/>
            </a:xfrm>
            <a:prstGeom prst="rect">
              <a:avLst/>
            </a:prstGeom>
            <a:noFill/>
          </p:spPr>
          <p:txBody>
            <a:bodyPr wrap="square" rtlCol="0">
              <a:spAutoFit/>
            </a:bodyPr>
            <a:lstStyle/>
            <a:p>
              <a:pPr algn="dist"/>
              <a:r>
                <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rPr>
                <a:t>部编版语文课</a:t>
              </a:r>
              <a:r>
                <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rPr>
                <a:t>件 二年级下</a:t>
              </a:r>
              <a:r>
                <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rPr>
                <a:t>册</a:t>
              </a:r>
              <a:endParaRPr lang="zh-CN" altLang="en-US" sz="11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1447052" y="3392353"/>
              <a:ext cx="3719643" cy="1149032"/>
            </a:xfrm>
            <a:prstGeom prst="rect">
              <a:avLst/>
            </a:prstGeom>
            <a:noFill/>
          </p:spPr>
          <p:txBody>
            <a:bodyPr wrap="square" rtlCol="0">
              <a:spAutoFit/>
            </a:bodyPr>
            <a:lstStyle/>
            <a:p>
              <a:pPr algn="r"/>
              <a:r>
                <a:rPr lang="zh-CN" altLang="en-US" sz="5000" dirty="0">
                  <a:solidFill>
                    <a:schemeClr val="tx1">
                      <a:lumMod val="75000"/>
                      <a:lumOff val="25000"/>
                    </a:schemeClr>
                  </a:solidFill>
                  <a:latin typeface="思源黑体 CN Bold" panose="020B0800000000000000" pitchFamily="34" charset="-122"/>
                  <a:ea typeface="思源黑体 CN Bold" panose="020B0800000000000000" pitchFamily="34" charset="-122"/>
                </a:rPr>
                <a:t>口语交际</a:t>
              </a:r>
              <a:endParaRPr lang="zh-CN" altLang="en-US" sz="5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5" name="矩形: 圆角 14"/>
            <p:cNvSpPr/>
            <p:nvPr/>
          </p:nvSpPr>
          <p:spPr>
            <a:xfrm rot="10800000" flipH="1" flipV="1">
              <a:off x="1568232" y="4545882"/>
              <a:ext cx="4605560" cy="54899"/>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4202" y="1635219"/>
            <a:ext cx="4421479" cy="2300511"/>
          </a:xfrm>
          <a:prstGeom prst="hexagon">
            <a:avLst/>
          </a:prstGeom>
          <a:noFill/>
          <a:ln w="38100">
            <a:noFill/>
          </a:ln>
          <a:extLst>
            <a:ext uri="{909E8E84-426E-40DD-AFC4-6F175D3DCCD1}">
              <a14:hiddenFill xmlns:a14="http://schemas.microsoft.com/office/drawing/2010/main">
                <a:solidFill>
                  <a:srgbClr val="8DEADE"/>
                </a:solidFill>
              </a14:hiddenFill>
            </a:ext>
          </a:extLst>
        </p:spPr>
        <p:txBody>
          <a:bodyPr wrap="square" lIns="68580" tIns="34290" rIns="68580" bIns="34290" rtlCol="0">
            <a:spAutoFit/>
          </a:bodyPr>
          <a:lstStyle/>
          <a:p>
            <a:pPr algn="just">
              <a:lnSpc>
                <a:spcPct val="150000"/>
              </a:lnSpc>
              <a:defRPr/>
            </a:pPr>
            <a:r>
              <a:rPr lang="en-US" altLang="zh-CN" sz="1800" dirty="0">
                <a:solidFill>
                  <a:prstClr val="black"/>
                </a:solidFill>
                <a:latin typeface="思源黑体 CN Bold" panose="020B0800000000000000" pitchFamily="34" charset="-122"/>
                <a:ea typeface="思源黑体 CN Bold" panose="020B0800000000000000" pitchFamily="34" charset="-122"/>
                <a:sym typeface="+mn-ea"/>
              </a:rPr>
              <a:t>      </a:t>
            </a:r>
            <a:r>
              <a:rPr sz="1800" dirty="0">
                <a:solidFill>
                  <a:prstClr val="black"/>
                </a:solidFill>
                <a:latin typeface="思源黑体 CN Bold" panose="020B0800000000000000" pitchFamily="34" charset="-122"/>
                <a:ea typeface="思源黑体 CN Bold" panose="020B0800000000000000" pitchFamily="34" charset="-122"/>
                <a:sym typeface="+mn-ea"/>
              </a:rPr>
              <a:t>我的好朋友是刘红，她的理想是长大后要当一名舞蹈家，因为她想让有人都来欣赏她的舞姿，给人们带来美的享受。</a:t>
            </a:r>
            <a:endParaRPr sz="1800" dirty="0">
              <a:solidFill>
                <a:prstClr val="black"/>
              </a:solidFill>
              <a:latin typeface="思源黑体 CN Bold" panose="020B0800000000000000" pitchFamily="34" charset="-122"/>
              <a:ea typeface="思源黑体 CN Bold" panose="020B0800000000000000" pitchFamily="34" charset="-122"/>
              <a:sym typeface="+mn-ea"/>
            </a:endParaRPr>
          </a:p>
        </p:txBody>
      </p:sp>
      <p:sp>
        <p:nvSpPr>
          <p:cNvPr id="43" name="文本占位符 3"/>
          <p:cNvSpPr>
            <a:spLocks noGrp="1"/>
          </p:cNvSpPr>
          <p:nvPr>
            <p:ph type="body" sz="quarter" idx="10"/>
          </p:nvPr>
        </p:nvSpPr>
        <p:spPr>
          <a:xfrm>
            <a:off x="391717" y="260747"/>
            <a:ext cx="2372915" cy="327422"/>
          </a:xfrm>
        </p:spPr>
        <p:txBody>
          <a:bodyPr/>
          <a:lstStyle/>
          <a:p>
            <a:r>
              <a:rPr lang="en-US" altLang="zh-CN" dirty="0"/>
              <a:t>03</a:t>
            </a:r>
            <a:r>
              <a:rPr lang="zh-CN" altLang="en-US" dirty="0"/>
              <a:t>  课堂小结</a:t>
            </a:r>
            <a:endParaRPr lang="en-US" altLang="zh-CN" dirty="0"/>
          </a:p>
        </p:txBody>
      </p:sp>
      <p:pic>
        <p:nvPicPr>
          <p:cNvPr id="2" name="图片 1"/>
          <p:cNvPicPr>
            <a:picLocks noChangeAspect="1"/>
          </p:cNvPicPr>
          <p:nvPr/>
        </p:nvPicPr>
        <p:blipFill>
          <a:blip r:embed="rId1" cstate="email"/>
          <a:stretch>
            <a:fillRect/>
          </a:stretch>
        </p:blipFill>
        <p:spPr>
          <a:xfrm>
            <a:off x="5416981" y="1020968"/>
            <a:ext cx="2350294" cy="3529013"/>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5062" y="1918069"/>
            <a:ext cx="3366097" cy="2300511"/>
          </a:xfrm>
          <a:prstGeom prst="doubleWave">
            <a:avLst/>
          </a:prstGeom>
          <a:noFill/>
          <a:ln w="28575">
            <a:noFill/>
            <a:prstDash val="dashDot"/>
          </a:ln>
        </p:spPr>
        <p:txBody>
          <a:bodyPr wrap="square" lIns="68580" tIns="34290" rIns="68580" bIns="34290">
            <a:spAutoFit/>
          </a:bodyPr>
          <a:lstStyle/>
          <a:p>
            <a:pPr>
              <a:lnSpc>
                <a:spcPct val="150000"/>
              </a:lnSpc>
              <a:defRPr/>
            </a:pPr>
            <a:r>
              <a:rPr lang="en-US" altLang="zh-CN" sz="1800" dirty="0">
                <a:solidFill>
                  <a:prstClr val="black"/>
                </a:solidFill>
                <a:latin typeface="思源黑体 CN Bold" panose="020B0800000000000000" pitchFamily="34" charset="-122"/>
                <a:ea typeface="思源黑体 CN Bold" panose="020B0800000000000000" pitchFamily="34" charset="-122"/>
              </a:rPr>
              <a:t>       </a:t>
            </a:r>
            <a:r>
              <a:rPr lang="zh-CN" altLang="en-US" sz="1800" dirty="0">
                <a:solidFill>
                  <a:prstClr val="black"/>
                </a:solidFill>
                <a:latin typeface="思源黑体 CN Bold" panose="020B0800000000000000" pitchFamily="34" charset="-122"/>
                <a:ea typeface="思源黑体 CN Bold" panose="020B0800000000000000" pitchFamily="34" charset="-122"/>
              </a:rPr>
              <a:t>我长大后要当一名建筑师，因为我想让所有人都能住上最好的房子。所以，我想当一名建筑师。</a:t>
            </a:r>
            <a:endParaRPr lang="zh-CN" altLang="en-US" sz="1800" dirty="0">
              <a:solidFill>
                <a:prstClr val="black"/>
              </a:solidFill>
              <a:latin typeface="思源黑体 CN Bold" panose="020B0800000000000000" pitchFamily="34" charset="-122"/>
              <a:ea typeface="思源黑体 CN Bold" panose="020B0800000000000000" pitchFamily="34" charset="-122"/>
            </a:endParaRPr>
          </a:p>
        </p:txBody>
      </p:sp>
      <p:sp>
        <p:nvSpPr>
          <p:cNvPr id="43" name="文本占位符 3"/>
          <p:cNvSpPr>
            <a:spLocks noGrp="1"/>
          </p:cNvSpPr>
          <p:nvPr>
            <p:ph type="body" sz="quarter" idx="10"/>
          </p:nvPr>
        </p:nvSpPr>
        <p:spPr>
          <a:xfrm>
            <a:off x="391717" y="260747"/>
            <a:ext cx="2372915" cy="327422"/>
          </a:xfrm>
        </p:spPr>
        <p:txBody>
          <a:bodyPr/>
          <a:lstStyle/>
          <a:p>
            <a:r>
              <a:rPr lang="en-US" altLang="zh-CN" dirty="0"/>
              <a:t>03</a:t>
            </a:r>
            <a:r>
              <a:rPr lang="zh-CN" altLang="en-US" dirty="0"/>
              <a:t>  课堂小结</a:t>
            </a:r>
            <a:endParaRPr lang="en-US" altLang="zh-CN" dirty="0"/>
          </a:p>
        </p:txBody>
      </p:sp>
      <p:pic>
        <p:nvPicPr>
          <p:cNvPr id="3" name="图片 2"/>
          <p:cNvPicPr>
            <a:picLocks noChangeAspect="1"/>
          </p:cNvPicPr>
          <p:nvPr/>
        </p:nvPicPr>
        <p:blipFill>
          <a:blip r:embed="rId1" cstate="email"/>
          <a:stretch>
            <a:fillRect/>
          </a:stretch>
        </p:blipFill>
        <p:spPr>
          <a:xfrm>
            <a:off x="4572000" y="1416327"/>
            <a:ext cx="3551225" cy="2722059"/>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5288" y="1838189"/>
            <a:ext cx="7121027" cy="2008242"/>
          </a:xfrm>
          <a:prstGeom prst="rect">
            <a:avLst/>
          </a:prstGeom>
          <a:noFill/>
        </p:spPr>
        <p:txBody>
          <a:bodyPr wrap="square" lIns="68580" tIns="34290" rIns="68580" bIns="34290" rtlCol="0">
            <a:spAutoFit/>
          </a:bodyPr>
          <a:lstStyle/>
          <a:p>
            <a:pPr>
              <a:lnSpc>
                <a:spcPct val="150000"/>
              </a:lnSpc>
              <a:defRPr/>
            </a:pPr>
            <a:r>
              <a:rPr lang="en-US" altLang="zh-CN" sz="21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rPr>
              <a:t>      这节口语交际课，我们谈了自己的理想。其实呀，理想光是说是不行的，有了理想还要去努力，去奋斗，才能把美好的理想变成现实。老师衷心地祝愿同学们，都能实现自己的理想，做一个对社会有用的人。</a:t>
            </a:r>
            <a:endParaRPr lang="en-US" altLang="zh-CN" sz="21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endParaRPr>
          </a:p>
        </p:txBody>
      </p:sp>
      <p:sp>
        <p:nvSpPr>
          <p:cNvPr id="43" name="文本占位符 3"/>
          <p:cNvSpPr>
            <a:spLocks noGrp="1"/>
          </p:cNvSpPr>
          <p:nvPr>
            <p:ph type="body" sz="quarter" idx="10"/>
          </p:nvPr>
        </p:nvSpPr>
        <p:spPr>
          <a:xfrm>
            <a:off x="391717" y="260747"/>
            <a:ext cx="2372915" cy="327422"/>
          </a:xfrm>
        </p:spPr>
        <p:txBody>
          <a:bodyPr/>
          <a:lstStyle/>
          <a:p>
            <a:r>
              <a:rPr lang="en-US" altLang="zh-CN" dirty="0"/>
              <a:t>03</a:t>
            </a:r>
            <a:r>
              <a:rPr lang="zh-CN" altLang="en-US" dirty="0"/>
              <a:t>  课堂小结</a:t>
            </a:r>
            <a:endParaRPr lang="en-US" altLang="zh-CN"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34099" y="1942149"/>
            <a:ext cx="3875802" cy="1522571"/>
          </a:xfrm>
          <a:prstGeom prst="rect">
            <a:avLst/>
          </a:prstGeom>
          <a:noFill/>
          <a:ln w="9525">
            <a:solidFill>
              <a:srgbClr val="129CF1"/>
            </a:solidFill>
          </a:ln>
        </p:spPr>
        <p:txBody>
          <a:bodyPr lIns="68580" tIns="34290" rIns="68580" bIns="34290">
            <a:spAutoFit/>
          </a:bodyPr>
          <a:lstStyle/>
          <a:p>
            <a:pPr algn="ctr">
              <a:lnSpc>
                <a:spcPct val="150000"/>
              </a:lnSpc>
              <a:defRPr/>
            </a:pPr>
            <a:r>
              <a:rPr lang="zh-CN" altLang="en-US" sz="2100" dirty="0">
                <a:solidFill>
                  <a:srgbClr val="FF0000"/>
                </a:solidFill>
                <a:latin typeface="思源黑体 CN Bold" panose="020B0800000000000000" pitchFamily="34" charset="-122"/>
                <a:ea typeface="思源黑体 CN Bold" panose="020B0800000000000000" pitchFamily="34" charset="-122"/>
              </a:rPr>
              <a:t>长大之后做什么</a:t>
            </a:r>
            <a:endParaRPr lang="zh-CN" altLang="en-US" sz="2100" dirty="0">
              <a:solidFill>
                <a:srgbClr val="FF0000"/>
              </a:solidFill>
              <a:latin typeface="思源黑体 CN Bold" panose="020B0800000000000000" pitchFamily="34" charset="-122"/>
              <a:ea typeface="思源黑体 CN Bold" panose="020B0800000000000000" pitchFamily="34" charset="-122"/>
            </a:endParaRPr>
          </a:p>
          <a:p>
            <a:pPr algn="ctr">
              <a:lnSpc>
                <a:spcPct val="150000"/>
              </a:lnSpc>
              <a:defRPr/>
            </a:pPr>
            <a:r>
              <a:rPr lang="zh-CN" altLang="en-US" sz="2100" dirty="0">
                <a:solidFill>
                  <a:prstClr val="black"/>
                </a:solidFill>
                <a:latin typeface="思源黑体 CN Bold" panose="020B0800000000000000" pitchFamily="34" charset="-122"/>
                <a:ea typeface="思源黑体 CN Bold" panose="020B0800000000000000" pitchFamily="34" charset="-122"/>
              </a:rPr>
              <a:t>我的理想是：长大做</a:t>
            </a:r>
            <a:r>
              <a:rPr lang="zh-CN" altLang="en-US" sz="2100" u="sng" dirty="0">
                <a:solidFill>
                  <a:prstClr val="black"/>
                </a:solidFill>
                <a:latin typeface="思源黑体 CN Bold" panose="020B0800000000000000" pitchFamily="34" charset="-122"/>
                <a:ea typeface="思源黑体 CN Bold" panose="020B0800000000000000" pitchFamily="34" charset="-122"/>
              </a:rPr>
              <a:t>              </a:t>
            </a:r>
            <a:r>
              <a:rPr lang="zh-CN" altLang="en-US" sz="2100" dirty="0">
                <a:solidFill>
                  <a:prstClr val="black"/>
                </a:solidFill>
                <a:latin typeface="思源黑体 CN Bold" panose="020B0800000000000000" pitchFamily="34" charset="-122"/>
                <a:ea typeface="思源黑体 CN Bold" panose="020B0800000000000000" pitchFamily="34" charset="-122"/>
              </a:rPr>
              <a:t>。</a:t>
            </a:r>
            <a:endParaRPr lang="zh-CN" altLang="en-US" sz="2100" dirty="0">
              <a:solidFill>
                <a:prstClr val="black"/>
              </a:solidFill>
              <a:latin typeface="思源黑体 CN Bold" panose="020B0800000000000000" pitchFamily="34" charset="-122"/>
              <a:ea typeface="思源黑体 CN Bold" panose="020B0800000000000000" pitchFamily="34" charset="-122"/>
            </a:endParaRPr>
          </a:p>
          <a:p>
            <a:pPr algn="ctr">
              <a:lnSpc>
                <a:spcPct val="150000"/>
              </a:lnSpc>
              <a:defRPr/>
            </a:pPr>
            <a:r>
              <a:rPr lang="zh-CN" altLang="en-US" sz="2100" dirty="0">
                <a:solidFill>
                  <a:prstClr val="black"/>
                </a:solidFill>
                <a:latin typeface="思源黑体 CN Bold" panose="020B0800000000000000" pitchFamily="34" charset="-122"/>
                <a:ea typeface="思源黑体 CN Bold" panose="020B0800000000000000" pitchFamily="34" charset="-122"/>
              </a:rPr>
              <a:t>    原因是：</a:t>
            </a:r>
            <a:r>
              <a:rPr lang="zh-CN" altLang="en-US" sz="2100" u="sng" dirty="0">
                <a:solidFill>
                  <a:prstClr val="black"/>
                </a:solidFill>
                <a:latin typeface="思源黑体 CN Bold" panose="020B0800000000000000" pitchFamily="34" charset="-122"/>
                <a:ea typeface="思源黑体 CN Bold" panose="020B0800000000000000" pitchFamily="34" charset="-122"/>
              </a:rPr>
              <a:t>                        </a:t>
            </a:r>
            <a:r>
              <a:rPr lang="zh-CN" altLang="en-US" sz="2100" dirty="0">
                <a:solidFill>
                  <a:prstClr val="black"/>
                </a:solidFill>
                <a:latin typeface="思源黑体 CN Bold" panose="020B0800000000000000" pitchFamily="34" charset="-122"/>
                <a:ea typeface="思源黑体 CN Bold" panose="020B0800000000000000" pitchFamily="34" charset="-122"/>
              </a:rPr>
              <a:t>。</a:t>
            </a:r>
            <a:endParaRPr lang="zh-CN" altLang="en-US" sz="2100" dirty="0">
              <a:solidFill>
                <a:prstClr val="black"/>
              </a:solidFill>
              <a:latin typeface="思源黑体 CN Bold" panose="020B0800000000000000" pitchFamily="34" charset="-122"/>
              <a:ea typeface="思源黑体 CN Bold" panose="020B0800000000000000" pitchFamily="34" charset="-122"/>
            </a:endParaRPr>
          </a:p>
        </p:txBody>
      </p:sp>
      <p:sp>
        <p:nvSpPr>
          <p:cNvPr id="44" name="文本占位符 3"/>
          <p:cNvSpPr>
            <a:spLocks noGrp="1"/>
          </p:cNvSpPr>
          <p:nvPr>
            <p:ph type="body" sz="quarter" idx="10"/>
          </p:nvPr>
        </p:nvSpPr>
        <p:spPr>
          <a:xfrm>
            <a:off x="391717" y="260747"/>
            <a:ext cx="2372915" cy="327422"/>
          </a:xfrm>
        </p:spPr>
        <p:txBody>
          <a:bodyPr/>
          <a:lstStyle/>
          <a:p>
            <a:r>
              <a:rPr lang="en-US" altLang="zh-CN" dirty="0"/>
              <a:t>03</a:t>
            </a:r>
            <a:r>
              <a:rPr lang="zh-CN" altLang="en-US" dirty="0"/>
              <a:t>  课堂小结</a:t>
            </a:r>
            <a:endParaRPr lang="en-US" altLang="zh-CN" dirty="0"/>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hidden="1"/>
          <p:cNvSpPr txBox="1"/>
          <p:nvPr/>
        </p:nvSpPr>
        <p:spPr>
          <a:xfrm>
            <a:off x="0" y="112298"/>
            <a:ext cx="1571625" cy="284693"/>
          </a:xfrm>
          <a:prstGeom prst="rect">
            <a:avLst/>
          </a:prstGeom>
          <a:noFill/>
        </p:spPr>
        <p:txBody>
          <a:bodyPr wrap="square" lIns="68580" tIns="34290" rIns="68580" bIns="34290" rtlCol="0">
            <a:spAutoFit/>
          </a:bodyPr>
          <a:lstStyle/>
          <a:p>
            <a:pPr algn="ctr"/>
            <a:r>
              <a:rPr lang="en-US" altLang="zh-CN" dirty="0">
                <a:noFill/>
                <a:latin typeface="思源黑体 CN Light" panose="020B0300000000000000" pitchFamily="34" charset="-122"/>
                <a:ea typeface="思源黑体 CN Light" panose="020B0300000000000000" pitchFamily="34" charset="-122"/>
              </a:rPr>
              <a:t>BY YUSHEN</a:t>
            </a:r>
            <a:endParaRPr lang="zh-CN" altLang="en-US" dirty="0">
              <a:noFill/>
              <a:latin typeface="思源黑体 CN Light" panose="020B0300000000000000" pitchFamily="34" charset="-122"/>
              <a:ea typeface="思源黑体 CN Light" panose="020B0300000000000000" pitchFamily="34" charset="-122"/>
            </a:endParaRPr>
          </a:p>
        </p:txBody>
      </p:sp>
      <p:pic>
        <p:nvPicPr>
          <p:cNvPr id="3" name="图片 2" descr="图片包含 户外, 飞行, 空气, 阴天&#10;&#10;描述已自动生成"/>
          <p:cNvPicPr>
            <a:picLocks noChangeAspect="1"/>
          </p:cNvPicPr>
          <p:nvPr/>
        </p:nvPicPr>
        <p:blipFill>
          <a:blip r:embed="rId1" cstate="email">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0" y="0"/>
            <a:ext cx="6858528" cy="5143500"/>
          </a:xfrm>
          <a:prstGeom prst="rect">
            <a:avLst/>
          </a:prstGeom>
        </p:spPr>
      </p:pic>
      <p:sp>
        <p:nvSpPr>
          <p:cNvPr id="5" name="矩形 4"/>
          <p:cNvSpPr/>
          <p:nvPr/>
        </p:nvSpPr>
        <p:spPr>
          <a:xfrm>
            <a:off x="1" y="0"/>
            <a:ext cx="9143999" cy="5143500"/>
          </a:xfrm>
          <a:prstGeom prst="rect">
            <a:avLst/>
          </a:prstGeom>
          <a:gradFill flip="none" rotWithShape="1">
            <a:gsLst>
              <a:gs pos="74000">
                <a:schemeClr val="bg1"/>
              </a:gs>
              <a:gs pos="29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思源黑体 CN Light" panose="020B0300000000000000" pitchFamily="34" charset="-122"/>
              <a:ea typeface="思源黑体 CN Bold" panose="020B0800000000000000" pitchFamily="34" charset="-122"/>
            </a:endParaRPr>
          </a:p>
        </p:txBody>
      </p:sp>
      <p:grpSp>
        <p:nvGrpSpPr>
          <p:cNvPr id="6" name="组合 5"/>
          <p:cNvGrpSpPr/>
          <p:nvPr/>
        </p:nvGrpSpPr>
        <p:grpSpPr>
          <a:xfrm>
            <a:off x="6599921" y="359108"/>
            <a:ext cx="1598179" cy="4219291"/>
            <a:chOff x="1858743" y="700935"/>
            <a:chExt cx="2130905" cy="5625721"/>
          </a:xfrm>
          <a:effectLst/>
        </p:grpSpPr>
        <p:sp>
          <p:nvSpPr>
            <p:cNvPr id="7" name="文本框 6"/>
            <p:cNvSpPr txBox="1"/>
            <p:nvPr/>
          </p:nvSpPr>
          <p:spPr>
            <a:xfrm>
              <a:off x="1877630" y="700935"/>
              <a:ext cx="1477328" cy="1600439"/>
            </a:xfrm>
            <a:prstGeom prst="rect">
              <a:avLst/>
            </a:prstGeom>
            <a:noFill/>
          </p:spPr>
          <p:txBody>
            <a:bodyPr wrap="none" rtlCol="0">
              <a:spAutoFit/>
            </a:bodyPr>
            <a:lstStyle/>
            <a:p>
              <a:r>
                <a:rPr lang="zh-CN" altLang="en-US" sz="7200" dirty="0" smtClean="0">
                  <a:gradFill>
                    <a:gsLst>
                      <a:gs pos="0">
                        <a:srgbClr val="00B0F0"/>
                      </a:gs>
                      <a:gs pos="100000">
                        <a:srgbClr val="1C46F2"/>
                      </a:gs>
                    </a:gsLst>
                    <a:lin ang="5400000" scaled="1"/>
                  </a:gradFill>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谢</a:t>
              </a:r>
              <a:endParaRPr lang="zh-CN" altLang="en-US" sz="7200" dirty="0">
                <a:gradFill>
                  <a:gsLst>
                    <a:gs pos="0">
                      <a:srgbClr val="00B0F0"/>
                    </a:gs>
                    <a:gs pos="100000">
                      <a:srgbClr val="1C46F2"/>
                    </a:gs>
                  </a:gsLst>
                  <a:lin ang="5400000" scaled="1"/>
                </a:gradFill>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8" name="文本框 7"/>
            <p:cNvSpPr txBox="1"/>
            <p:nvPr/>
          </p:nvSpPr>
          <p:spPr>
            <a:xfrm>
              <a:off x="2089252" y="1616906"/>
              <a:ext cx="1887696" cy="2092880"/>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dirty="0" smtClean="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谢</a:t>
              </a:r>
              <a:endPar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1" name="文本框 10"/>
            <p:cNvSpPr txBox="1"/>
            <p:nvPr/>
          </p:nvSpPr>
          <p:spPr>
            <a:xfrm>
              <a:off x="1858743" y="3079488"/>
              <a:ext cx="1887696" cy="2092880"/>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dirty="0" smtClean="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观</a:t>
              </a:r>
              <a:endParaRPr lang="zh-CN" altLang="en-US"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sp>
          <p:nvSpPr>
            <p:cNvPr id="17" name="文本框 16"/>
            <p:cNvSpPr txBox="1"/>
            <p:nvPr/>
          </p:nvSpPr>
          <p:spPr>
            <a:xfrm>
              <a:off x="2272939" y="4438960"/>
              <a:ext cx="1716709" cy="1887696"/>
            </a:xfrm>
            <a:prstGeom prst="rect">
              <a:avLst/>
            </a:prstGeom>
            <a:noFill/>
          </p:spPr>
          <p:txBody>
            <a:bodyPr wrap="none" rtlCol="0">
              <a:spAutoFit/>
            </a:bodyPr>
            <a:lstStyle>
              <a:defPPr>
                <a:defRPr lang="zh-CN"/>
              </a:defPPr>
              <a:lvl1pPr>
                <a:defRPr sz="9600">
                  <a:gradFill>
                    <a:gsLst>
                      <a:gs pos="0">
                        <a:srgbClr val="00B0F0"/>
                      </a:gs>
                      <a:gs pos="100000">
                        <a:srgbClr val="1C46F2"/>
                      </a:gs>
                    </a:gsLst>
                    <a:lin ang="5400000" scaled="1"/>
                  </a:gradFill>
                  <a:latin typeface="庞门正道粗书体" panose="02010600030101010101" pitchFamily="2" charset="-122"/>
                  <a:ea typeface="庞门正道粗书体" panose="02010600030101010101" pitchFamily="2" charset="-122"/>
                </a:defRPr>
              </a:lvl1pPr>
            </a:lstStyle>
            <a:p>
              <a:r>
                <a:rPr lang="zh-CN" altLang="en-US" sz="8600" dirty="0" smtClean="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rPr>
                <a:t>看</a:t>
              </a:r>
              <a:endParaRPr lang="zh-CN" altLang="en-US" sz="8600" dirty="0">
                <a:effectLst>
                  <a:outerShdw blurRad="114300" dist="38100" dir="2700000" algn="tl" rotWithShape="0">
                    <a:prstClr val="black">
                      <a:alpha val="20000"/>
                    </a:prstClr>
                  </a:outerShdw>
                </a:effectLst>
                <a:latin typeface="庞门正道粗书体6.0" panose="02010600030101010101" pitchFamily="2" charset="-122"/>
                <a:ea typeface="庞门正道粗书体6.0" panose="02010600030101010101" pitchFamily="2"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872447" y="2521813"/>
            <a:ext cx="3397091" cy="491759"/>
          </a:xfrm>
          <a:prstGeom prst="wedgeEllipseCallout">
            <a:avLst>
              <a:gd name="adj1" fmla="val -62745"/>
              <a:gd name="adj2" fmla="val 11731"/>
            </a:avLst>
          </a:prstGeom>
          <a:noFill/>
          <a:ln w="38100">
            <a:solidFill>
              <a:srgbClr val="129CF1"/>
            </a:solidFill>
          </a:ln>
        </p:spPr>
        <p:txBody>
          <a:bodyPr wrap="square" lIns="68580" tIns="34290" rIns="68580" bIns="34290" rtlCol="0">
            <a:spAutoFit/>
          </a:bodyPr>
          <a:lstStyle/>
          <a:p>
            <a:pPr>
              <a:defRPr/>
            </a:pPr>
            <a:r>
              <a:rPr lang="zh-CN" altLang="en-US" sz="1800" dirty="0">
                <a:solidFill>
                  <a:prstClr val="black"/>
                </a:solidFill>
                <a:latin typeface="思源黑体 CN Bold" panose="020B0800000000000000" pitchFamily="34" charset="-122"/>
                <a:ea typeface="思源黑体 CN Bold" panose="020B0800000000000000" pitchFamily="34" charset="-122"/>
                <a:sym typeface="+mn-ea"/>
              </a:rPr>
              <a:t>你知道他们的职业吗？</a:t>
            </a:r>
            <a:endParaRPr lang="zh-CN" altLang="en-US" sz="1800" dirty="0">
              <a:solidFill>
                <a:prstClr val="black"/>
              </a:solidFill>
              <a:latin typeface="思源黑体 CN Bold" panose="020B0800000000000000" pitchFamily="34" charset="-122"/>
              <a:ea typeface="思源黑体 CN Bold" panose="020B0800000000000000" pitchFamily="34" charset="-122"/>
              <a:sym typeface="+mn-ea"/>
            </a:endParaRPr>
          </a:p>
        </p:txBody>
      </p:sp>
      <p:sp>
        <p:nvSpPr>
          <p:cNvPr id="11" name="文本占位符 10"/>
          <p:cNvSpPr>
            <a:spLocks noGrp="1"/>
          </p:cNvSpPr>
          <p:nvPr>
            <p:ph type="body" sz="quarter" idx="10"/>
          </p:nvPr>
        </p:nvSpPr>
        <p:spPr/>
        <p:txBody>
          <a:bodyPr/>
          <a:lstStyle/>
          <a:p>
            <a:r>
              <a:rPr lang="en-US" altLang="zh-CN" dirty="0"/>
              <a:t>01  </a:t>
            </a:r>
            <a:r>
              <a:rPr lang="zh-CN" altLang="en-US" dirty="0"/>
              <a:t>课前导读</a:t>
            </a:r>
            <a:endParaRPr lang="zh-CN" altLang="en-US" dirty="0"/>
          </a:p>
        </p:txBody>
      </p:sp>
      <p:pic>
        <p:nvPicPr>
          <p:cNvPr id="13" name="图片 12" descr="图片包含 游戏机, 玩具, 娃娃&#10;&#10;描述已自动生成"/>
          <p:cNvPicPr>
            <a:picLocks noChangeAspect="1"/>
          </p:cNvPicPr>
          <p:nvPr/>
        </p:nvPicPr>
        <p:blipFill>
          <a:blip r:embed="rId1" cstate="email"/>
          <a:stretch>
            <a:fillRect/>
          </a:stretch>
        </p:blipFill>
        <p:spPr>
          <a:xfrm>
            <a:off x="1104414" y="1110343"/>
            <a:ext cx="3168716" cy="331470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4876" y="1921415"/>
            <a:ext cx="7457599" cy="761747"/>
          </a:xfrm>
          <a:prstGeom prst="rect">
            <a:avLst/>
          </a:prstGeom>
        </p:spPr>
        <p:txBody>
          <a:bodyPr wrap="square" lIns="68580" tIns="34290" rIns="68580" bIns="34290">
            <a:spAutoFit/>
          </a:bodyPr>
          <a:lstStyle/>
          <a:p>
            <a:pPr>
              <a:lnSpc>
                <a:spcPct val="150000"/>
              </a:lnSpc>
              <a:defRPr/>
            </a:pPr>
            <a:r>
              <a:rPr lang="zh-CN" altLang="en-US" sz="1500" dirty="0">
                <a:solidFill>
                  <a:srgbClr val="FF0000"/>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rPr>
              <a:t>说一说自己长大后想做什么，为什么？跟小组同学说一说你的愿望，然后问一问他们的愿望是什么。</a:t>
            </a:r>
            <a:r>
              <a:rPr lang="zh-CN" altLang="en-US" sz="1500" dirty="0">
                <a:solidFill>
                  <a:srgbClr val="FF0000"/>
                </a:solidFill>
                <a:latin typeface="思源黑体 CN Bold" panose="020B0800000000000000" pitchFamily="34" charset="-122"/>
                <a:ea typeface="思源黑体 CN Bold" panose="020B0800000000000000" pitchFamily="34" charset="-122"/>
                <a:cs typeface="微软雅黑" panose="020B0503020204020204" pitchFamily="34" charset="-122"/>
              </a:rPr>
              <a:t>                      </a:t>
            </a:r>
            <a:endParaRPr lang="zh-CN" altLang="en-US" sz="1500" dirty="0">
              <a:solidFill>
                <a:srgbClr val="FF0000"/>
              </a:solidFill>
              <a:latin typeface="思源黑体 CN Bold" panose="020B0800000000000000" pitchFamily="34" charset="-122"/>
              <a:ea typeface="思源黑体 CN Bold" panose="020B0800000000000000" pitchFamily="34" charset="-122"/>
              <a:cs typeface="微软雅黑" panose="020B0503020204020204" pitchFamily="34" charset="-122"/>
            </a:endParaRPr>
          </a:p>
        </p:txBody>
      </p:sp>
      <p:grpSp>
        <p:nvGrpSpPr>
          <p:cNvPr id="12" name="组合 11"/>
          <p:cNvGrpSpPr/>
          <p:nvPr/>
        </p:nvGrpSpPr>
        <p:grpSpPr>
          <a:xfrm>
            <a:off x="837247" y="952976"/>
            <a:ext cx="3020405" cy="955358"/>
            <a:chOff x="4378" y="2901"/>
            <a:chExt cx="6005" cy="2006"/>
          </a:xfrm>
        </p:grpSpPr>
        <p:pic>
          <p:nvPicPr>
            <p:cNvPr id="11" name="图片 10" descr="121"/>
            <p:cNvPicPr>
              <a:picLocks noChangeAspect="1"/>
            </p:cNvPicPr>
            <p:nvPr/>
          </p:nvPicPr>
          <p:blipFill>
            <a:blip r:embed="rId1" cstate="email"/>
            <a:stretch>
              <a:fillRect/>
            </a:stretch>
          </p:blipFill>
          <p:spPr>
            <a:xfrm>
              <a:off x="4378" y="2901"/>
              <a:ext cx="6005" cy="2006"/>
            </a:xfrm>
            <a:prstGeom prst="rect">
              <a:avLst/>
            </a:prstGeom>
          </p:spPr>
        </p:pic>
        <p:sp>
          <p:nvSpPr>
            <p:cNvPr id="6" name="文本框 5"/>
            <p:cNvSpPr txBox="1"/>
            <p:nvPr/>
          </p:nvSpPr>
          <p:spPr>
            <a:xfrm>
              <a:off x="6775" y="3629"/>
              <a:ext cx="3038" cy="872"/>
            </a:xfrm>
            <a:prstGeom prst="rect">
              <a:avLst/>
            </a:prstGeom>
            <a:noFill/>
          </p:spPr>
          <p:txBody>
            <a:bodyPr wrap="square" rtlCol="0">
              <a:spAutoFit/>
            </a:bodyPr>
            <a:lstStyle/>
            <a:p>
              <a:pPr>
                <a:defRPr/>
              </a:pPr>
              <a:r>
                <a:rPr lang="zh-CN" altLang="en-US" sz="2100" dirty="0">
                  <a:solidFill>
                    <a:prstClr val="black"/>
                  </a:solidFill>
                  <a:latin typeface="思源黑体 CN Bold" panose="020B0800000000000000" pitchFamily="34" charset="-122"/>
                  <a:ea typeface="思源黑体 CN Bold" panose="020B0800000000000000" pitchFamily="34" charset="-122"/>
                  <a:sym typeface="+mn-ea"/>
                </a:rPr>
                <a:t> 交际主题</a:t>
              </a:r>
              <a:endParaRPr lang="zh-CN" altLang="en-US" sz="2100" dirty="0">
                <a:solidFill>
                  <a:srgbClr val="C00000"/>
                </a:solidFill>
                <a:latin typeface="思源黑体 CN Bold" panose="020B0800000000000000" pitchFamily="34" charset="-122"/>
                <a:ea typeface="思源黑体 CN Bold" panose="020B0800000000000000" pitchFamily="34" charset="-122"/>
                <a:sym typeface="+mn-ea"/>
              </a:endParaRPr>
            </a:p>
          </p:txBody>
        </p:sp>
      </p:grpSp>
      <p:sp>
        <p:nvSpPr>
          <p:cNvPr id="9" name="文本占位符 8"/>
          <p:cNvSpPr>
            <a:spLocks noGrp="1"/>
          </p:cNvSpPr>
          <p:nvPr>
            <p:ph type="body" sz="quarter" idx="10"/>
          </p:nvPr>
        </p:nvSpPr>
        <p:spPr/>
        <p:txBody>
          <a:bodyPr/>
          <a:lstStyle/>
          <a:p>
            <a:r>
              <a:rPr lang="en-US" altLang="zh-CN" dirty="0"/>
              <a:t>02  </a:t>
            </a:r>
            <a:r>
              <a:rPr lang="zh-CN" altLang="en-US" dirty="0"/>
              <a:t>课文精讲</a:t>
            </a:r>
            <a:endParaRPr lang="zh-CN" altLang="en-US" dirty="0"/>
          </a:p>
        </p:txBody>
      </p:sp>
      <p:sp>
        <p:nvSpPr>
          <p:cNvPr id="59" name="TextBox 3"/>
          <p:cNvSpPr txBox="1"/>
          <p:nvPr/>
        </p:nvSpPr>
        <p:spPr>
          <a:xfrm>
            <a:off x="901065" y="2583965"/>
            <a:ext cx="7457599" cy="415498"/>
          </a:xfrm>
          <a:prstGeom prst="rect">
            <a:avLst/>
          </a:prstGeom>
          <a:noFill/>
          <a:ln w="9525">
            <a:noFill/>
          </a:ln>
        </p:spPr>
        <p:txBody>
          <a:bodyPr wrap="square" lIns="68580" tIns="34290" rIns="68580" bIns="34290">
            <a:spAutoFit/>
          </a:bodyPr>
          <a:lstStyle/>
          <a:p>
            <a:pPr>
              <a:lnSpc>
                <a:spcPct val="150000"/>
              </a:lnSpc>
              <a:defRPr/>
            </a:pPr>
            <a:r>
              <a:rPr sz="1500" dirty="0">
                <a:solidFill>
                  <a:srgbClr val="FF0000"/>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rPr>
              <a:t>看一看：</a:t>
            </a:r>
            <a:r>
              <a:rPr sz="15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rPr>
              <a:t>从图上的人物穿的衣服和手里拿的东西就可以看出他们长大后想做什么。</a:t>
            </a:r>
            <a:endParaRPr sz="15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endParaRPr>
          </a:p>
        </p:txBody>
      </p:sp>
      <p:pic>
        <p:nvPicPr>
          <p:cNvPr id="60" name="Picture 1"/>
          <p:cNvPicPr>
            <a:picLocks noChangeAspect="1" noChangeArrowheads="1"/>
          </p:cNvPicPr>
          <p:nvPr/>
        </p:nvPicPr>
        <p:blipFill rotWithShape="1">
          <a:blip r:embed="rId2" cstate="email"/>
          <a:srcRect t="-2667"/>
          <a:stretch>
            <a:fillRect/>
          </a:stretch>
        </p:blipFill>
        <p:spPr bwMode="auto">
          <a:xfrm>
            <a:off x="1839006" y="2913293"/>
            <a:ext cx="826717" cy="1732293"/>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1"/>
          <p:cNvPicPr>
            <a:picLocks noChangeAspect="1" noChangeArrowheads="1"/>
          </p:cNvPicPr>
          <p:nvPr/>
        </p:nvPicPr>
        <p:blipFill rotWithShape="1">
          <a:blip r:embed="rId3" cstate="email"/>
          <a:srcRect t="-2667"/>
          <a:stretch>
            <a:fillRect/>
          </a:stretch>
        </p:blipFill>
        <p:spPr bwMode="auto">
          <a:xfrm>
            <a:off x="3353816" y="2913293"/>
            <a:ext cx="826717" cy="173229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
          <p:cNvPicPr>
            <a:picLocks noChangeAspect="1" noChangeArrowheads="1"/>
          </p:cNvPicPr>
          <p:nvPr/>
        </p:nvPicPr>
        <p:blipFill rotWithShape="1">
          <a:blip r:embed="rId4" cstate="email"/>
          <a:srcRect l="-5757" b="-4626"/>
          <a:stretch>
            <a:fillRect/>
          </a:stretch>
        </p:blipFill>
        <p:spPr bwMode="auto">
          <a:xfrm>
            <a:off x="4868626" y="2913293"/>
            <a:ext cx="826717" cy="1732293"/>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
          <p:cNvPicPr>
            <a:picLocks noChangeAspect="1" noChangeArrowheads="1"/>
          </p:cNvPicPr>
          <p:nvPr/>
        </p:nvPicPr>
        <p:blipFill rotWithShape="1">
          <a:blip r:embed="rId5" cstate="email"/>
          <a:srcRect l="-5757" t="-86"/>
          <a:stretch>
            <a:fillRect/>
          </a:stretch>
        </p:blipFill>
        <p:spPr bwMode="auto">
          <a:xfrm>
            <a:off x="6383436" y="2913293"/>
            <a:ext cx="826717" cy="17322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p:nvPr/>
        </p:nvSpPr>
        <p:spPr>
          <a:xfrm>
            <a:off x="2581208" y="1211341"/>
            <a:ext cx="4137332" cy="484748"/>
          </a:xfrm>
          <a:prstGeom prst="rect">
            <a:avLst/>
          </a:prstGeom>
          <a:noFill/>
          <a:ln w="9525">
            <a:solidFill>
              <a:srgbClr val="129CF1"/>
            </a:solidFill>
          </a:ln>
        </p:spPr>
        <p:txBody>
          <a:bodyPr wrap="square" lIns="68580" tIns="34290" rIns="68580" bIns="34290">
            <a:spAutoFit/>
          </a:bodyPr>
          <a:lstStyle/>
          <a:p>
            <a:pPr>
              <a:lnSpc>
                <a:spcPct val="150000"/>
              </a:lnSpc>
              <a:defRPr/>
            </a:pPr>
            <a:r>
              <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rPr>
              <a:t>想一想：你长大后想做什么？为什么？</a:t>
            </a:r>
            <a:endPar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sym typeface="+mn-ea"/>
            </a:endParaRPr>
          </a:p>
        </p:txBody>
      </p:sp>
      <p:sp>
        <p:nvSpPr>
          <p:cNvPr id="59" name="文本占位符 8"/>
          <p:cNvSpPr>
            <a:spLocks noGrp="1"/>
          </p:cNvSpPr>
          <p:nvPr>
            <p:ph type="body" sz="quarter" idx="10"/>
          </p:nvPr>
        </p:nvSpPr>
        <p:spPr>
          <a:xfrm>
            <a:off x="391717" y="260747"/>
            <a:ext cx="2372915" cy="327422"/>
          </a:xfrm>
        </p:spPr>
        <p:txBody>
          <a:bodyPr/>
          <a:lstStyle/>
          <a:p>
            <a:r>
              <a:rPr lang="en-US" altLang="zh-CN" dirty="0"/>
              <a:t>02  </a:t>
            </a:r>
            <a:r>
              <a:rPr lang="zh-CN" altLang="en-US"/>
              <a:t>课文精讲</a:t>
            </a:r>
            <a:endParaRPr lang="zh-CN" altLang="en-US"/>
          </a:p>
        </p:txBody>
      </p:sp>
      <p:pic>
        <p:nvPicPr>
          <p:cNvPr id="60" name="图片 59" descr="图片包含 游戏机, 玩具, 娃娃&#10;&#10;描述已自动生成"/>
          <p:cNvPicPr>
            <a:picLocks noChangeAspect="1"/>
          </p:cNvPicPr>
          <p:nvPr/>
        </p:nvPicPr>
        <p:blipFill>
          <a:blip r:embed="rId1" cstate="email"/>
          <a:stretch>
            <a:fillRect/>
          </a:stretch>
        </p:blipFill>
        <p:spPr>
          <a:xfrm>
            <a:off x="3174956" y="1652349"/>
            <a:ext cx="2794089" cy="2922815"/>
          </a:xfrm>
          <a:prstGeom prst="rect">
            <a:avLst/>
          </a:prstGeom>
        </p:spPr>
      </p:pic>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8678" y="1930752"/>
            <a:ext cx="5180648" cy="2405810"/>
          </a:xfrm>
          <a:prstGeom prst="roundRect">
            <a:avLst/>
          </a:prstGeom>
          <a:noFill/>
          <a:ln w="63500">
            <a:noFill/>
            <a:prstDash val="dashDot"/>
          </a:ln>
        </p:spPr>
        <p:txBody>
          <a:bodyPr wrap="square" lIns="68580" tIns="34290" rIns="68580" bIns="34290">
            <a:spAutoFit/>
          </a:bodyPr>
          <a:lstStyle/>
          <a:p>
            <a:pPr algn="just">
              <a:lnSpc>
                <a:spcPct val="150000"/>
              </a:lnSpc>
              <a:defRPr/>
            </a:pPr>
            <a:r>
              <a:rPr lang="en-US" altLang="zh-CN" sz="1800" dirty="0">
                <a:solidFill>
                  <a:prstClr val="black"/>
                </a:solidFill>
                <a:latin typeface="思源黑体 CN Bold" panose="020B0800000000000000" pitchFamily="34" charset="-122"/>
                <a:ea typeface="思源黑体 CN Bold" panose="020B0800000000000000" pitchFamily="34" charset="-122"/>
                <a:sym typeface="+mn-ea"/>
              </a:rPr>
              <a:t>       </a:t>
            </a:r>
            <a:r>
              <a:rPr lang="zh-CN" altLang="en-US" sz="1800" dirty="0">
                <a:solidFill>
                  <a:prstClr val="black"/>
                </a:solidFill>
                <a:latin typeface="思源黑体 CN Bold" panose="020B0800000000000000" pitchFamily="34" charset="-122"/>
                <a:ea typeface="思源黑体 CN Bold" panose="020B0800000000000000" pitchFamily="34" charset="-122"/>
                <a:sym typeface="+mn-ea"/>
              </a:rPr>
              <a:t>我长大了想成为一名音乐家。因为我觉得我们生活在一个音乐的世界里，走在路上树叶沙沙地响，小狗汪汪地叫，这些都是美妙的音乐，所以我想当一个音乐家，用自己美妙的歌声给人们送去欢乐，让我们的世界变得更加美好。</a:t>
            </a:r>
            <a:endParaRPr lang="zh-CN" altLang="en-US" sz="1800" dirty="0">
              <a:solidFill>
                <a:prstClr val="black"/>
              </a:solidFill>
              <a:latin typeface="思源黑体 CN Bold" panose="020B0800000000000000" pitchFamily="34" charset="-122"/>
              <a:ea typeface="思源黑体 CN Bold" panose="020B0800000000000000" pitchFamily="34" charset="-122"/>
              <a:sym typeface="+mn-ea"/>
            </a:endParaRPr>
          </a:p>
        </p:txBody>
      </p:sp>
      <p:grpSp>
        <p:nvGrpSpPr>
          <p:cNvPr id="9" name="组合 8"/>
          <p:cNvGrpSpPr/>
          <p:nvPr/>
        </p:nvGrpSpPr>
        <p:grpSpPr>
          <a:xfrm>
            <a:off x="608646" y="1000601"/>
            <a:ext cx="1759744" cy="1040130"/>
            <a:chOff x="10098" y="1601"/>
            <a:chExt cx="3695" cy="2184"/>
          </a:xfrm>
        </p:grpSpPr>
        <p:pic>
          <p:nvPicPr>
            <p:cNvPr id="4" name="图片 3" descr="28"/>
            <p:cNvPicPr>
              <a:picLocks noChangeAspect="1"/>
            </p:cNvPicPr>
            <p:nvPr/>
          </p:nvPicPr>
          <p:blipFill>
            <a:blip r:embed="rId1"/>
            <a:stretch>
              <a:fillRect/>
            </a:stretch>
          </p:blipFill>
          <p:spPr>
            <a:xfrm>
              <a:off x="10098" y="1601"/>
              <a:ext cx="3695" cy="2184"/>
            </a:xfrm>
            <a:prstGeom prst="rect">
              <a:avLst/>
            </a:prstGeom>
          </p:spPr>
        </p:pic>
        <p:sp>
          <p:nvSpPr>
            <p:cNvPr id="8" name="文本框 7"/>
            <p:cNvSpPr txBox="1"/>
            <p:nvPr/>
          </p:nvSpPr>
          <p:spPr>
            <a:xfrm>
              <a:off x="10872" y="2282"/>
              <a:ext cx="2147" cy="872"/>
            </a:xfrm>
            <a:prstGeom prst="rect">
              <a:avLst/>
            </a:prstGeom>
            <a:noFill/>
          </p:spPr>
          <p:txBody>
            <a:bodyPr wrap="square" rtlCol="0">
              <a:spAutoFit/>
            </a:bodyPr>
            <a:lstStyle/>
            <a:p>
              <a:pPr>
                <a:defRPr/>
              </a:pPr>
              <a:r>
                <a:rPr lang="zh-CN" altLang="en-US" sz="2100" dirty="0">
                  <a:solidFill>
                    <a:prstClr val="black"/>
                  </a:solidFill>
                  <a:latin typeface="思源黑体 CN Bold" panose="020B0800000000000000" pitchFamily="34" charset="-122"/>
                  <a:ea typeface="思源黑体 CN Bold" panose="020B0800000000000000" pitchFamily="34" charset="-122"/>
                </a:rPr>
                <a:t>说一说</a:t>
              </a:r>
              <a:endParaRPr lang="zh-CN" altLang="en-US" sz="2100" dirty="0">
                <a:solidFill>
                  <a:prstClr val="black"/>
                </a:solidFill>
                <a:latin typeface="思源黑体 CN Bold" panose="020B0800000000000000" pitchFamily="34" charset="-122"/>
                <a:ea typeface="思源黑体 CN Bold" panose="020B0800000000000000" pitchFamily="34" charset="-122"/>
              </a:endParaRPr>
            </a:p>
          </p:txBody>
        </p:sp>
      </p:grpSp>
      <p:sp>
        <p:nvSpPr>
          <p:cNvPr id="47" name="文本占位符 8"/>
          <p:cNvSpPr>
            <a:spLocks noGrp="1"/>
          </p:cNvSpPr>
          <p:nvPr>
            <p:ph type="body" sz="quarter" idx="10"/>
          </p:nvPr>
        </p:nvSpPr>
        <p:spPr>
          <a:xfrm>
            <a:off x="391717" y="260747"/>
            <a:ext cx="2372915" cy="327422"/>
          </a:xfrm>
        </p:spPr>
        <p:txBody>
          <a:bodyPr/>
          <a:lstStyle/>
          <a:p>
            <a:r>
              <a:rPr lang="en-US" altLang="zh-CN" dirty="0"/>
              <a:t>02  </a:t>
            </a:r>
            <a:r>
              <a:rPr lang="zh-CN" altLang="en-US"/>
              <a:t>课文精讲</a:t>
            </a:r>
            <a:endParaRPr lang="zh-CN" altLang="en-US"/>
          </a:p>
        </p:txBody>
      </p:sp>
      <p:pic>
        <p:nvPicPr>
          <p:cNvPr id="5" name="图片 4" descr="图片包含 乐器, 音乐, 人, 室内&#10;&#10;描述已自动生成"/>
          <p:cNvPicPr>
            <a:picLocks noChangeAspect="1"/>
          </p:cNvPicPr>
          <p:nvPr/>
        </p:nvPicPr>
        <p:blipFill>
          <a:blip r:embed="rId2" cstate="email"/>
          <a:stretch>
            <a:fillRect/>
          </a:stretch>
        </p:blipFill>
        <p:spPr>
          <a:xfrm>
            <a:off x="6117605" y="1207604"/>
            <a:ext cx="2198253" cy="3309731"/>
          </a:xfrm>
          <a:prstGeom prst="rect">
            <a:avLst/>
          </a:prstGeom>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99121" y="895826"/>
            <a:ext cx="1759744" cy="1040130"/>
            <a:chOff x="10098" y="1601"/>
            <a:chExt cx="3695" cy="2184"/>
          </a:xfrm>
        </p:grpSpPr>
        <p:pic>
          <p:nvPicPr>
            <p:cNvPr id="4" name="图片 3" descr="28"/>
            <p:cNvPicPr>
              <a:picLocks noChangeAspect="1"/>
            </p:cNvPicPr>
            <p:nvPr/>
          </p:nvPicPr>
          <p:blipFill>
            <a:blip r:embed="rId1"/>
            <a:stretch>
              <a:fillRect/>
            </a:stretch>
          </p:blipFill>
          <p:spPr>
            <a:xfrm>
              <a:off x="10098" y="1601"/>
              <a:ext cx="3695" cy="2184"/>
            </a:xfrm>
            <a:prstGeom prst="rect">
              <a:avLst/>
            </a:prstGeom>
          </p:spPr>
        </p:pic>
        <p:sp>
          <p:nvSpPr>
            <p:cNvPr id="8" name="文本框 7"/>
            <p:cNvSpPr txBox="1"/>
            <p:nvPr/>
          </p:nvSpPr>
          <p:spPr>
            <a:xfrm>
              <a:off x="10872" y="2282"/>
              <a:ext cx="2147" cy="872"/>
            </a:xfrm>
            <a:prstGeom prst="rect">
              <a:avLst/>
            </a:prstGeom>
            <a:noFill/>
          </p:spPr>
          <p:txBody>
            <a:bodyPr wrap="square" rtlCol="0">
              <a:spAutoFit/>
            </a:bodyPr>
            <a:lstStyle/>
            <a:p>
              <a:pPr>
                <a:defRPr/>
              </a:pPr>
              <a:r>
                <a:rPr lang="zh-CN" altLang="en-US" sz="2100" dirty="0">
                  <a:solidFill>
                    <a:prstClr val="black"/>
                  </a:solidFill>
                  <a:latin typeface="思源黑体 CN Bold" panose="020B0800000000000000" pitchFamily="34" charset="-122"/>
                  <a:ea typeface="思源黑体 CN Bold" panose="020B0800000000000000" pitchFamily="34" charset="-122"/>
                </a:rPr>
                <a:t>说一说</a:t>
              </a:r>
              <a:endParaRPr lang="zh-CN" altLang="en-US" sz="2100" dirty="0">
                <a:solidFill>
                  <a:prstClr val="black"/>
                </a:solidFill>
                <a:latin typeface="思源黑体 CN Bold" panose="020B0800000000000000" pitchFamily="34" charset="-122"/>
                <a:ea typeface="思源黑体 CN Bold" panose="020B0800000000000000" pitchFamily="34" charset="-122"/>
              </a:endParaRPr>
            </a:p>
          </p:txBody>
        </p:sp>
      </p:grpSp>
      <p:sp>
        <p:nvSpPr>
          <p:cNvPr id="100" name="文本框 99"/>
          <p:cNvSpPr txBox="1"/>
          <p:nvPr/>
        </p:nvSpPr>
        <p:spPr>
          <a:xfrm>
            <a:off x="801529" y="1747362"/>
            <a:ext cx="4170521" cy="2758202"/>
          </a:xfrm>
          <a:prstGeom prst="roundRect">
            <a:avLst/>
          </a:prstGeom>
          <a:noFill/>
          <a:ln w="38100">
            <a:noFill/>
            <a:prstDash val="lgDashDotDot"/>
          </a:ln>
          <a:extLst>
            <a:ext uri="{909E8E84-426E-40DD-AFC4-6F175D3DCCD1}">
              <a14:hiddenFill xmlns:a14="http://schemas.microsoft.com/office/drawing/2010/main">
                <a:solidFill>
                  <a:schemeClr val="accent2"/>
                </a:solidFill>
              </a14:hiddenFill>
            </a:ext>
          </a:extLst>
        </p:spPr>
        <p:txBody>
          <a:bodyPr wrap="square" lIns="68580" tIns="34290" rIns="68580" bIns="34290">
            <a:spAutoFit/>
          </a:bodyPr>
          <a:lstStyle/>
          <a:p>
            <a:pPr algn="just">
              <a:lnSpc>
                <a:spcPct val="150000"/>
              </a:lnSpc>
              <a:defRPr/>
            </a:pPr>
            <a:r>
              <a:rPr lang="en-US" altLang="zh-CN" sz="1500" dirty="0">
                <a:solidFill>
                  <a:srgbClr val="000000"/>
                </a:solidFill>
                <a:latin typeface="思源黑体 CN Bold" panose="020B0800000000000000" pitchFamily="34" charset="-122"/>
                <a:ea typeface="思源黑体 CN Bold" panose="020B0800000000000000" pitchFamily="34" charset="-122"/>
              </a:rPr>
              <a:t>       </a:t>
            </a:r>
            <a:r>
              <a:rPr lang="zh-CN" altLang="en-US" sz="1500" dirty="0">
                <a:solidFill>
                  <a:srgbClr val="000000"/>
                </a:solidFill>
                <a:latin typeface="思源黑体 CN Bold" panose="020B0800000000000000" pitchFamily="34" charset="-122"/>
                <a:ea typeface="思源黑体 CN Bold" panose="020B0800000000000000" pitchFamily="34" charset="-122"/>
              </a:rPr>
              <a:t>我长大了想当个科学家。因为我看过一篇文章，叫</a:t>
            </a:r>
            <a:r>
              <a:rPr lang="en-US" altLang="zh-CN" sz="1500" dirty="0">
                <a:solidFill>
                  <a:srgbClr val="000000"/>
                </a:solidFill>
                <a:latin typeface="思源黑体 CN Bold" panose="020B0800000000000000" pitchFamily="34" charset="-122"/>
                <a:ea typeface="思源黑体 CN Bold" panose="020B0800000000000000" pitchFamily="34" charset="-122"/>
              </a:rPr>
              <a:t>《</a:t>
            </a:r>
            <a:r>
              <a:rPr lang="zh-CN" altLang="en-US" sz="1500" dirty="0">
                <a:solidFill>
                  <a:srgbClr val="000000"/>
                </a:solidFill>
                <a:latin typeface="思源黑体 CN Bold" panose="020B0800000000000000" pitchFamily="34" charset="-122"/>
                <a:ea typeface="思源黑体 CN Bold" panose="020B0800000000000000" pitchFamily="34" charset="-122"/>
              </a:rPr>
              <a:t>南极来信</a:t>
            </a:r>
            <a:r>
              <a:rPr lang="en-US" altLang="zh-CN" sz="1500" dirty="0">
                <a:solidFill>
                  <a:srgbClr val="000000"/>
                </a:solidFill>
                <a:latin typeface="思源黑体 CN Bold" panose="020B0800000000000000" pitchFamily="34" charset="-122"/>
                <a:ea typeface="思源黑体 CN Bold" panose="020B0800000000000000" pitchFamily="34" charset="-122"/>
              </a:rPr>
              <a:t>》</a:t>
            </a:r>
            <a:r>
              <a:rPr lang="zh-CN" altLang="en-US" sz="1500" dirty="0">
                <a:solidFill>
                  <a:srgbClr val="000000"/>
                </a:solidFill>
                <a:latin typeface="思源黑体 CN Bold" panose="020B0800000000000000" pitchFamily="34" charset="-122"/>
                <a:ea typeface="思源黑体 CN Bold" panose="020B0800000000000000" pitchFamily="34" charset="-122"/>
              </a:rPr>
              <a:t>。我想去南极看看企鹅和可爱的海豹是怎么游泳的，它们吃些什么，去问问爱斯基摩人怎样在冰洞里抓鱼，怎样在冰天雪地上盖冰房子。我还听说南极上空的臭氧层出现空洞，我要去研究它，使我们人类不再受到伤害。</a:t>
            </a:r>
            <a:endParaRPr lang="zh-CN" altLang="en-US" sz="1500" dirty="0">
              <a:solidFill>
                <a:srgbClr val="000000"/>
              </a:solidFill>
              <a:latin typeface="思源黑体 CN Bold" panose="020B0800000000000000" pitchFamily="34" charset="-122"/>
              <a:ea typeface="思源黑体 CN Bold" panose="020B0800000000000000" pitchFamily="34" charset="-122"/>
            </a:endParaRPr>
          </a:p>
        </p:txBody>
      </p:sp>
      <p:sp>
        <p:nvSpPr>
          <p:cNvPr id="45" name="文本占位符 8"/>
          <p:cNvSpPr>
            <a:spLocks noGrp="1"/>
          </p:cNvSpPr>
          <p:nvPr>
            <p:ph type="body" sz="quarter" idx="10"/>
          </p:nvPr>
        </p:nvSpPr>
        <p:spPr>
          <a:xfrm>
            <a:off x="391717" y="260747"/>
            <a:ext cx="2372915" cy="327422"/>
          </a:xfrm>
        </p:spPr>
        <p:txBody>
          <a:bodyPr/>
          <a:lstStyle/>
          <a:p>
            <a:r>
              <a:rPr lang="en-US" altLang="zh-CN" dirty="0"/>
              <a:t>02  </a:t>
            </a:r>
            <a:r>
              <a:rPr lang="zh-CN" altLang="en-US"/>
              <a:t>课文精讲</a:t>
            </a:r>
            <a:endParaRPr lang="zh-CN" altLang="en-US"/>
          </a:p>
        </p:txBody>
      </p:sp>
      <p:pic>
        <p:nvPicPr>
          <p:cNvPr id="2" name="图片 1"/>
          <p:cNvPicPr>
            <a:picLocks noChangeAspect="1"/>
          </p:cNvPicPr>
          <p:nvPr/>
        </p:nvPicPr>
        <p:blipFill>
          <a:blip r:embed="rId2" cstate="email"/>
          <a:stretch>
            <a:fillRect/>
          </a:stretch>
        </p:blipFill>
        <p:spPr>
          <a:xfrm>
            <a:off x="5186798" y="1926910"/>
            <a:ext cx="3155673" cy="2072636"/>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5626" y="1229066"/>
            <a:ext cx="6752749" cy="587886"/>
          </a:xfrm>
          <a:prstGeom prst="hexagon">
            <a:avLst/>
          </a:prstGeom>
          <a:noFill/>
          <a:ln w="63500">
            <a:noFill/>
            <a:prstDash val="dashDot"/>
          </a:ln>
        </p:spPr>
        <p:txBody>
          <a:bodyPr wrap="square" lIns="68580" tIns="34290" rIns="68580" bIns="34290">
            <a:spAutoFit/>
          </a:bodyPr>
          <a:lstStyle/>
          <a:p>
            <a:pPr>
              <a:lnSpc>
                <a:spcPct val="150000"/>
              </a:lnSpc>
              <a:defRPr/>
            </a:pPr>
            <a:r>
              <a:rPr lang="zh-CN" altLang="en-US" sz="1800" dirty="0">
                <a:solidFill>
                  <a:prstClr val="black"/>
                </a:solidFill>
                <a:latin typeface="思源黑体 CN Bold" panose="020B0800000000000000" pitchFamily="34" charset="-122"/>
                <a:ea typeface="思源黑体 CN Bold" panose="020B0800000000000000" pitchFamily="34" charset="-122"/>
                <a:sym typeface="+mn-ea"/>
              </a:rPr>
              <a:t>看看下图中的人们，你最羡慕谁，想成为谁？为什么</a:t>
            </a:r>
            <a:r>
              <a:rPr lang="zh-CN" altLang="zh-CN" sz="1800" dirty="0">
                <a:solidFill>
                  <a:prstClr val="black"/>
                </a:solidFill>
                <a:latin typeface="思源黑体 CN Bold" panose="020B0800000000000000" pitchFamily="34" charset="-122"/>
                <a:ea typeface="思源黑体 CN Bold" panose="020B0800000000000000" pitchFamily="34" charset="-122"/>
                <a:sym typeface="+mn-ea"/>
              </a:rPr>
              <a:t>？</a:t>
            </a:r>
            <a:endParaRPr lang="zh-CN" altLang="en-US" sz="1800" dirty="0">
              <a:solidFill>
                <a:prstClr val="black"/>
              </a:solidFill>
              <a:latin typeface="思源黑体 CN Bold" panose="020B0800000000000000" pitchFamily="34" charset="-122"/>
              <a:ea typeface="思源黑体 CN Bold" panose="020B0800000000000000" pitchFamily="34" charset="-122"/>
            </a:endParaRPr>
          </a:p>
        </p:txBody>
      </p:sp>
      <p:pic>
        <p:nvPicPr>
          <p:cNvPr id="3" name="图片 2"/>
          <p:cNvPicPr>
            <a:picLocks noChangeAspect="1"/>
          </p:cNvPicPr>
          <p:nvPr/>
        </p:nvPicPr>
        <p:blipFill>
          <a:blip r:embed="rId1"/>
          <a:stretch>
            <a:fillRect/>
          </a:stretch>
        </p:blipFill>
        <p:spPr>
          <a:xfrm>
            <a:off x="2462213" y="2124184"/>
            <a:ext cx="4062413" cy="2252186"/>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4" name="文本占位符 8"/>
          <p:cNvSpPr>
            <a:spLocks noGrp="1"/>
          </p:cNvSpPr>
          <p:nvPr>
            <p:ph type="body" sz="quarter" idx="10"/>
          </p:nvPr>
        </p:nvSpPr>
        <p:spPr>
          <a:xfrm>
            <a:off x="391717" y="260747"/>
            <a:ext cx="2372915" cy="327422"/>
          </a:xfrm>
        </p:spPr>
        <p:txBody>
          <a:bodyPr/>
          <a:lstStyle/>
          <a:p>
            <a:r>
              <a:rPr lang="en-US" altLang="zh-CN" dirty="0"/>
              <a:t>02  </a:t>
            </a:r>
            <a:r>
              <a:rPr lang="zh-CN" altLang="en-US"/>
              <a:t>课文精讲</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219801" y="1244550"/>
            <a:ext cx="2283743" cy="583338"/>
            <a:chOff x="8784" y="2160"/>
            <a:chExt cx="5524" cy="1411"/>
          </a:xfrm>
        </p:grpSpPr>
        <p:sp>
          <p:nvSpPr>
            <p:cNvPr id="9" name="云形标注 8"/>
            <p:cNvSpPr/>
            <p:nvPr/>
          </p:nvSpPr>
          <p:spPr>
            <a:xfrm>
              <a:off x="8784" y="2160"/>
              <a:ext cx="5267" cy="1411"/>
            </a:xfrm>
            <a:prstGeom prst="cloudCallout">
              <a:avLst>
                <a:gd name="adj1" fmla="val 55771"/>
                <a:gd name="adj2" fmla="val 65308"/>
              </a:avLst>
            </a:prstGeom>
            <a:noFill/>
            <a:ln>
              <a:solidFill>
                <a:srgbClr val="129CF1"/>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1100" dirty="0">
                <a:solidFill>
                  <a:prstClr val="black"/>
                </a:solidFill>
                <a:latin typeface="思源黑体 CN Bold" panose="020B0800000000000000" pitchFamily="34" charset="-122"/>
                <a:ea typeface="思源黑体 CN Bold" panose="020B0800000000000000" pitchFamily="34" charset="-122"/>
              </a:endParaRPr>
            </a:p>
          </p:txBody>
        </p:sp>
        <p:sp>
          <p:nvSpPr>
            <p:cNvPr id="6" name="矩形 5"/>
            <p:cNvSpPr>
              <a:spLocks noChangeArrowheads="1"/>
            </p:cNvSpPr>
            <p:nvPr/>
          </p:nvSpPr>
          <p:spPr bwMode="auto">
            <a:xfrm>
              <a:off x="9056" y="2273"/>
              <a:ext cx="5252" cy="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2100" b="1" dirty="0">
                  <a:solidFill>
                    <a:srgbClr val="FF0000"/>
                  </a:solidFill>
                  <a:latin typeface="思源黑体 CN Bold" panose="020B0800000000000000" pitchFamily="34" charset="-122"/>
                  <a:ea typeface="思源黑体 CN Bold" panose="020B0800000000000000" pitchFamily="34" charset="-122"/>
                </a:rPr>
                <a:t>交际注意事项</a:t>
              </a:r>
              <a:endParaRPr lang="en-US" altLang="zh-CN" sz="2100" b="1" dirty="0">
                <a:solidFill>
                  <a:prstClr val="black"/>
                </a:solidFill>
                <a:latin typeface="思源黑体 CN Bold" panose="020B0800000000000000" pitchFamily="34" charset="-122"/>
                <a:ea typeface="思源黑体 CN Bold" panose="020B0800000000000000" pitchFamily="34" charset="-122"/>
              </a:endParaRPr>
            </a:p>
          </p:txBody>
        </p:sp>
      </p:grpSp>
      <p:sp>
        <p:nvSpPr>
          <p:cNvPr id="8" name="矩形 7"/>
          <p:cNvSpPr>
            <a:spLocks noChangeArrowheads="1"/>
          </p:cNvSpPr>
          <p:nvPr/>
        </p:nvSpPr>
        <p:spPr bwMode="auto">
          <a:xfrm>
            <a:off x="1219801" y="1930265"/>
            <a:ext cx="4848701" cy="88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rPr>
              <a:t>（1）清楚地表达想法，简单说明理由。</a:t>
            </a:r>
            <a:endPar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endParaRPr>
          </a:p>
          <a:p>
            <a:pPr eaLnBrk="1" hangingPunct="1">
              <a:lnSpc>
                <a:spcPct val="150000"/>
              </a:lnSpc>
              <a:defRPr/>
            </a:pPr>
            <a:r>
              <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rPr>
              <a:t>（2）对感兴趣的内容问一问。</a:t>
            </a:r>
            <a:endParaRPr sz="18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endParaRPr>
          </a:p>
        </p:txBody>
      </p:sp>
      <p:sp>
        <p:nvSpPr>
          <p:cNvPr id="4" name="文本占位符 3"/>
          <p:cNvSpPr>
            <a:spLocks noGrp="1"/>
          </p:cNvSpPr>
          <p:nvPr>
            <p:ph type="body" sz="quarter" idx="10"/>
          </p:nvPr>
        </p:nvSpPr>
        <p:spPr/>
        <p:txBody>
          <a:bodyPr/>
          <a:lstStyle/>
          <a:p>
            <a:r>
              <a:rPr lang="en-US" altLang="zh-CN" dirty="0"/>
              <a:t>03</a:t>
            </a:r>
            <a:r>
              <a:rPr lang="zh-CN" altLang="en-US" dirty="0"/>
              <a:t>  课堂小结</a:t>
            </a:r>
            <a:endParaRPr lang="en-US" altLang="zh-CN" dirty="0"/>
          </a:p>
        </p:txBody>
      </p:sp>
      <p:sp>
        <p:nvSpPr>
          <p:cNvPr id="48" name="文本框 47"/>
          <p:cNvSpPr txBox="1"/>
          <p:nvPr/>
        </p:nvSpPr>
        <p:spPr>
          <a:xfrm>
            <a:off x="1123529" y="3032164"/>
            <a:ext cx="6731276" cy="1646590"/>
          </a:xfrm>
          <a:prstGeom prst="hexagon">
            <a:avLst/>
          </a:prstGeom>
          <a:noFill/>
          <a:ln w="63500">
            <a:solidFill>
              <a:srgbClr val="129CF1"/>
            </a:solidFill>
            <a:prstDash val="dashDot"/>
          </a:ln>
        </p:spPr>
        <p:txBody>
          <a:bodyPr wrap="square" lIns="68580" tIns="34290" rIns="68580" bIns="34290">
            <a:spAutoFit/>
          </a:bodyPr>
          <a:lstStyle/>
          <a:p>
            <a:pPr>
              <a:lnSpc>
                <a:spcPct val="150000"/>
              </a:lnSpc>
              <a:defRPr/>
            </a:pPr>
            <a:r>
              <a:rPr lang="zh-CN" altLang="en-US" sz="1800" dirty="0">
                <a:solidFill>
                  <a:prstClr val="black"/>
                </a:solidFill>
                <a:latin typeface="思源黑体 CN Bold" panose="020B0800000000000000" pitchFamily="34" charset="-122"/>
                <a:ea typeface="思源黑体 CN Bold" panose="020B0800000000000000" pitchFamily="34" charset="-122"/>
              </a:rPr>
              <a:t>我长大了想做（当）</a:t>
            </a:r>
            <a:r>
              <a:rPr lang="zh-CN" altLang="en-US" sz="1800" u="sng" dirty="0">
                <a:solidFill>
                  <a:prstClr val="black"/>
                </a:solidFill>
                <a:latin typeface="思源黑体 CN Bold" panose="020B0800000000000000" pitchFamily="34" charset="-122"/>
                <a:ea typeface="思源黑体 CN Bold" panose="020B0800000000000000" pitchFamily="34" charset="-122"/>
              </a:rPr>
              <a:t>                        </a:t>
            </a:r>
            <a:r>
              <a:rPr lang="zh-CN" altLang="en-US" sz="1800" dirty="0">
                <a:solidFill>
                  <a:prstClr val="black"/>
                </a:solidFill>
                <a:latin typeface="思源黑体 CN Bold" panose="020B0800000000000000" pitchFamily="34" charset="-122"/>
                <a:ea typeface="思源黑体 CN Bold" panose="020B0800000000000000" pitchFamily="34" charset="-122"/>
              </a:rPr>
              <a:t>。</a:t>
            </a:r>
            <a:endParaRPr lang="zh-CN" altLang="en-US" sz="1800" dirty="0">
              <a:solidFill>
                <a:prstClr val="black"/>
              </a:solidFill>
              <a:latin typeface="思源黑体 CN Bold" panose="020B0800000000000000" pitchFamily="34" charset="-122"/>
              <a:ea typeface="思源黑体 CN Bold" panose="020B0800000000000000" pitchFamily="34" charset="-122"/>
            </a:endParaRPr>
          </a:p>
          <a:p>
            <a:pPr>
              <a:lnSpc>
                <a:spcPct val="150000"/>
              </a:lnSpc>
              <a:defRPr/>
            </a:pPr>
            <a:r>
              <a:rPr lang="zh-CN" altLang="en-US" sz="1800" dirty="0">
                <a:solidFill>
                  <a:prstClr val="black"/>
                </a:solidFill>
                <a:latin typeface="思源黑体 CN Bold" panose="020B0800000000000000" pitchFamily="34" charset="-122"/>
                <a:ea typeface="思源黑体 CN Bold" panose="020B0800000000000000" pitchFamily="34" charset="-122"/>
              </a:rPr>
              <a:t>因为</a:t>
            </a:r>
            <a:r>
              <a:rPr lang="zh-CN" altLang="en-US" sz="1800" u="sng" dirty="0">
                <a:solidFill>
                  <a:prstClr val="black"/>
                </a:solidFill>
                <a:latin typeface="思源黑体 CN Bold" panose="020B0800000000000000" pitchFamily="34" charset="-122"/>
                <a:ea typeface="思源黑体 CN Bold" panose="020B0800000000000000" pitchFamily="34" charset="-122"/>
              </a:rPr>
              <a:t>                         </a:t>
            </a:r>
            <a:r>
              <a:rPr lang="zh-CN" altLang="en-US" sz="1800" dirty="0">
                <a:solidFill>
                  <a:prstClr val="black"/>
                </a:solidFill>
                <a:latin typeface="思源黑体 CN Bold" panose="020B0800000000000000" pitchFamily="34" charset="-122"/>
                <a:ea typeface="思源黑体 CN Bold" panose="020B0800000000000000" pitchFamily="34" charset="-122"/>
              </a:rPr>
              <a:t>，所以我想做（当）</a:t>
            </a:r>
            <a:r>
              <a:rPr lang="zh-CN" altLang="en-US" sz="1800" u="sng" dirty="0">
                <a:solidFill>
                  <a:prstClr val="black"/>
                </a:solidFill>
                <a:latin typeface="思源黑体 CN Bold" panose="020B0800000000000000" pitchFamily="34" charset="-122"/>
                <a:ea typeface="思源黑体 CN Bold" panose="020B0800000000000000" pitchFamily="34" charset="-122"/>
              </a:rPr>
              <a:t>                         </a:t>
            </a:r>
            <a:r>
              <a:rPr lang="zh-CN" altLang="en-US" sz="1800" dirty="0">
                <a:solidFill>
                  <a:prstClr val="black"/>
                </a:solidFill>
                <a:latin typeface="思源黑体 CN Bold" panose="020B0800000000000000" pitchFamily="34" charset="-122"/>
                <a:ea typeface="思源黑体 CN Bold" panose="020B0800000000000000" pitchFamily="34" charset="-122"/>
              </a:rPr>
              <a:t> 。</a:t>
            </a:r>
            <a:endParaRPr lang="zh-CN" altLang="en-US" sz="1800" dirty="0">
              <a:solidFill>
                <a:prstClr val="black"/>
              </a:solidFill>
              <a:latin typeface="思源黑体 CN Bold" panose="020B0800000000000000" pitchFamily="34" charset="-122"/>
              <a:ea typeface="思源黑体 CN Bold" panose="020B0800000000000000"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checkerboard(across)">
                                      <p:cBhvr>
                                        <p:cTn id="1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a:spLocks noChangeArrowheads="1"/>
          </p:cNvSpPr>
          <p:nvPr/>
        </p:nvSpPr>
        <p:spPr bwMode="auto">
          <a:xfrm>
            <a:off x="929910" y="2044236"/>
            <a:ext cx="3351371" cy="2008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1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rPr>
              <a:t>    我长大后要当一名飞行员，因为我觉得驾驶着飞机保卫祖国的领空是最光荣的事情。</a:t>
            </a:r>
            <a:endParaRPr lang="zh-CN" altLang="en-US" sz="2100" dirty="0">
              <a:solidFill>
                <a:prstClr val="black"/>
              </a:solidFill>
              <a:latin typeface="思源黑体 CN Bold" panose="020B0800000000000000" pitchFamily="34" charset="-122"/>
              <a:ea typeface="思源黑体 CN Bold" panose="020B0800000000000000" pitchFamily="34" charset="-122"/>
              <a:cs typeface="微软雅黑" panose="020B0503020204020204" pitchFamily="34" charset="-122"/>
            </a:endParaRPr>
          </a:p>
        </p:txBody>
      </p:sp>
      <p:sp>
        <p:nvSpPr>
          <p:cNvPr id="43" name="文本占位符 3"/>
          <p:cNvSpPr>
            <a:spLocks noGrp="1"/>
          </p:cNvSpPr>
          <p:nvPr>
            <p:ph type="body" sz="quarter" idx="10"/>
          </p:nvPr>
        </p:nvSpPr>
        <p:spPr>
          <a:xfrm>
            <a:off x="391717" y="260747"/>
            <a:ext cx="2372915" cy="327422"/>
          </a:xfrm>
        </p:spPr>
        <p:txBody>
          <a:bodyPr/>
          <a:lstStyle/>
          <a:p>
            <a:r>
              <a:rPr lang="en-US" altLang="zh-CN" dirty="0"/>
              <a:t>03</a:t>
            </a:r>
            <a:r>
              <a:rPr lang="zh-CN" altLang="en-US" dirty="0"/>
              <a:t>  课堂小结</a:t>
            </a:r>
            <a:endParaRPr lang="en-US" altLang="zh-CN" dirty="0"/>
          </a:p>
        </p:txBody>
      </p:sp>
      <p:pic>
        <p:nvPicPr>
          <p:cNvPr id="3" name="图片 2" descr="图片包含 飞机, 户外, 空气, 大&#10;&#10;描述已自动生成"/>
          <p:cNvPicPr>
            <a:picLocks noChangeAspect="1"/>
          </p:cNvPicPr>
          <p:nvPr/>
        </p:nvPicPr>
        <p:blipFill>
          <a:blip r:embed="rId1" cstate="email"/>
          <a:stretch>
            <a:fillRect/>
          </a:stretch>
        </p:blipFill>
        <p:spPr>
          <a:xfrm>
            <a:off x="4709906" y="1684682"/>
            <a:ext cx="3287367" cy="2191578"/>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7"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988</Words>
  <Application>WPS 演示</Application>
  <PresentationFormat>全屏显示(16:9)</PresentationFormat>
  <Paragraphs>96</Paragraphs>
  <Slides>14</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Arial</vt:lpstr>
      <vt:lpstr>宋体</vt:lpstr>
      <vt:lpstr>Wingdings</vt:lpstr>
      <vt:lpstr>思源黑体 CN Light</vt:lpstr>
      <vt:lpstr>思源黑体 CN Bold</vt:lpstr>
      <vt:lpstr>黑体</vt:lpstr>
      <vt:lpstr>庞门正道粗书体6.0</vt:lpstr>
      <vt:lpstr>庞门正道粗书体</vt:lpstr>
      <vt:lpstr>微软雅黑</vt:lpstr>
      <vt:lpstr>Arial</vt:lpstr>
      <vt:lpstr>Arial Unicode MS</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Administrator</cp:lastModifiedBy>
  <cp:revision>3</cp:revision>
  <dcterms:created xsi:type="dcterms:W3CDTF">2020-06-05T01:58:00Z</dcterms:created>
  <dcterms:modified xsi:type="dcterms:W3CDTF">2021-05-11T04:36:21Z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