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sldIdLst>
    <p:sldId id="256" r:id="rId3"/>
    <p:sldId id="257" r:id="rId4"/>
    <p:sldId id="260" r:id="rId5"/>
    <p:sldId id="258" r:id="rId6"/>
    <p:sldId id="261" r:id="rId7"/>
    <p:sldId id="263" r:id="rId8"/>
    <p:sldId id="277" r:id="rId9"/>
    <p:sldId id="278" r:id="rId10"/>
    <p:sldId id="262" r:id="rId11"/>
    <p:sldId id="279" r:id="rId12"/>
    <p:sldId id="265" r:id="rId13"/>
    <p:sldId id="266" r:id="rId14"/>
    <p:sldId id="267" r:id="rId15"/>
    <p:sldId id="268" r:id="rId16"/>
    <p:sldId id="269" r:id="rId17"/>
    <p:sldId id="280" r:id="rId18"/>
    <p:sldId id="270" r:id="rId19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BE0E3"/>
    <a:srgbClr val="1D1D57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Objects="1" showGuides="1">
      <p:cViewPr varScale="1">
        <p:scale>
          <a:sx n="98" d="100"/>
          <a:sy n="98" d="100"/>
        </p:scale>
        <p:origin x="-228" y="-96"/>
      </p:cViewPr>
      <p:guideLst>
        <p:guide orient="horz" pos="2160"/>
        <p:guide pos="383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 2049"/>
          <p:cNvSpPr>
            <a:spLocks noGrp="1"/>
          </p:cNvSpPr>
          <p:nvPr>
            <p:ph type="ctrTitle"/>
          </p:nvPr>
        </p:nvSpPr>
        <p:spPr>
          <a:xfrm>
            <a:off x="914400" y="3207331"/>
            <a:ext cx="10363200" cy="1208063"/>
          </a:xfrm>
          <a:prstGeom prst="rect">
            <a:avLst/>
          </a:prstGeom>
          <a:solidFill>
            <a:schemeClr val="bg1">
              <a:alpha val="39999"/>
            </a:schemeClr>
          </a:solidFill>
          <a:ln w="9525">
            <a:noFill/>
          </a:ln>
        </p:spPr>
        <p:txBody>
          <a:bodyPr anchor="ctr"/>
          <a:lstStyle>
            <a:lvl1pPr lvl="0" algn="ctr">
              <a:defRPr sz="4120"/>
            </a:lvl1pPr>
          </a:lstStyle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2051" name="副标题 2050"/>
          <p:cNvSpPr>
            <a:spLocks noGrp="1"/>
          </p:cNvSpPr>
          <p:nvPr>
            <p:ph type="subTitle" idx="1"/>
          </p:nvPr>
        </p:nvSpPr>
        <p:spPr>
          <a:xfrm>
            <a:off x="1828800" y="4616465"/>
            <a:ext cx="8534400" cy="1021704"/>
          </a:xfrm>
          <a:prstGeom prst="rect">
            <a:avLst/>
          </a:prstGeom>
          <a:solidFill>
            <a:schemeClr val="bg1">
              <a:alpha val="39999"/>
            </a:schemeClr>
          </a:solidFill>
          <a:ln w="9525">
            <a:noFill/>
          </a:ln>
        </p:spPr>
        <p:txBody>
          <a:bodyPr anchor="t"/>
          <a:lstStyle>
            <a:lvl1pPr marL="0" lvl="0" indent="0" algn="ctr">
              <a:buNone/>
              <a:defRPr sz="3090"/>
            </a:lvl1pPr>
            <a:lvl2pPr marL="470535" lvl="1" indent="0" algn="ctr">
              <a:buNone/>
              <a:defRPr sz="2060"/>
            </a:lvl2pPr>
            <a:lvl3pPr marL="941705" lvl="2" indent="0" algn="ctr">
              <a:buNone/>
              <a:defRPr sz="2060"/>
            </a:lvl3pPr>
            <a:lvl4pPr marL="1412240" lvl="3" indent="0" algn="ctr">
              <a:buNone/>
              <a:defRPr sz="2060"/>
            </a:lvl4pPr>
            <a:lvl5pPr marL="1883410" lvl="4" indent="0" algn="ctr">
              <a:buNone/>
              <a:defRPr sz="2060"/>
            </a:lvl5pPr>
          </a:lstStyle>
          <a:p>
            <a:pPr lvl="0"/>
            <a:r>
              <a:rPr lang="zh-CN" altLang="en-US"/>
              <a:t>单击此处编辑母版副标题样式</a:t>
            </a:r>
          </a:p>
        </p:txBody>
      </p:sp>
    </p:spTree>
  </p:cSld>
  <p:clrMapOvr>
    <a:masterClrMapping/>
  </p:clrMapOvr>
  <p:hf sldNum="0" hdr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4"/>
            <a:ext cx="10972800" cy="1142674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397"/>
            <a:ext cx="10972800" cy="452655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244651"/>
            <a:ext cx="2844800" cy="477340"/>
          </a:xfrm>
        </p:spPr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244651"/>
            <a:ext cx="3860800" cy="477340"/>
          </a:xfrm>
        </p:spPr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429413" y="6126951"/>
            <a:ext cx="2844800" cy="477340"/>
          </a:xfrm>
        </p:spPr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pPr lvl="0"/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4"/>
            <a:ext cx="2743200" cy="5852317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4"/>
            <a:ext cx="8070573" cy="5852317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244651"/>
            <a:ext cx="2844800" cy="477340"/>
          </a:xfrm>
        </p:spPr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244651"/>
            <a:ext cx="3860800" cy="477340"/>
          </a:xfrm>
        </p:spPr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429413" y="6126951"/>
            <a:ext cx="2844800" cy="477340"/>
          </a:xfrm>
        </p:spPr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pPr lvl="0"/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635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55"/>
            </a:lvl1pPr>
            <a:lvl2pPr marL="353060" indent="0" algn="ctr">
              <a:buNone/>
              <a:defRPr sz="1545"/>
            </a:lvl2pPr>
            <a:lvl3pPr marL="706120" indent="0" algn="ctr">
              <a:buNone/>
              <a:defRPr sz="1390"/>
            </a:lvl3pPr>
            <a:lvl4pPr marL="1059180" indent="0" algn="ctr">
              <a:buNone/>
              <a:defRPr sz="1235"/>
            </a:lvl4pPr>
            <a:lvl5pPr marL="1412240" indent="0" algn="ctr">
              <a:buNone/>
              <a:defRPr sz="1235"/>
            </a:lvl5pPr>
            <a:lvl6pPr marL="1765300" indent="0" algn="ctr">
              <a:buNone/>
              <a:defRPr sz="1235"/>
            </a:lvl6pPr>
            <a:lvl7pPr marL="2118360" indent="0" algn="ctr">
              <a:buNone/>
              <a:defRPr sz="1235"/>
            </a:lvl7pPr>
            <a:lvl8pPr marL="2471420" indent="0" algn="ctr">
              <a:buNone/>
              <a:defRPr sz="1235"/>
            </a:lvl8pPr>
            <a:lvl9pPr marL="2825115" indent="0" algn="ctr">
              <a:buNone/>
              <a:defRPr sz="1235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pPr lvl="0"/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pPr lvl="0"/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</p:spPr>
        <p:txBody>
          <a:bodyPr anchor="b"/>
          <a:lstStyle>
            <a:lvl1pPr>
              <a:defRPr sz="4635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1855">
                <a:solidFill>
                  <a:schemeClr val="tx1">
                    <a:tint val="75000"/>
                  </a:schemeClr>
                </a:solidFill>
              </a:defRPr>
            </a:lvl1pPr>
            <a:lvl2pPr marL="353060" indent="0">
              <a:buNone/>
              <a:defRPr sz="1545">
                <a:solidFill>
                  <a:schemeClr val="tx1">
                    <a:tint val="75000"/>
                  </a:schemeClr>
                </a:solidFill>
              </a:defRPr>
            </a:lvl2pPr>
            <a:lvl3pPr marL="706120" indent="0">
              <a:buNone/>
              <a:defRPr sz="1390">
                <a:solidFill>
                  <a:schemeClr val="tx1">
                    <a:tint val="75000"/>
                  </a:schemeClr>
                </a:solidFill>
              </a:defRPr>
            </a:lvl3pPr>
            <a:lvl4pPr marL="1059180" indent="0">
              <a:buNone/>
              <a:defRPr sz="1235">
                <a:solidFill>
                  <a:schemeClr val="tx1">
                    <a:tint val="75000"/>
                  </a:schemeClr>
                </a:solidFill>
              </a:defRPr>
            </a:lvl4pPr>
            <a:lvl5pPr marL="1412240" indent="0">
              <a:buNone/>
              <a:defRPr sz="1235">
                <a:solidFill>
                  <a:schemeClr val="tx1">
                    <a:tint val="75000"/>
                  </a:schemeClr>
                </a:solidFill>
              </a:defRPr>
            </a:lvl5pPr>
            <a:lvl6pPr marL="1765300" indent="0">
              <a:buNone/>
              <a:defRPr sz="1235">
                <a:solidFill>
                  <a:schemeClr val="tx1">
                    <a:tint val="75000"/>
                  </a:schemeClr>
                </a:solidFill>
              </a:defRPr>
            </a:lvl6pPr>
            <a:lvl7pPr marL="2118360" indent="0">
              <a:buNone/>
              <a:defRPr sz="1235">
                <a:solidFill>
                  <a:schemeClr val="tx1">
                    <a:tint val="75000"/>
                  </a:schemeClr>
                </a:solidFill>
              </a:defRPr>
            </a:lvl7pPr>
            <a:lvl8pPr marL="2471420" indent="0">
              <a:buNone/>
              <a:defRPr sz="1235">
                <a:solidFill>
                  <a:schemeClr val="tx1">
                    <a:tint val="75000"/>
                  </a:schemeClr>
                </a:solidFill>
              </a:defRPr>
            </a:lvl8pPr>
            <a:lvl9pPr marL="2825115" indent="0">
              <a:buNone/>
              <a:defRPr sz="123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pPr lvl="0"/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397"/>
            <a:ext cx="5376672" cy="452655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5728" y="1600397"/>
            <a:ext cx="5376672" cy="452655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pPr lvl="0"/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</p:spPr>
        <p:txBody>
          <a:bodyPr anchor="ctr" anchorCtr="0"/>
          <a:lstStyle>
            <a:lvl1pPr marL="0" indent="0">
              <a:buNone/>
              <a:defRPr sz="2160"/>
            </a:lvl1pPr>
            <a:lvl2pPr marL="353060" indent="0">
              <a:buNone/>
              <a:defRPr sz="1855"/>
            </a:lvl2pPr>
            <a:lvl3pPr marL="706120" indent="0">
              <a:buNone/>
              <a:defRPr sz="1545"/>
            </a:lvl3pPr>
            <a:lvl4pPr marL="1059180" indent="0">
              <a:buNone/>
              <a:defRPr sz="1390"/>
            </a:lvl4pPr>
            <a:lvl5pPr marL="1412240" indent="0">
              <a:buNone/>
              <a:defRPr sz="1390"/>
            </a:lvl5pPr>
            <a:lvl6pPr marL="1765300" indent="0">
              <a:buNone/>
              <a:defRPr sz="1390"/>
            </a:lvl6pPr>
            <a:lvl7pPr marL="2118360" indent="0">
              <a:buNone/>
              <a:defRPr sz="1390"/>
            </a:lvl7pPr>
            <a:lvl8pPr marL="2471420" indent="0">
              <a:buNone/>
              <a:defRPr sz="1390"/>
            </a:lvl8pPr>
            <a:lvl9pPr marL="2825115" indent="0">
              <a:buNone/>
              <a:defRPr sz="139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160"/>
            </a:lvl1pPr>
            <a:lvl2pPr marL="353060" indent="0">
              <a:buNone/>
              <a:defRPr sz="1855"/>
            </a:lvl2pPr>
            <a:lvl3pPr marL="706120" indent="0">
              <a:buNone/>
              <a:defRPr sz="1545"/>
            </a:lvl3pPr>
            <a:lvl4pPr marL="1059180" indent="0">
              <a:buNone/>
              <a:defRPr sz="1390"/>
            </a:lvl4pPr>
            <a:lvl5pPr marL="1412240" indent="0">
              <a:buNone/>
              <a:defRPr sz="1390"/>
            </a:lvl5pPr>
            <a:lvl6pPr marL="1765300" indent="0">
              <a:buNone/>
              <a:defRPr sz="1390"/>
            </a:lvl6pPr>
            <a:lvl7pPr marL="2118360" indent="0">
              <a:buNone/>
              <a:defRPr sz="1390"/>
            </a:lvl7pPr>
            <a:lvl8pPr marL="2471420" indent="0">
              <a:buNone/>
              <a:defRPr sz="1390"/>
            </a:lvl8pPr>
            <a:lvl9pPr marL="2825115" indent="0">
              <a:buNone/>
              <a:defRPr sz="139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pPr lvl="0"/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pPr lvl="0"/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pPr lvl="0"/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7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2470"/>
            </a:lvl1pPr>
            <a:lvl2pPr>
              <a:defRPr sz="2160"/>
            </a:lvl2pPr>
            <a:lvl3pPr>
              <a:defRPr sz="1855"/>
            </a:lvl3pPr>
            <a:lvl4pPr>
              <a:defRPr sz="1545"/>
            </a:lvl4pPr>
            <a:lvl5pPr>
              <a:defRPr sz="1545"/>
            </a:lvl5pPr>
            <a:lvl6pPr>
              <a:defRPr sz="1545"/>
            </a:lvl6pPr>
            <a:lvl7pPr>
              <a:defRPr sz="1545"/>
            </a:lvl7pPr>
            <a:lvl8pPr>
              <a:defRPr sz="1545"/>
            </a:lvl8pPr>
            <a:lvl9pPr>
              <a:defRPr sz="154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35"/>
            </a:lvl1pPr>
            <a:lvl2pPr marL="353060" indent="0">
              <a:buNone/>
              <a:defRPr sz="1080"/>
            </a:lvl2pPr>
            <a:lvl3pPr marL="706120" indent="0">
              <a:buNone/>
              <a:defRPr sz="925"/>
            </a:lvl3pPr>
            <a:lvl4pPr marL="1059180" indent="0">
              <a:buNone/>
              <a:defRPr sz="770"/>
            </a:lvl4pPr>
            <a:lvl5pPr marL="1412240" indent="0">
              <a:buNone/>
              <a:defRPr sz="770"/>
            </a:lvl5pPr>
            <a:lvl6pPr marL="1765300" indent="0">
              <a:buNone/>
              <a:defRPr sz="770"/>
            </a:lvl6pPr>
            <a:lvl7pPr marL="2118360" indent="0">
              <a:buNone/>
              <a:defRPr sz="770"/>
            </a:lvl7pPr>
            <a:lvl8pPr marL="2471420" indent="0">
              <a:buNone/>
              <a:defRPr sz="770"/>
            </a:lvl8pPr>
            <a:lvl9pPr marL="2825115" indent="0">
              <a:buNone/>
              <a:defRPr sz="77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pPr lvl="0"/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4"/>
            <a:ext cx="10972800" cy="1142674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397"/>
            <a:ext cx="10972800" cy="452655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244651"/>
            <a:ext cx="2844800" cy="477340"/>
          </a:xfrm>
        </p:spPr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244651"/>
            <a:ext cx="3860800" cy="477340"/>
          </a:xfrm>
        </p:spPr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429413" y="6126951"/>
            <a:ext cx="2844800" cy="477340"/>
          </a:xfrm>
        </p:spPr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pPr lvl="0"/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7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70"/>
            </a:lvl1pPr>
            <a:lvl2pPr marL="353060" indent="0">
              <a:buNone/>
              <a:defRPr sz="2160"/>
            </a:lvl2pPr>
            <a:lvl3pPr marL="706120" indent="0">
              <a:buNone/>
              <a:defRPr sz="1855"/>
            </a:lvl3pPr>
            <a:lvl4pPr marL="1059180" indent="0">
              <a:buNone/>
              <a:defRPr sz="1545"/>
            </a:lvl4pPr>
            <a:lvl5pPr marL="1412240" indent="0">
              <a:buNone/>
              <a:defRPr sz="1545"/>
            </a:lvl5pPr>
            <a:lvl6pPr marL="1765300" indent="0">
              <a:buNone/>
              <a:defRPr sz="1545"/>
            </a:lvl6pPr>
            <a:lvl7pPr marL="2118360" indent="0">
              <a:buNone/>
              <a:defRPr sz="1545"/>
            </a:lvl7pPr>
            <a:lvl8pPr marL="2471420" indent="0">
              <a:buNone/>
              <a:defRPr sz="1545"/>
            </a:lvl8pPr>
            <a:lvl9pPr marL="2825115" indent="0">
              <a:buNone/>
              <a:defRPr sz="1545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45"/>
            </a:lvl1pPr>
            <a:lvl2pPr marL="353060" indent="0">
              <a:buNone/>
              <a:defRPr sz="1390"/>
            </a:lvl2pPr>
            <a:lvl3pPr marL="706120" indent="0">
              <a:buNone/>
              <a:defRPr sz="1235"/>
            </a:lvl3pPr>
            <a:lvl4pPr marL="1059180" indent="0">
              <a:buNone/>
              <a:defRPr sz="1080"/>
            </a:lvl4pPr>
            <a:lvl5pPr marL="1412240" indent="0">
              <a:buNone/>
              <a:defRPr sz="1080"/>
            </a:lvl5pPr>
            <a:lvl6pPr marL="1765300" indent="0">
              <a:buNone/>
              <a:defRPr sz="1080"/>
            </a:lvl6pPr>
            <a:lvl7pPr marL="2118360" indent="0">
              <a:buNone/>
              <a:defRPr sz="1080"/>
            </a:lvl7pPr>
            <a:lvl8pPr marL="2471420" indent="0">
              <a:buNone/>
              <a:defRPr sz="1080"/>
            </a:lvl8pPr>
            <a:lvl9pPr marL="2825115" indent="0">
              <a:buNone/>
              <a:defRPr sz="108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pPr lvl="0"/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pPr lvl="0"/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4"/>
            <a:ext cx="2743200" cy="5852317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4"/>
            <a:ext cx="8070573" cy="5852317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pPr lvl="0"/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</p:spPr>
        <p:txBody>
          <a:bodyPr anchor="b"/>
          <a:lstStyle>
            <a:lvl1pPr>
              <a:defRPr sz="4635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1855">
                <a:solidFill>
                  <a:schemeClr val="tx1">
                    <a:tint val="75000"/>
                  </a:schemeClr>
                </a:solidFill>
              </a:defRPr>
            </a:lvl1pPr>
            <a:lvl2pPr marL="353060" indent="0">
              <a:buNone/>
              <a:defRPr sz="1545">
                <a:solidFill>
                  <a:schemeClr val="tx1">
                    <a:tint val="75000"/>
                  </a:schemeClr>
                </a:solidFill>
              </a:defRPr>
            </a:lvl2pPr>
            <a:lvl3pPr marL="706120" indent="0">
              <a:buNone/>
              <a:defRPr sz="1390">
                <a:solidFill>
                  <a:schemeClr val="tx1">
                    <a:tint val="75000"/>
                  </a:schemeClr>
                </a:solidFill>
              </a:defRPr>
            </a:lvl3pPr>
            <a:lvl4pPr marL="1059180" indent="0">
              <a:buNone/>
              <a:defRPr sz="1235">
                <a:solidFill>
                  <a:schemeClr val="tx1">
                    <a:tint val="75000"/>
                  </a:schemeClr>
                </a:solidFill>
              </a:defRPr>
            </a:lvl4pPr>
            <a:lvl5pPr marL="1412240" indent="0">
              <a:buNone/>
              <a:defRPr sz="1235">
                <a:solidFill>
                  <a:schemeClr val="tx1">
                    <a:tint val="75000"/>
                  </a:schemeClr>
                </a:solidFill>
              </a:defRPr>
            </a:lvl5pPr>
            <a:lvl6pPr marL="1765300" indent="0">
              <a:buNone/>
              <a:defRPr sz="1235">
                <a:solidFill>
                  <a:schemeClr val="tx1">
                    <a:tint val="75000"/>
                  </a:schemeClr>
                </a:solidFill>
              </a:defRPr>
            </a:lvl6pPr>
            <a:lvl7pPr marL="2118360" indent="0">
              <a:buNone/>
              <a:defRPr sz="1235">
                <a:solidFill>
                  <a:schemeClr val="tx1">
                    <a:tint val="75000"/>
                  </a:schemeClr>
                </a:solidFill>
              </a:defRPr>
            </a:lvl7pPr>
            <a:lvl8pPr marL="2471420" indent="0">
              <a:buNone/>
              <a:defRPr sz="1235">
                <a:solidFill>
                  <a:schemeClr val="tx1">
                    <a:tint val="75000"/>
                  </a:schemeClr>
                </a:solidFill>
              </a:defRPr>
            </a:lvl8pPr>
            <a:lvl9pPr marL="2825115" indent="0">
              <a:buNone/>
              <a:defRPr sz="123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244651"/>
            <a:ext cx="2844800" cy="477340"/>
          </a:xfrm>
        </p:spPr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244651"/>
            <a:ext cx="3860800" cy="477340"/>
          </a:xfrm>
        </p:spPr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429413" y="6126951"/>
            <a:ext cx="2844800" cy="477340"/>
          </a:xfrm>
        </p:spPr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pPr lvl="0"/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4"/>
            <a:ext cx="10972800" cy="1142674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397"/>
            <a:ext cx="5376672" cy="452655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5728" y="1600397"/>
            <a:ext cx="5376672" cy="452655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600" y="6244651"/>
            <a:ext cx="2844800" cy="477340"/>
          </a:xfrm>
        </p:spPr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5600" y="6244651"/>
            <a:ext cx="3860800" cy="477340"/>
          </a:xfrm>
        </p:spPr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429413" y="6126951"/>
            <a:ext cx="2844800" cy="477340"/>
          </a:xfrm>
        </p:spPr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pPr lvl="0"/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</p:spPr>
        <p:txBody>
          <a:bodyPr anchor="ctr" anchorCtr="0"/>
          <a:lstStyle>
            <a:lvl1pPr marL="0" indent="0">
              <a:buNone/>
              <a:defRPr sz="2160"/>
            </a:lvl1pPr>
            <a:lvl2pPr marL="353060" indent="0">
              <a:buNone/>
              <a:defRPr sz="1855"/>
            </a:lvl2pPr>
            <a:lvl3pPr marL="706120" indent="0">
              <a:buNone/>
              <a:defRPr sz="1545"/>
            </a:lvl3pPr>
            <a:lvl4pPr marL="1059180" indent="0">
              <a:buNone/>
              <a:defRPr sz="1390"/>
            </a:lvl4pPr>
            <a:lvl5pPr marL="1412240" indent="0">
              <a:buNone/>
              <a:defRPr sz="1390"/>
            </a:lvl5pPr>
            <a:lvl6pPr marL="1765300" indent="0">
              <a:buNone/>
              <a:defRPr sz="1390"/>
            </a:lvl6pPr>
            <a:lvl7pPr marL="2118360" indent="0">
              <a:buNone/>
              <a:defRPr sz="1390"/>
            </a:lvl7pPr>
            <a:lvl8pPr marL="2471420" indent="0">
              <a:buNone/>
              <a:defRPr sz="1390"/>
            </a:lvl8pPr>
            <a:lvl9pPr marL="2825115" indent="0">
              <a:buNone/>
              <a:defRPr sz="139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160"/>
            </a:lvl1pPr>
            <a:lvl2pPr marL="353060" indent="0">
              <a:buNone/>
              <a:defRPr sz="1855"/>
            </a:lvl2pPr>
            <a:lvl3pPr marL="706120" indent="0">
              <a:buNone/>
              <a:defRPr sz="1545"/>
            </a:lvl3pPr>
            <a:lvl4pPr marL="1059180" indent="0">
              <a:buNone/>
              <a:defRPr sz="1390"/>
            </a:lvl4pPr>
            <a:lvl5pPr marL="1412240" indent="0">
              <a:buNone/>
              <a:defRPr sz="1390"/>
            </a:lvl5pPr>
            <a:lvl6pPr marL="1765300" indent="0">
              <a:buNone/>
              <a:defRPr sz="1390"/>
            </a:lvl6pPr>
            <a:lvl7pPr marL="2118360" indent="0">
              <a:buNone/>
              <a:defRPr sz="1390"/>
            </a:lvl7pPr>
            <a:lvl8pPr marL="2471420" indent="0">
              <a:buNone/>
              <a:defRPr sz="1390"/>
            </a:lvl8pPr>
            <a:lvl9pPr marL="2825115" indent="0">
              <a:buNone/>
              <a:defRPr sz="139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609600" y="6244651"/>
            <a:ext cx="2844800" cy="477340"/>
          </a:xfrm>
        </p:spPr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165600" y="6244651"/>
            <a:ext cx="3860800" cy="477340"/>
          </a:xfrm>
        </p:spPr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429413" y="6126951"/>
            <a:ext cx="2844800" cy="477340"/>
          </a:xfrm>
        </p:spPr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pPr lvl="0"/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4"/>
            <a:ext cx="10972800" cy="1142674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09600" y="6244651"/>
            <a:ext cx="2844800" cy="477340"/>
          </a:xfrm>
        </p:spPr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65600" y="6244651"/>
            <a:ext cx="3860800" cy="477340"/>
          </a:xfrm>
        </p:spPr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429413" y="6126951"/>
            <a:ext cx="2844800" cy="477340"/>
          </a:xfrm>
        </p:spPr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pPr lvl="0"/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09600" y="6244651"/>
            <a:ext cx="2844800" cy="477340"/>
          </a:xfrm>
        </p:spPr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165600" y="6244651"/>
            <a:ext cx="3860800" cy="477340"/>
          </a:xfrm>
        </p:spPr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429413" y="6126951"/>
            <a:ext cx="2844800" cy="477340"/>
          </a:xfrm>
        </p:spPr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pPr lvl="0"/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7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2470"/>
            </a:lvl1pPr>
            <a:lvl2pPr>
              <a:defRPr sz="2160"/>
            </a:lvl2pPr>
            <a:lvl3pPr>
              <a:defRPr sz="1855"/>
            </a:lvl3pPr>
            <a:lvl4pPr>
              <a:defRPr sz="1545"/>
            </a:lvl4pPr>
            <a:lvl5pPr>
              <a:defRPr sz="1545"/>
            </a:lvl5pPr>
            <a:lvl6pPr>
              <a:defRPr sz="1545"/>
            </a:lvl6pPr>
            <a:lvl7pPr>
              <a:defRPr sz="1545"/>
            </a:lvl7pPr>
            <a:lvl8pPr>
              <a:defRPr sz="1545"/>
            </a:lvl8pPr>
            <a:lvl9pPr>
              <a:defRPr sz="154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35"/>
            </a:lvl1pPr>
            <a:lvl2pPr marL="353060" indent="0">
              <a:buNone/>
              <a:defRPr sz="1080"/>
            </a:lvl2pPr>
            <a:lvl3pPr marL="706120" indent="0">
              <a:buNone/>
              <a:defRPr sz="925"/>
            </a:lvl3pPr>
            <a:lvl4pPr marL="1059180" indent="0">
              <a:buNone/>
              <a:defRPr sz="770"/>
            </a:lvl4pPr>
            <a:lvl5pPr marL="1412240" indent="0">
              <a:buNone/>
              <a:defRPr sz="770"/>
            </a:lvl5pPr>
            <a:lvl6pPr marL="1765300" indent="0">
              <a:buNone/>
              <a:defRPr sz="770"/>
            </a:lvl6pPr>
            <a:lvl7pPr marL="2118360" indent="0">
              <a:buNone/>
              <a:defRPr sz="770"/>
            </a:lvl7pPr>
            <a:lvl8pPr marL="2471420" indent="0">
              <a:buNone/>
              <a:defRPr sz="770"/>
            </a:lvl8pPr>
            <a:lvl9pPr marL="2825115" indent="0">
              <a:buNone/>
              <a:defRPr sz="77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600" y="6244651"/>
            <a:ext cx="2844800" cy="477340"/>
          </a:xfrm>
        </p:spPr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5600" y="6244651"/>
            <a:ext cx="3860800" cy="477340"/>
          </a:xfrm>
        </p:spPr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429413" y="6126951"/>
            <a:ext cx="2844800" cy="477340"/>
          </a:xfrm>
        </p:spPr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pPr lvl="0"/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7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70"/>
            </a:lvl1pPr>
            <a:lvl2pPr marL="353060" indent="0">
              <a:buNone/>
              <a:defRPr sz="2160"/>
            </a:lvl2pPr>
            <a:lvl3pPr marL="706120" indent="0">
              <a:buNone/>
              <a:defRPr sz="1855"/>
            </a:lvl3pPr>
            <a:lvl4pPr marL="1059180" indent="0">
              <a:buNone/>
              <a:defRPr sz="1545"/>
            </a:lvl4pPr>
            <a:lvl5pPr marL="1412240" indent="0">
              <a:buNone/>
              <a:defRPr sz="1545"/>
            </a:lvl5pPr>
            <a:lvl6pPr marL="1765300" indent="0">
              <a:buNone/>
              <a:defRPr sz="1545"/>
            </a:lvl6pPr>
            <a:lvl7pPr marL="2118360" indent="0">
              <a:buNone/>
              <a:defRPr sz="1545"/>
            </a:lvl7pPr>
            <a:lvl8pPr marL="2471420" indent="0">
              <a:buNone/>
              <a:defRPr sz="1545"/>
            </a:lvl8pPr>
            <a:lvl9pPr marL="2825115" indent="0">
              <a:buNone/>
              <a:defRPr sz="1545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45"/>
            </a:lvl1pPr>
            <a:lvl2pPr marL="353060" indent="0">
              <a:buNone/>
              <a:defRPr sz="1390"/>
            </a:lvl2pPr>
            <a:lvl3pPr marL="706120" indent="0">
              <a:buNone/>
              <a:defRPr sz="1235"/>
            </a:lvl3pPr>
            <a:lvl4pPr marL="1059180" indent="0">
              <a:buNone/>
              <a:defRPr sz="1080"/>
            </a:lvl4pPr>
            <a:lvl5pPr marL="1412240" indent="0">
              <a:buNone/>
              <a:defRPr sz="1080"/>
            </a:lvl5pPr>
            <a:lvl6pPr marL="1765300" indent="0">
              <a:buNone/>
              <a:defRPr sz="1080"/>
            </a:lvl6pPr>
            <a:lvl7pPr marL="2118360" indent="0">
              <a:buNone/>
              <a:defRPr sz="1080"/>
            </a:lvl7pPr>
            <a:lvl8pPr marL="2471420" indent="0">
              <a:buNone/>
              <a:defRPr sz="1080"/>
            </a:lvl8pPr>
            <a:lvl9pPr marL="2825115" indent="0">
              <a:buNone/>
              <a:defRPr sz="108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600" y="6244651"/>
            <a:ext cx="2844800" cy="477340"/>
          </a:xfrm>
        </p:spPr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5600" y="6244651"/>
            <a:ext cx="3860800" cy="477340"/>
          </a:xfrm>
        </p:spPr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429413" y="6126951"/>
            <a:ext cx="2844800" cy="477340"/>
          </a:xfrm>
        </p:spPr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pPr lvl="0"/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5">
            <a:alpha val="81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2" descr="图片1"/>
          <p:cNvPicPr>
            <a:picLocks noChangeAspect="1"/>
          </p:cNvPicPr>
          <p:nvPr userDrawn="1"/>
        </p:nvPicPr>
        <p:blipFill>
          <a:blip r:embed="rId13" cstate="print"/>
          <a:stretch>
            <a:fillRect/>
          </a:stretch>
        </p:blipFill>
        <p:spPr>
          <a:xfrm>
            <a:off x="-9525" y="-17145"/>
            <a:ext cx="12225655" cy="691007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l" defTabSz="94170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95" b="1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53060" lvl="0" indent="-353060" algn="l" defTabSz="941705" eaLnBrk="1" fontAlgn="base" latinLnBrk="0" hangingPunct="1">
        <a:lnSpc>
          <a:spcPct val="100000"/>
        </a:lnSpc>
        <a:spcBef>
          <a:spcPts val="100"/>
        </a:spcBef>
        <a:spcAft>
          <a:spcPct val="0"/>
        </a:spcAft>
        <a:buChar char="•"/>
        <a:defRPr sz="247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65175" lvl="1" indent="-294005" algn="l" defTabSz="941705" eaLnBrk="1" fontAlgn="base" latinLnBrk="0" hangingPunct="1">
        <a:lnSpc>
          <a:spcPct val="100000"/>
        </a:lnSpc>
        <a:spcBef>
          <a:spcPts val="100"/>
        </a:spcBef>
        <a:spcAft>
          <a:spcPct val="0"/>
        </a:spcAft>
        <a:buChar char="–"/>
        <a:defRPr sz="206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77290" lvl="2" indent="-235585" algn="l" defTabSz="941705" eaLnBrk="1" fontAlgn="base" latinLnBrk="0" hangingPunct="1">
        <a:lnSpc>
          <a:spcPct val="100000"/>
        </a:lnSpc>
        <a:spcBef>
          <a:spcPts val="100"/>
        </a:spcBef>
        <a:spcAft>
          <a:spcPct val="0"/>
        </a:spcAft>
        <a:buChar char="•"/>
        <a:defRPr sz="185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47825" lvl="3" indent="-235585" algn="l" defTabSz="941705" eaLnBrk="1" fontAlgn="base" latinLnBrk="0" hangingPunct="1">
        <a:lnSpc>
          <a:spcPct val="100000"/>
        </a:lnSpc>
        <a:spcBef>
          <a:spcPts val="100"/>
        </a:spcBef>
        <a:spcAft>
          <a:spcPct val="0"/>
        </a:spcAft>
        <a:buChar char="–"/>
        <a:defRPr sz="16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118360" lvl="4" indent="-235585" algn="l" defTabSz="941705" eaLnBrk="1" fontAlgn="base" latinLnBrk="0" hangingPunct="1">
        <a:lnSpc>
          <a:spcPct val="100000"/>
        </a:lnSpc>
        <a:spcBef>
          <a:spcPts val="100"/>
        </a:spcBef>
        <a:spcAft>
          <a:spcPct val="0"/>
        </a:spcAft>
        <a:buChar char="»"/>
        <a:defRPr sz="16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89530" lvl="5" indent="-235585" algn="l" defTabSz="941705" eaLnBrk="1" fontAlgn="base" latinLnBrk="0" hangingPunct="1">
        <a:lnSpc>
          <a:spcPct val="100000"/>
        </a:lnSpc>
        <a:spcBef>
          <a:spcPts val="100"/>
        </a:spcBef>
        <a:spcAft>
          <a:spcPct val="0"/>
        </a:spcAft>
        <a:buChar char="»"/>
        <a:defRPr sz="16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3060065" lvl="6" indent="-235585" algn="l" defTabSz="941705" eaLnBrk="1" fontAlgn="base" latinLnBrk="0" hangingPunct="1">
        <a:lnSpc>
          <a:spcPct val="100000"/>
        </a:lnSpc>
        <a:spcBef>
          <a:spcPts val="100"/>
        </a:spcBef>
        <a:spcAft>
          <a:spcPct val="0"/>
        </a:spcAft>
        <a:buChar char="»"/>
        <a:defRPr sz="16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531235" lvl="7" indent="-235585" algn="l" defTabSz="941705" eaLnBrk="1" fontAlgn="base" latinLnBrk="0" hangingPunct="1">
        <a:lnSpc>
          <a:spcPct val="100000"/>
        </a:lnSpc>
        <a:spcBef>
          <a:spcPts val="100"/>
        </a:spcBef>
        <a:spcAft>
          <a:spcPct val="0"/>
        </a:spcAft>
        <a:buChar char="»"/>
        <a:defRPr sz="16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4001770" lvl="8" indent="-235585" algn="l" defTabSz="941705" eaLnBrk="1" fontAlgn="base" latinLnBrk="0" hangingPunct="1">
        <a:lnSpc>
          <a:spcPct val="100000"/>
        </a:lnSpc>
        <a:spcBef>
          <a:spcPts val="100"/>
        </a:spcBef>
        <a:spcAft>
          <a:spcPct val="0"/>
        </a:spcAft>
        <a:buChar char="»"/>
        <a:defRPr sz="16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4170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5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70535" lvl="1" indent="0" algn="l" defTabSz="94170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41705" lvl="2" indent="0" algn="l" defTabSz="94170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412240" lvl="3" indent="0" algn="l" defTabSz="94170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83410" lvl="4" indent="0" algn="l" defTabSz="94170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353945" lvl="5" indent="0" algn="l" defTabSz="94170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825115" lvl="6" indent="0" algn="l" defTabSz="94170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95650" lvl="7" indent="0" algn="l" defTabSz="94170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766185" lvl="8" indent="0" algn="l" defTabSz="94170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3073"/>
          <p:cNvSpPr>
            <a:spLocks noGrp="1"/>
          </p:cNvSpPr>
          <p:nvPr>
            <p:ph type="title"/>
          </p:nvPr>
        </p:nvSpPr>
        <p:spPr>
          <a:xfrm>
            <a:off x="609600" y="274634"/>
            <a:ext cx="10972800" cy="1142674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075" name="文本占位符 3074"/>
          <p:cNvSpPr>
            <a:spLocks noGrp="1"/>
          </p:cNvSpPr>
          <p:nvPr>
            <p:ph type="body" idx="1"/>
          </p:nvPr>
        </p:nvSpPr>
        <p:spPr>
          <a:xfrm>
            <a:off x="609600" y="1600397"/>
            <a:ext cx="10972800" cy="4526554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076" name="日期占位符 3075"/>
          <p:cNvSpPr>
            <a:spLocks noGrp="1"/>
          </p:cNvSpPr>
          <p:nvPr>
            <p:ph type="dt" sz="half" idx="2"/>
          </p:nvPr>
        </p:nvSpPr>
        <p:spPr>
          <a:xfrm>
            <a:off x="609600" y="6244651"/>
            <a:ext cx="2844800" cy="47734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40"/>
            </a:lvl1pPr>
          </a:lstStyle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3077" name="页脚占位符 3076"/>
          <p:cNvSpPr>
            <a:spLocks noGrp="1"/>
          </p:cNvSpPr>
          <p:nvPr>
            <p:ph type="ftr" sz="quarter" idx="3"/>
          </p:nvPr>
        </p:nvSpPr>
        <p:spPr>
          <a:xfrm>
            <a:off x="4165600" y="6244651"/>
            <a:ext cx="3860800" cy="47734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40"/>
            </a:lvl1pPr>
          </a:lstStyle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3078" name="灯片编号占位符 3077"/>
          <p:cNvSpPr>
            <a:spLocks noGrp="1"/>
          </p:cNvSpPr>
          <p:nvPr>
            <p:ph type="sldNum" sz="quarter" idx="4"/>
          </p:nvPr>
        </p:nvSpPr>
        <p:spPr>
          <a:xfrm>
            <a:off x="8737600" y="6244651"/>
            <a:ext cx="2844800" cy="47734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40"/>
            </a:lvl1pPr>
          </a:lstStyle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pPr lvl="0"/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  <p:pic>
        <p:nvPicPr>
          <p:cNvPr id="4099" name="图片 2" descr="图片1"/>
          <p:cNvPicPr>
            <a:picLocks noChangeAspect="1"/>
          </p:cNvPicPr>
          <p:nvPr userDrawn="1"/>
        </p:nvPicPr>
        <p:blipFill>
          <a:blip r:embed="rId13" cstate="print"/>
          <a:stretch>
            <a:fillRect/>
          </a:stretch>
        </p:blipFill>
        <p:spPr>
          <a:xfrm>
            <a:off x="-9525" y="-17145"/>
            <a:ext cx="12225655" cy="691007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marL="0" lvl="0" indent="0" algn="ctr" defTabSz="94170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53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53060" lvl="0" indent="-353060" algn="l" defTabSz="941705" eaLnBrk="1" fontAlgn="base" latinLnBrk="0" hangingPunct="1">
        <a:lnSpc>
          <a:spcPct val="100000"/>
        </a:lnSpc>
        <a:spcBef>
          <a:spcPts val="100"/>
        </a:spcBef>
        <a:spcAft>
          <a:spcPct val="0"/>
        </a:spcAft>
        <a:buChar char="•"/>
        <a:defRPr sz="329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65175" lvl="1" indent="-294005" algn="l" defTabSz="941705" eaLnBrk="1" fontAlgn="base" latinLnBrk="0" hangingPunct="1">
        <a:lnSpc>
          <a:spcPct val="100000"/>
        </a:lnSpc>
        <a:spcBef>
          <a:spcPts val="100"/>
        </a:spcBef>
        <a:spcAft>
          <a:spcPct val="0"/>
        </a:spcAft>
        <a:buChar char="–"/>
        <a:defRPr sz="288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77290" lvl="2" indent="-235585" algn="l" defTabSz="941705" eaLnBrk="1" fontAlgn="base" latinLnBrk="0" hangingPunct="1">
        <a:lnSpc>
          <a:spcPct val="100000"/>
        </a:lnSpc>
        <a:spcBef>
          <a:spcPts val="100"/>
        </a:spcBef>
        <a:spcAft>
          <a:spcPct val="0"/>
        </a:spcAft>
        <a:buChar char="•"/>
        <a:defRPr sz="247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47825" lvl="3" indent="-235585" algn="l" defTabSz="941705" eaLnBrk="1" fontAlgn="base" latinLnBrk="0" hangingPunct="1">
        <a:lnSpc>
          <a:spcPct val="100000"/>
        </a:lnSpc>
        <a:spcBef>
          <a:spcPts val="100"/>
        </a:spcBef>
        <a:spcAft>
          <a:spcPct val="0"/>
        </a:spcAft>
        <a:buChar char="–"/>
        <a:defRPr sz="206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118360" lvl="4" indent="-235585" algn="l" defTabSz="941705" eaLnBrk="1" fontAlgn="base" latinLnBrk="0" hangingPunct="1">
        <a:lnSpc>
          <a:spcPct val="100000"/>
        </a:lnSpc>
        <a:spcBef>
          <a:spcPts val="100"/>
        </a:spcBef>
        <a:spcAft>
          <a:spcPct val="0"/>
        </a:spcAft>
        <a:buChar char="»"/>
        <a:defRPr sz="206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89530" lvl="5" indent="-235585" algn="l" defTabSz="941705" eaLnBrk="1" fontAlgn="base" latinLnBrk="0" hangingPunct="1">
        <a:lnSpc>
          <a:spcPct val="100000"/>
        </a:lnSpc>
        <a:spcBef>
          <a:spcPts val="100"/>
        </a:spcBef>
        <a:spcAft>
          <a:spcPct val="0"/>
        </a:spcAft>
        <a:buChar char="»"/>
        <a:defRPr sz="206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3060065" lvl="6" indent="-235585" algn="l" defTabSz="941705" eaLnBrk="1" fontAlgn="base" latinLnBrk="0" hangingPunct="1">
        <a:lnSpc>
          <a:spcPct val="100000"/>
        </a:lnSpc>
        <a:spcBef>
          <a:spcPts val="100"/>
        </a:spcBef>
        <a:spcAft>
          <a:spcPct val="0"/>
        </a:spcAft>
        <a:buChar char="»"/>
        <a:defRPr sz="206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531235" lvl="7" indent="-235585" algn="l" defTabSz="941705" eaLnBrk="1" fontAlgn="base" latinLnBrk="0" hangingPunct="1">
        <a:lnSpc>
          <a:spcPct val="100000"/>
        </a:lnSpc>
        <a:spcBef>
          <a:spcPts val="100"/>
        </a:spcBef>
        <a:spcAft>
          <a:spcPct val="0"/>
        </a:spcAft>
        <a:buChar char="»"/>
        <a:defRPr sz="206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4001770" lvl="8" indent="-235585" algn="l" defTabSz="941705" eaLnBrk="1" fontAlgn="base" latinLnBrk="0" hangingPunct="1">
        <a:lnSpc>
          <a:spcPct val="100000"/>
        </a:lnSpc>
        <a:spcBef>
          <a:spcPts val="100"/>
        </a:spcBef>
        <a:spcAft>
          <a:spcPct val="0"/>
        </a:spcAft>
        <a:buChar char="»"/>
        <a:defRPr sz="206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4170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5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70535" lvl="1" indent="0" algn="l" defTabSz="94170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41705" lvl="2" indent="0" algn="l" defTabSz="94170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412240" lvl="3" indent="0" algn="l" defTabSz="94170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83410" lvl="4" indent="0" algn="l" defTabSz="94170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353945" lvl="5" indent="0" algn="l" defTabSz="94170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825115" lvl="6" indent="0" algn="l" defTabSz="94170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95650" lvl="7" indent="0" algn="l" defTabSz="94170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766185" lvl="8" indent="0" algn="l" defTabSz="94170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tiff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tiff"/><Relationship Id="rId4" Type="http://schemas.openxmlformats.org/officeDocument/2006/relationships/image" Target="../media/image10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标题 5121"/>
          <p:cNvSpPr>
            <a:spLocks noGrp="1"/>
          </p:cNvSpPr>
          <p:nvPr>
            <p:ph type="ctrTitle"/>
          </p:nvPr>
        </p:nvSpPr>
        <p:spPr>
          <a:xfrm>
            <a:off x="2073910" y="3900805"/>
            <a:ext cx="7772400" cy="1173163"/>
          </a:xfrm>
        </p:spPr>
        <p:txBody>
          <a:bodyPr anchor="ctr"/>
          <a:lstStyle/>
          <a:p>
            <a:pPr defTabSz="914400">
              <a:buSzPct val="100000"/>
            </a:pPr>
            <a:r>
              <a:rPr lang="en-US" sz="6600" kern="1200" baseline="0">
                <a:latin typeface="楷体_GB2312" panose="02010609030101010101" charset="-122"/>
                <a:ea typeface="楷体_GB2312" panose="02010609030101010101" charset="-122"/>
              </a:rPr>
              <a:t>11  </a:t>
            </a:r>
            <a:r>
              <a:rPr lang="zh-CN" altLang="en-US" sz="6600" kern="1200" baseline="0">
                <a:latin typeface="楷体_GB2312" panose="02010609030101010101" charset="-122"/>
                <a:ea typeface="楷体_GB2312" panose="02010609030101010101" charset="-122"/>
              </a:rPr>
              <a:t>我是一只小虫子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53670" y="1677670"/>
            <a:ext cx="11600815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800">
                <a:latin typeface="楷体_GB2312" panose="02010609030101010101" charset="-122"/>
                <a:ea typeface="楷体_GB2312" panose="02010609030101010101" charset="-122"/>
              </a:rPr>
              <a:t>在草叶上伸懒腰。</a:t>
            </a:r>
          </a:p>
          <a:p>
            <a:pPr>
              <a:lnSpc>
                <a:spcPct val="150000"/>
              </a:lnSpc>
            </a:pPr>
            <a:r>
              <a:rPr lang="zh-CN" altLang="en-US" sz="4800">
                <a:latin typeface="楷体_GB2312" panose="02010609030101010101" charset="-122"/>
                <a:ea typeface="楷体_GB2312" panose="02010609030101010101" charset="-122"/>
              </a:rPr>
              <a:t>用露珠把脸洗干净，把触须擦得亮亮的。</a:t>
            </a:r>
          </a:p>
          <a:p>
            <a:pPr>
              <a:lnSpc>
                <a:spcPct val="150000"/>
              </a:lnSpc>
            </a:pPr>
            <a:r>
              <a:rPr lang="zh-CN" altLang="en-US" sz="4800">
                <a:latin typeface="楷体_GB2312" panose="02010609030101010101" charset="-122"/>
                <a:ea typeface="楷体_GB2312" panose="02010609030101010101" charset="-122"/>
              </a:rPr>
              <a:t>跳到狗的身上，就可以到很远的地方旅行。</a:t>
            </a: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397510" y="535619"/>
            <a:ext cx="10972800" cy="1142674"/>
          </a:xfrm>
        </p:spPr>
        <p:txBody>
          <a:bodyPr/>
          <a:lstStyle/>
          <a:p>
            <a:r>
              <a:rPr lang="zh-CN" altLang="en-US" sz="4000" b="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不过，我觉得当一只小虫子还真不错。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08585" y="1077595"/>
            <a:ext cx="1197546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>
                <a:latin typeface="楷体_GB2312" panose="02010609030101010101" charset="-122"/>
                <a:ea typeface="楷体_GB2312" panose="02010609030101010101" charset="-122"/>
              </a:rPr>
              <a:t>我有很多小伙伴，每一个都特别有意思。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t="50834" r="41578" b="3801"/>
          <a:stretch>
            <a:fillRect/>
          </a:stretch>
        </p:blipFill>
        <p:spPr>
          <a:xfrm>
            <a:off x="203835" y="3946525"/>
            <a:ext cx="2060575" cy="1791335"/>
          </a:xfrm>
          <a:prstGeom prst="rect">
            <a:avLst/>
          </a:prstGeom>
          <a:effectLst>
            <a:softEdge rad="31750"/>
          </a:effectLst>
        </p:spPr>
      </p:pic>
      <p:sp>
        <p:nvSpPr>
          <p:cNvPr id="5" name="云形标注 4"/>
          <p:cNvSpPr/>
          <p:nvPr/>
        </p:nvSpPr>
        <p:spPr>
          <a:xfrm>
            <a:off x="1072515" y="2625090"/>
            <a:ext cx="2232025" cy="1224280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224915" y="2905125"/>
            <a:ext cx="19278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latin typeface="楷体_GB2312" panose="02010609030101010101" charset="-122"/>
                <a:ea typeface="楷体_GB2312" panose="02010609030101010101" charset="-122"/>
              </a:rPr>
              <a:t>我的小伙伴。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469005" y="2635885"/>
            <a:ext cx="2647950" cy="212026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116955" y="2635885"/>
            <a:ext cx="2835910" cy="212471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 cstate="print"/>
          <a:srcRect l="6888" t="5890" r="7845" b="8589"/>
          <a:stretch>
            <a:fillRect/>
          </a:stretch>
        </p:blipFill>
        <p:spPr>
          <a:xfrm>
            <a:off x="8952865" y="2635885"/>
            <a:ext cx="2798445" cy="2120265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3858260" y="4876165"/>
            <a:ext cx="144526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楷体_GB2312" panose="02010609030101010101" charset="-122"/>
                <a:ea typeface="楷体_GB2312" panose="02010609030101010101" charset="-122"/>
              </a:rPr>
              <a:t>屎壳郎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9403080" y="4876165"/>
            <a:ext cx="18986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楷体_GB2312" panose="02010609030101010101" charset="-122"/>
                <a:ea typeface="楷体_GB2312" panose="02010609030101010101" charset="-122"/>
              </a:rPr>
              <a:t>天牛大婶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6544945" y="4876165"/>
            <a:ext cx="144526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楷体_GB2312" panose="02010609030101010101" charset="-122"/>
                <a:ea typeface="楷体_GB2312" panose="02010609030101010101" charset="-122"/>
              </a:rPr>
              <a:t>螳螂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705485" y="2269490"/>
            <a:ext cx="11129010" cy="212280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6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anose="02010609030101010101" charset="-122"/>
                <a:ea typeface="楷体_GB2312" panose="02010609030101010101" charset="-122"/>
              </a:rPr>
              <a:t>小虫子的生活有意思吗？</a:t>
            </a:r>
          </a:p>
          <a:p>
            <a:pPr algn="ctr"/>
            <a:r>
              <a:rPr lang="zh-CN" altLang="en-US" sz="6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anose="02010609030101010101" charset="-122"/>
                <a:ea typeface="楷体_GB2312" panose="02010609030101010101" charset="-122"/>
              </a:rPr>
              <a:t>和同学交流你感兴趣的部分。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546100" y="1280160"/>
            <a:ext cx="11099165" cy="2122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>
                <a:latin typeface="楷体_GB2312" panose="02010609030101010101" charset="-122"/>
                <a:ea typeface="楷体_GB2312" panose="02010609030101010101" charset="-122"/>
              </a:rPr>
              <a:t>    </a:t>
            </a:r>
            <a:r>
              <a:rPr lang="zh-CN" altLang="en-US" sz="440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我喜欢当一只小虫子。</a:t>
            </a:r>
            <a:r>
              <a:rPr lang="zh-CN" altLang="en-US" sz="4400">
                <a:latin typeface="楷体_GB2312" panose="02010609030101010101" charset="-122"/>
                <a:ea typeface="楷体_GB2312" panose="02010609030101010101" charset="-122"/>
              </a:rPr>
              <a:t>当我很快乐的时候，会使劲叫哇叫，所以，如果你在夜晚听见草地里的歌声</a:t>
            </a:r>
            <a:r>
              <a:rPr lang="en-US" altLang="zh-CN" sz="4400"/>
              <a:t>——</a:t>
            </a:r>
            <a:r>
              <a:rPr lang="zh-CN" altLang="en-US" sz="4400">
                <a:latin typeface="楷体_GB2312" panose="02010609030101010101" charset="-122"/>
                <a:ea typeface="楷体_GB2312" panose="02010609030101010101" charset="-122"/>
              </a:rPr>
              <a:t>你就一定能找到我！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t="50834" r="41578" b="3801"/>
          <a:stretch>
            <a:fillRect/>
          </a:stretch>
        </p:blipFill>
        <p:spPr>
          <a:xfrm>
            <a:off x="546100" y="3966210"/>
            <a:ext cx="2282190" cy="2157730"/>
          </a:xfrm>
          <a:prstGeom prst="rect">
            <a:avLst/>
          </a:prstGeom>
          <a:effectLst>
            <a:softEdge rad="3175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19100" y="406400"/>
            <a:ext cx="8862060" cy="7067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4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anose="02010609030101010101" charset="-122"/>
                <a:ea typeface="楷体_GB2312" panose="02010609030101010101" charset="-122"/>
              </a:rPr>
              <a:t>读一读，注意加点的字，说说你的发现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347345" y="1475105"/>
            <a:ext cx="11616055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>
                <a:latin typeface="楷体_GB2312" panose="02010609030101010101" charset="-122"/>
                <a:ea typeface="楷体_GB2312" panose="02010609030101010101" charset="-122"/>
              </a:rPr>
              <a:t>  屁股  脾气  腹部  胳膊  </a:t>
            </a:r>
          </a:p>
          <a:p>
            <a:endParaRPr lang="zh-CN" altLang="en-US" sz="6000">
              <a:latin typeface="楷体_GB2312" panose="02010609030101010101" charset="-122"/>
              <a:ea typeface="楷体_GB2312" panose="02010609030101010101" charset="-122"/>
            </a:endParaRPr>
          </a:p>
          <a:p>
            <a:r>
              <a:rPr lang="zh-CN" altLang="en-US" sz="6600">
                <a:latin typeface="楷体_GB2312" panose="02010609030101010101" charset="-122"/>
                <a:ea typeface="楷体_GB2312" panose="02010609030101010101" charset="-122"/>
              </a:rPr>
              <a:t>肩    手臂  胃  肾</a:t>
            </a:r>
          </a:p>
        </p:txBody>
      </p:sp>
      <p:sp>
        <p:nvSpPr>
          <p:cNvPr id="14" name="椭圆形标注 13"/>
          <p:cNvSpPr/>
          <p:nvPr/>
        </p:nvSpPr>
        <p:spPr>
          <a:xfrm flipH="1">
            <a:off x="8093075" y="3074035"/>
            <a:ext cx="3096260" cy="2160270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41204" b="54190"/>
          <a:stretch>
            <a:fillRect/>
          </a:stretch>
        </p:blipFill>
        <p:spPr>
          <a:xfrm>
            <a:off x="10664190" y="5344795"/>
            <a:ext cx="1500505" cy="1308735"/>
          </a:xfrm>
          <a:prstGeom prst="rect">
            <a:avLst/>
          </a:prstGeom>
          <a:effectLst>
            <a:softEdge rad="31750"/>
          </a:effectLst>
        </p:spPr>
      </p:pic>
      <p:sp>
        <p:nvSpPr>
          <p:cNvPr id="16" name="文本框 15"/>
          <p:cNvSpPr txBox="1"/>
          <p:nvPr/>
        </p:nvSpPr>
        <p:spPr>
          <a:xfrm>
            <a:off x="8290560" y="3493135"/>
            <a:ext cx="300355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>
                <a:latin typeface="楷体_GB2312" panose="02010609030101010101" charset="-122"/>
                <a:ea typeface="楷体_GB2312" panose="02010609030101010101" charset="-122"/>
              </a:rPr>
              <a:t>不认识的字可以查字典。</a:t>
            </a:r>
          </a:p>
        </p:txBody>
      </p:sp>
      <p:grpSp>
        <p:nvGrpSpPr>
          <p:cNvPr id="19" name="组合 18"/>
          <p:cNvGrpSpPr/>
          <p:nvPr/>
        </p:nvGrpSpPr>
        <p:grpSpPr>
          <a:xfrm>
            <a:off x="817245" y="2413000"/>
            <a:ext cx="9352915" cy="2125980"/>
            <a:chOff x="1287" y="3800"/>
            <a:chExt cx="14729" cy="3348"/>
          </a:xfrm>
        </p:grpSpPr>
        <p:sp>
          <p:nvSpPr>
            <p:cNvPr id="7" name="椭圆 6"/>
            <p:cNvSpPr/>
            <p:nvPr/>
          </p:nvSpPr>
          <p:spPr>
            <a:xfrm>
              <a:off x="9154" y="6809"/>
              <a:ext cx="227" cy="226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6542" y="6922"/>
              <a:ext cx="227" cy="226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1287" y="6809"/>
              <a:ext cx="227" cy="226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10418" y="3800"/>
              <a:ext cx="227" cy="226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6542" y="3800"/>
              <a:ext cx="227" cy="226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4004" y="3800"/>
              <a:ext cx="227" cy="226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椭圆 1"/>
            <p:cNvSpPr/>
            <p:nvPr/>
          </p:nvSpPr>
          <p:spPr>
            <a:xfrm>
              <a:off x="14347" y="3887"/>
              <a:ext cx="227" cy="226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椭圆 2"/>
            <p:cNvSpPr/>
            <p:nvPr/>
          </p:nvSpPr>
          <p:spPr>
            <a:xfrm>
              <a:off x="15790" y="3861"/>
              <a:ext cx="227" cy="226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/>
            <p:cNvSpPr/>
            <p:nvPr/>
          </p:nvSpPr>
          <p:spPr>
            <a:xfrm>
              <a:off x="11727" y="6896"/>
              <a:ext cx="227" cy="226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9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14" grpId="0" animBg="1"/>
      <p:bldP spid="1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-366395" y="664210"/>
            <a:ext cx="1215136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>
                <a:latin typeface="楷体_GB2312" panose="02010609030101010101" charset="-122"/>
                <a:ea typeface="楷体_GB2312" panose="02010609030101010101" charset="-122"/>
              </a:rPr>
              <a:t>    屁股  脾气  腹部 胳膊 肩  手臂  胃 肾</a:t>
            </a:r>
          </a:p>
        </p:txBody>
      </p:sp>
      <p:sp>
        <p:nvSpPr>
          <p:cNvPr id="14" name="矩形 13"/>
          <p:cNvSpPr/>
          <p:nvPr/>
        </p:nvSpPr>
        <p:spPr>
          <a:xfrm>
            <a:off x="104140" y="2163445"/>
            <a:ext cx="3219450" cy="76835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obliqueBottomLeft"/>
              <a:lightRig rig="threePt" dir="t"/>
            </a:scene3d>
            <a:sp3d extrusionH="387350">
              <a:extrusionClr>
                <a:srgbClr val="175BCB"/>
              </a:extrusionClr>
            </a:sp3d>
          </a:bodyPr>
          <a:lstStyle/>
          <a:p>
            <a:pPr algn="ctr"/>
            <a:r>
              <a:rPr lang="zh-CN" altLang="en-US" sz="4400" b="1">
                <a:blipFill>
                  <a:blip r:embed="rId2"/>
                  <a:tile tx="0" ty="0" sx="82000" sy="63000" flip="none" algn="br"/>
                </a:blipFill>
                <a:effectLst>
                  <a:outerShdw blurRad="60007" dist="310007" dir="7680000" sy="30000" kx="1300200" algn="ctr" rotWithShape="0">
                    <a:srgbClr val="0D1E55">
                      <a:alpha val="32000"/>
                    </a:srgbClr>
                  </a:outerShdw>
                </a:effectLst>
              </a:rPr>
              <a:t>我的发现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431800" y="3340735"/>
            <a:ext cx="11689080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这些字都带有</a:t>
            </a:r>
            <a:r>
              <a:rPr lang="en-US" altLang="zh-CN" sz="400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“</a:t>
            </a:r>
            <a:r>
              <a:rPr lang="zh-CN" altLang="en-US" sz="400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月</a:t>
            </a:r>
            <a:r>
              <a:rPr lang="en-US" altLang="zh-CN" sz="400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”</a:t>
            </a:r>
            <a:r>
              <a:rPr lang="zh-CN" altLang="en-US" sz="400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字，都与人的身体部位有关。</a:t>
            </a:r>
          </a:p>
          <a:p>
            <a:endParaRPr lang="zh-CN" altLang="en-US" sz="4000">
              <a:solidFill>
                <a:srgbClr val="FF0000"/>
              </a:solidFill>
              <a:latin typeface="楷体_GB2312" panose="02010609030101010101" charset="-122"/>
              <a:ea typeface="楷体_GB2312" panose="02010609030101010101" charset="-122"/>
            </a:endParaRPr>
          </a:p>
          <a:p>
            <a:r>
              <a:rPr lang="zh-CN" altLang="en-US" sz="400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推测：人体的身体部位有关的字，都有</a:t>
            </a:r>
            <a:r>
              <a:rPr lang="en-US" altLang="zh-CN" sz="400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“</a:t>
            </a:r>
            <a:r>
              <a:rPr lang="zh-CN" altLang="en-US" sz="400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月</a:t>
            </a:r>
            <a:r>
              <a:rPr lang="en-US" altLang="zh-CN" sz="400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”</a:t>
            </a:r>
            <a:r>
              <a:rPr lang="zh-CN" altLang="en-US" sz="400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字。</a:t>
            </a:r>
          </a:p>
        </p:txBody>
      </p:sp>
      <p:grpSp>
        <p:nvGrpSpPr>
          <p:cNvPr id="18" name="组合 17"/>
          <p:cNvGrpSpPr/>
          <p:nvPr/>
        </p:nvGrpSpPr>
        <p:grpSpPr>
          <a:xfrm>
            <a:off x="1631315" y="1339850"/>
            <a:ext cx="9278620" cy="92710"/>
            <a:chOff x="3473" y="2110"/>
            <a:chExt cx="14612" cy="146"/>
          </a:xfrm>
        </p:grpSpPr>
        <p:sp>
          <p:nvSpPr>
            <p:cNvPr id="7" name="椭圆 6"/>
            <p:cNvSpPr/>
            <p:nvPr/>
          </p:nvSpPr>
          <p:spPr>
            <a:xfrm>
              <a:off x="14939" y="2136"/>
              <a:ext cx="151" cy="120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12250" y="2136"/>
              <a:ext cx="151" cy="120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10067" y="2136"/>
              <a:ext cx="151" cy="120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7892" y="2136"/>
              <a:ext cx="151" cy="120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5234" y="2136"/>
              <a:ext cx="151" cy="120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3473" y="2136"/>
              <a:ext cx="151" cy="120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16717" y="2136"/>
              <a:ext cx="151" cy="120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椭圆 2"/>
            <p:cNvSpPr/>
            <p:nvPr/>
          </p:nvSpPr>
          <p:spPr>
            <a:xfrm>
              <a:off x="10945" y="2110"/>
              <a:ext cx="151" cy="120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椭圆 3"/>
            <p:cNvSpPr/>
            <p:nvPr/>
          </p:nvSpPr>
          <p:spPr>
            <a:xfrm>
              <a:off x="17934" y="2110"/>
              <a:ext cx="151" cy="120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4" grpId="0"/>
      <p:bldP spid="1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41204" b="54190"/>
          <a:stretch>
            <a:fillRect/>
          </a:stretch>
        </p:blipFill>
        <p:spPr>
          <a:xfrm>
            <a:off x="10664190" y="5344795"/>
            <a:ext cx="1500505" cy="1308735"/>
          </a:xfrm>
          <a:prstGeom prst="rect">
            <a:avLst/>
          </a:prstGeom>
          <a:effectLst>
            <a:softEdge rad="31750"/>
          </a:effec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t="50834" r="41578" b="3801"/>
          <a:stretch>
            <a:fillRect/>
          </a:stretch>
        </p:blipFill>
        <p:spPr>
          <a:xfrm>
            <a:off x="168910" y="144145"/>
            <a:ext cx="1490980" cy="1296035"/>
          </a:xfrm>
          <a:prstGeom prst="rect">
            <a:avLst/>
          </a:prstGeom>
          <a:effectLst>
            <a:softEdge rad="31750"/>
          </a:effectLst>
        </p:spPr>
      </p:pic>
      <p:sp>
        <p:nvSpPr>
          <p:cNvPr id="4" name="文本框 3"/>
          <p:cNvSpPr txBox="1"/>
          <p:nvPr/>
        </p:nvSpPr>
        <p:spPr>
          <a:xfrm>
            <a:off x="1910715" y="1021080"/>
            <a:ext cx="8503285" cy="48158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>
                <a:latin typeface="楷体_GB2312" panose="02010609030101010101" charset="-122"/>
                <a:ea typeface="楷体_GB2312" panose="02010609030101010101" charset="-122"/>
              </a:rPr>
              <a:t>屁 股 尿 净</a:t>
            </a:r>
          </a:p>
          <a:p>
            <a:endParaRPr lang="zh-CN" altLang="en-US" sz="11500">
              <a:latin typeface="楷体_GB2312" panose="02010609030101010101" charset="-122"/>
              <a:ea typeface="楷体_GB2312" panose="02010609030101010101" charset="-122"/>
            </a:endParaRPr>
          </a:p>
          <a:p>
            <a:r>
              <a:rPr lang="zh-CN" altLang="en-US" sz="9600">
                <a:latin typeface="楷体_GB2312" panose="02010609030101010101" charset="-122"/>
                <a:ea typeface="楷体_GB2312" panose="02010609030101010101" charset="-122"/>
              </a:rPr>
              <a:t>屎 幸 使 劲 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87960" y="372110"/>
            <a:ext cx="2938780" cy="92202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5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anose="02010609030101010101" charset="-122"/>
                <a:ea typeface="楷体_GB2312" panose="02010609030101010101" charset="-122"/>
              </a:rPr>
              <a:t>学写生字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44170" y="1388110"/>
            <a:ext cx="1724025" cy="163639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550429" y="1483099"/>
            <a:ext cx="1133066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>
                <a:latin typeface="楷体_GB2312" panose="02010609030101010101" charset="-122"/>
                <a:ea typeface="楷体_GB2312" panose="02010609030101010101" charset="-122"/>
              </a:rPr>
              <a:t>屁 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44170" y="3055620"/>
            <a:ext cx="1724025" cy="163639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550429" y="3301739"/>
            <a:ext cx="1133066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>
                <a:latin typeface="楷体_GB2312" panose="02010609030101010101" charset="-122"/>
                <a:ea typeface="楷体_GB2312" panose="02010609030101010101" charset="-122"/>
              </a:rPr>
              <a:t>幸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44170" y="4747260"/>
            <a:ext cx="1724025" cy="163639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550429" y="4938134"/>
            <a:ext cx="1133066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>
                <a:latin typeface="楷体_GB2312" panose="02010609030101010101" charset="-122"/>
                <a:ea typeface="楷体_GB2312" panose="02010609030101010101" charset="-122"/>
              </a:rPr>
              <a:t>劲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2256155" y="2283460"/>
            <a:ext cx="961009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latin typeface="楷体_GB2312" panose="02010609030101010101" charset="-122"/>
                <a:ea typeface="楷体_GB2312" panose="02010609030101010101" charset="-122"/>
              </a:rPr>
              <a:t>组词：屁股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2256155" y="5601335"/>
            <a:ext cx="961009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latin typeface="楷体_GB2312" panose="02010609030101010101" charset="-122"/>
                <a:ea typeface="楷体_GB2312" panose="02010609030101010101" charset="-122"/>
              </a:rPr>
              <a:t>组词：使劲 干劲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2256155" y="3942080"/>
            <a:ext cx="961009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latin typeface="楷体_GB2312" panose="02010609030101010101" charset="-122"/>
                <a:ea typeface="楷体_GB2312" panose="02010609030101010101" charset="-122"/>
              </a:rPr>
              <a:t>组词：幸福 幸运</a:t>
            </a:r>
          </a:p>
        </p:txBody>
      </p:sp>
      <p:pic>
        <p:nvPicPr>
          <p:cNvPr id="2" name="图片 1" descr="KT劲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453640" y="4938395"/>
            <a:ext cx="5313680" cy="548640"/>
          </a:xfrm>
          <a:prstGeom prst="rect">
            <a:avLst/>
          </a:prstGeom>
        </p:spPr>
      </p:pic>
      <p:pic>
        <p:nvPicPr>
          <p:cNvPr id="3" name="图片 2" descr="KT屁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377440" y="1483360"/>
            <a:ext cx="5266690" cy="548640"/>
          </a:xfrm>
          <a:prstGeom prst="rect">
            <a:avLst/>
          </a:prstGeom>
        </p:spPr>
      </p:pic>
      <p:pic>
        <p:nvPicPr>
          <p:cNvPr id="14" name="图片 13" descr="KT幸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377440" y="3055620"/>
            <a:ext cx="5390515" cy="54864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41204" b="54190"/>
          <a:stretch>
            <a:fillRect/>
          </a:stretch>
        </p:blipFill>
        <p:spPr>
          <a:xfrm>
            <a:off x="10664190" y="5344795"/>
            <a:ext cx="1500505" cy="1308735"/>
          </a:xfrm>
          <a:prstGeom prst="rect">
            <a:avLst/>
          </a:prstGeom>
          <a:effectLst>
            <a:softEdge rad="31750"/>
          </a:effec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t="50834" r="41578" b="3801"/>
          <a:stretch>
            <a:fillRect/>
          </a:stretch>
        </p:blipFill>
        <p:spPr>
          <a:xfrm>
            <a:off x="168910" y="144145"/>
            <a:ext cx="1490980" cy="1296035"/>
          </a:xfrm>
          <a:prstGeom prst="rect">
            <a:avLst/>
          </a:prstGeom>
          <a:effectLst>
            <a:softEdge rad="31750"/>
          </a:effectLst>
        </p:spPr>
      </p:pic>
      <p:sp>
        <p:nvSpPr>
          <p:cNvPr id="4" name="文本框 3"/>
          <p:cNvSpPr txBox="1"/>
          <p:nvPr/>
        </p:nvSpPr>
        <p:spPr>
          <a:xfrm>
            <a:off x="2043430" y="1440180"/>
            <a:ext cx="8503285" cy="48158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>
                <a:latin typeface="楷体_GB2312" panose="02010609030101010101" charset="-122"/>
                <a:ea typeface="楷体_GB2312" panose="02010609030101010101" charset="-122"/>
              </a:rPr>
              <a:t>屁 股 尿 净</a:t>
            </a:r>
          </a:p>
          <a:p>
            <a:endParaRPr lang="zh-CN" altLang="en-US" sz="11500">
              <a:latin typeface="楷体_GB2312" panose="02010609030101010101" charset="-122"/>
              <a:ea typeface="楷体_GB2312" panose="02010609030101010101" charset="-122"/>
            </a:endParaRPr>
          </a:p>
          <a:p>
            <a:r>
              <a:rPr lang="zh-CN" altLang="en-US" sz="9600">
                <a:latin typeface="楷体_GB2312" panose="02010609030101010101" charset="-122"/>
                <a:ea typeface="楷体_GB2312" panose="02010609030101010101" charset="-122"/>
              </a:rPr>
              <a:t>屎 幸 使 劲 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2337435" y="811530"/>
            <a:ext cx="1019556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>
                <a:ea typeface="楷体_GB2312" panose="02010609030101010101" charset="-122"/>
              </a:rPr>
              <a:t> pì          gǔ        niào       jìng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2296795" y="4018280"/>
            <a:ext cx="1027747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>
                <a:ea typeface="楷体_GB2312" panose="02010609030101010101" charset="-122"/>
              </a:rPr>
              <a:t>shǐ         xìng       shǐ        jìn </a:t>
            </a:r>
          </a:p>
        </p:txBody>
      </p:sp>
      <p:grpSp>
        <p:nvGrpSpPr>
          <p:cNvPr id="595" name="组合 594"/>
          <p:cNvGrpSpPr/>
          <p:nvPr/>
        </p:nvGrpSpPr>
        <p:grpSpPr>
          <a:xfrm>
            <a:off x="11264266" y="702628"/>
            <a:ext cx="650875" cy="976313"/>
            <a:chOff x="10896601" y="2122488"/>
            <a:chExt cx="650875" cy="976313"/>
          </a:xfrm>
        </p:grpSpPr>
        <p:sp>
          <p:nvSpPr>
            <p:cNvPr id="574" name="Oval 213"/>
            <p:cNvSpPr>
              <a:spLocks noChangeArrowheads="1"/>
            </p:cNvSpPr>
            <p:nvPr/>
          </p:nvSpPr>
          <p:spPr bwMode="auto">
            <a:xfrm>
              <a:off x="11145838" y="2390776"/>
              <a:ext cx="155575" cy="441325"/>
            </a:xfrm>
            <a:prstGeom prst="ellipse">
              <a:avLst/>
            </a:prstGeom>
            <a:noFill/>
            <a:ln w="19050" cap="rnd">
              <a:solidFill>
                <a:schemeClr val="accent4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5" name="Freeform 214"/>
            <p:cNvSpPr/>
            <p:nvPr/>
          </p:nvSpPr>
          <p:spPr bwMode="auto">
            <a:xfrm>
              <a:off x="11160126" y="2705101"/>
              <a:ext cx="127000" cy="11113"/>
            </a:xfrm>
            <a:custGeom>
              <a:avLst/>
              <a:gdLst>
                <a:gd name="T0" fmla="*/ 0 w 59"/>
                <a:gd name="T1" fmla="*/ 0 h 5"/>
                <a:gd name="T2" fmla="*/ 59 w 59"/>
                <a:gd name="T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9" h="5">
                  <a:moveTo>
                    <a:pt x="0" y="0"/>
                  </a:moveTo>
                  <a:cubicBezTo>
                    <a:pt x="20" y="5"/>
                    <a:pt x="40" y="5"/>
                    <a:pt x="59" y="0"/>
                  </a:cubicBezTo>
                </a:path>
              </a:pathLst>
            </a:custGeom>
            <a:noFill/>
            <a:ln w="19050" cap="rnd">
              <a:solidFill>
                <a:schemeClr val="accent4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6" name="Freeform 215"/>
            <p:cNvSpPr/>
            <p:nvPr/>
          </p:nvSpPr>
          <p:spPr bwMode="auto">
            <a:xfrm>
              <a:off x="11160126" y="2767013"/>
              <a:ext cx="127000" cy="11113"/>
            </a:xfrm>
            <a:custGeom>
              <a:avLst/>
              <a:gdLst>
                <a:gd name="T0" fmla="*/ 0 w 59"/>
                <a:gd name="T1" fmla="*/ 0 h 5"/>
                <a:gd name="T2" fmla="*/ 59 w 59"/>
                <a:gd name="T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9" h="5">
                  <a:moveTo>
                    <a:pt x="0" y="0"/>
                  </a:moveTo>
                  <a:cubicBezTo>
                    <a:pt x="20" y="5"/>
                    <a:pt x="40" y="5"/>
                    <a:pt x="59" y="0"/>
                  </a:cubicBezTo>
                </a:path>
              </a:pathLst>
            </a:custGeom>
            <a:noFill/>
            <a:ln w="19050" cap="rnd">
              <a:solidFill>
                <a:schemeClr val="accent4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7" name="Freeform 216"/>
            <p:cNvSpPr/>
            <p:nvPr/>
          </p:nvSpPr>
          <p:spPr bwMode="auto">
            <a:xfrm>
              <a:off x="11160126" y="2579688"/>
              <a:ext cx="127000" cy="9525"/>
            </a:xfrm>
            <a:custGeom>
              <a:avLst/>
              <a:gdLst>
                <a:gd name="T0" fmla="*/ 0 w 59"/>
                <a:gd name="T1" fmla="*/ 0 h 5"/>
                <a:gd name="T2" fmla="*/ 59 w 59"/>
                <a:gd name="T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9" h="5">
                  <a:moveTo>
                    <a:pt x="0" y="0"/>
                  </a:moveTo>
                  <a:cubicBezTo>
                    <a:pt x="20" y="5"/>
                    <a:pt x="40" y="5"/>
                    <a:pt x="59" y="0"/>
                  </a:cubicBezTo>
                </a:path>
              </a:pathLst>
            </a:custGeom>
            <a:noFill/>
            <a:ln w="19050" cap="rnd">
              <a:solidFill>
                <a:schemeClr val="accent4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8" name="Freeform 217"/>
            <p:cNvSpPr/>
            <p:nvPr/>
          </p:nvSpPr>
          <p:spPr bwMode="auto">
            <a:xfrm>
              <a:off x="11160126" y="2643188"/>
              <a:ext cx="127000" cy="7938"/>
            </a:xfrm>
            <a:custGeom>
              <a:avLst/>
              <a:gdLst>
                <a:gd name="T0" fmla="*/ 0 w 59"/>
                <a:gd name="T1" fmla="*/ 0 h 4"/>
                <a:gd name="T2" fmla="*/ 59 w 59"/>
                <a:gd name="T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9" h="4">
                  <a:moveTo>
                    <a:pt x="0" y="0"/>
                  </a:moveTo>
                  <a:cubicBezTo>
                    <a:pt x="20" y="4"/>
                    <a:pt x="40" y="4"/>
                    <a:pt x="59" y="0"/>
                  </a:cubicBezTo>
                </a:path>
              </a:pathLst>
            </a:custGeom>
            <a:noFill/>
            <a:ln w="19050" cap="rnd">
              <a:solidFill>
                <a:schemeClr val="accent4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9" name="Freeform 218"/>
            <p:cNvSpPr/>
            <p:nvPr/>
          </p:nvSpPr>
          <p:spPr bwMode="auto">
            <a:xfrm>
              <a:off x="11217276" y="2832101"/>
              <a:ext cx="36513" cy="266700"/>
            </a:xfrm>
            <a:custGeom>
              <a:avLst/>
              <a:gdLst>
                <a:gd name="T0" fmla="*/ 3 w 17"/>
                <a:gd name="T1" fmla="*/ 0 h 125"/>
                <a:gd name="T2" fmla="*/ 17 w 17"/>
                <a:gd name="T3" fmla="*/ 125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7" h="125">
                  <a:moveTo>
                    <a:pt x="3" y="0"/>
                  </a:moveTo>
                  <a:cubicBezTo>
                    <a:pt x="3" y="0"/>
                    <a:pt x="0" y="82"/>
                    <a:pt x="17" y="125"/>
                  </a:cubicBezTo>
                </a:path>
              </a:pathLst>
            </a:custGeom>
            <a:noFill/>
            <a:ln w="19050" cap="rnd">
              <a:solidFill>
                <a:schemeClr val="accent4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0" name="Freeform 219"/>
            <p:cNvSpPr/>
            <p:nvPr/>
          </p:nvSpPr>
          <p:spPr bwMode="auto">
            <a:xfrm>
              <a:off x="11004551" y="2325688"/>
              <a:ext cx="187325" cy="79375"/>
            </a:xfrm>
            <a:custGeom>
              <a:avLst/>
              <a:gdLst>
                <a:gd name="T0" fmla="*/ 88 w 88"/>
                <a:gd name="T1" fmla="*/ 37 h 37"/>
                <a:gd name="T2" fmla="*/ 73 w 88"/>
                <a:gd name="T3" fmla="*/ 22 h 37"/>
                <a:gd name="T4" fmla="*/ 36 w 88"/>
                <a:gd name="T5" fmla="*/ 30 h 37"/>
                <a:gd name="T6" fmla="*/ 0 w 88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8" h="37">
                  <a:moveTo>
                    <a:pt x="88" y="37"/>
                  </a:moveTo>
                  <a:cubicBezTo>
                    <a:pt x="73" y="22"/>
                    <a:pt x="73" y="22"/>
                    <a:pt x="73" y="22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6" y="30"/>
                    <a:pt x="20" y="30"/>
                    <a:pt x="0" y="0"/>
                  </a:cubicBezTo>
                </a:path>
              </a:pathLst>
            </a:custGeom>
            <a:noFill/>
            <a:ln w="19050" cap="rnd">
              <a:solidFill>
                <a:schemeClr val="accent4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1" name="Freeform 220"/>
            <p:cNvSpPr/>
            <p:nvPr/>
          </p:nvSpPr>
          <p:spPr bwMode="auto">
            <a:xfrm>
              <a:off x="10896601" y="2122488"/>
              <a:ext cx="157163" cy="220663"/>
            </a:xfrm>
            <a:custGeom>
              <a:avLst/>
              <a:gdLst>
                <a:gd name="T0" fmla="*/ 35 w 73"/>
                <a:gd name="T1" fmla="*/ 0 h 103"/>
                <a:gd name="T2" fmla="*/ 35 w 73"/>
                <a:gd name="T3" fmla="*/ 88 h 103"/>
                <a:gd name="T4" fmla="*/ 64 w 73"/>
                <a:gd name="T5" fmla="*/ 66 h 103"/>
                <a:gd name="T6" fmla="*/ 25 w 73"/>
                <a:gd name="T7" fmla="*/ 2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3" h="103">
                  <a:moveTo>
                    <a:pt x="35" y="0"/>
                  </a:moveTo>
                  <a:cubicBezTo>
                    <a:pt x="35" y="0"/>
                    <a:pt x="0" y="54"/>
                    <a:pt x="35" y="88"/>
                  </a:cubicBezTo>
                  <a:cubicBezTo>
                    <a:pt x="50" y="103"/>
                    <a:pt x="73" y="76"/>
                    <a:pt x="64" y="66"/>
                  </a:cubicBezTo>
                  <a:cubicBezTo>
                    <a:pt x="51" y="51"/>
                    <a:pt x="20" y="48"/>
                    <a:pt x="25" y="20"/>
                  </a:cubicBezTo>
                </a:path>
              </a:pathLst>
            </a:custGeom>
            <a:noFill/>
            <a:ln w="19050" cap="rnd">
              <a:solidFill>
                <a:schemeClr val="accent4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2" name="Freeform 221"/>
            <p:cNvSpPr/>
            <p:nvPr/>
          </p:nvSpPr>
          <p:spPr bwMode="auto">
            <a:xfrm>
              <a:off x="11253788" y="2325688"/>
              <a:ext cx="188913" cy="79375"/>
            </a:xfrm>
            <a:custGeom>
              <a:avLst/>
              <a:gdLst>
                <a:gd name="T0" fmla="*/ 0 w 88"/>
                <a:gd name="T1" fmla="*/ 37 h 37"/>
                <a:gd name="T2" fmla="*/ 14 w 88"/>
                <a:gd name="T3" fmla="*/ 22 h 37"/>
                <a:gd name="T4" fmla="*/ 51 w 88"/>
                <a:gd name="T5" fmla="*/ 30 h 37"/>
                <a:gd name="T6" fmla="*/ 88 w 88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8" h="37">
                  <a:moveTo>
                    <a:pt x="0" y="37"/>
                  </a:moveTo>
                  <a:cubicBezTo>
                    <a:pt x="14" y="22"/>
                    <a:pt x="14" y="22"/>
                    <a:pt x="14" y="22"/>
                  </a:cubicBezTo>
                  <a:cubicBezTo>
                    <a:pt x="51" y="30"/>
                    <a:pt x="51" y="30"/>
                    <a:pt x="51" y="30"/>
                  </a:cubicBezTo>
                  <a:cubicBezTo>
                    <a:pt x="51" y="30"/>
                    <a:pt x="68" y="30"/>
                    <a:pt x="88" y="0"/>
                  </a:cubicBezTo>
                </a:path>
              </a:pathLst>
            </a:custGeom>
            <a:noFill/>
            <a:ln w="19050" cap="rnd">
              <a:solidFill>
                <a:schemeClr val="accent4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3" name="Freeform 222"/>
            <p:cNvSpPr/>
            <p:nvPr/>
          </p:nvSpPr>
          <p:spPr bwMode="auto">
            <a:xfrm>
              <a:off x="11393488" y="2122488"/>
              <a:ext cx="153988" cy="220663"/>
            </a:xfrm>
            <a:custGeom>
              <a:avLst/>
              <a:gdLst>
                <a:gd name="T0" fmla="*/ 38 w 72"/>
                <a:gd name="T1" fmla="*/ 0 h 103"/>
                <a:gd name="T2" fmla="*/ 38 w 72"/>
                <a:gd name="T3" fmla="*/ 88 h 103"/>
                <a:gd name="T4" fmla="*/ 8 w 72"/>
                <a:gd name="T5" fmla="*/ 66 h 103"/>
                <a:gd name="T6" fmla="*/ 47 w 72"/>
                <a:gd name="T7" fmla="*/ 2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2" h="103">
                  <a:moveTo>
                    <a:pt x="38" y="0"/>
                  </a:moveTo>
                  <a:cubicBezTo>
                    <a:pt x="38" y="0"/>
                    <a:pt x="72" y="54"/>
                    <a:pt x="38" y="88"/>
                  </a:cubicBezTo>
                  <a:cubicBezTo>
                    <a:pt x="23" y="103"/>
                    <a:pt x="0" y="76"/>
                    <a:pt x="8" y="66"/>
                  </a:cubicBezTo>
                  <a:cubicBezTo>
                    <a:pt x="22" y="51"/>
                    <a:pt x="53" y="48"/>
                    <a:pt x="47" y="20"/>
                  </a:cubicBezTo>
                </a:path>
              </a:pathLst>
            </a:custGeom>
            <a:noFill/>
            <a:ln w="19050" cap="rnd">
              <a:solidFill>
                <a:schemeClr val="accent4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4" name="Freeform 223"/>
            <p:cNvSpPr/>
            <p:nvPr/>
          </p:nvSpPr>
          <p:spPr bwMode="auto">
            <a:xfrm>
              <a:off x="11080751" y="2438401"/>
              <a:ext cx="96838" cy="14288"/>
            </a:xfrm>
            <a:custGeom>
              <a:avLst/>
              <a:gdLst>
                <a:gd name="T0" fmla="*/ 45 w 45"/>
                <a:gd name="T1" fmla="*/ 7 h 7"/>
                <a:gd name="T2" fmla="*/ 36 w 45"/>
                <a:gd name="T3" fmla="*/ 3 h 7"/>
                <a:gd name="T4" fmla="*/ 23 w 45"/>
                <a:gd name="T5" fmla="*/ 2 h 7"/>
                <a:gd name="T6" fmla="*/ 15 w 45"/>
                <a:gd name="T7" fmla="*/ 5 h 7"/>
                <a:gd name="T8" fmla="*/ 4 w 45"/>
                <a:gd name="T9" fmla="*/ 4 h 7"/>
                <a:gd name="T10" fmla="*/ 0 w 45"/>
                <a:gd name="T1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" h="7">
                  <a:moveTo>
                    <a:pt x="45" y="7"/>
                  </a:moveTo>
                  <a:cubicBezTo>
                    <a:pt x="36" y="3"/>
                    <a:pt x="36" y="3"/>
                    <a:pt x="36" y="3"/>
                  </a:cubicBezTo>
                  <a:cubicBezTo>
                    <a:pt x="33" y="1"/>
                    <a:pt x="27" y="1"/>
                    <a:pt x="23" y="2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1" y="6"/>
                    <a:pt x="6" y="6"/>
                    <a:pt x="4" y="4"/>
                  </a:cubicBezTo>
                  <a:cubicBezTo>
                    <a:pt x="2" y="2"/>
                    <a:pt x="0" y="0"/>
                    <a:pt x="0" y="0"/>
                  </a:cubicBezTo>
                </a:path>
              </a:pathLst>
            </a:custGeom>
            <a:noFill/>
            <a:ln w="19050" cap="rnd">
              <a:solidFill>
                <a:schemeClr val="accent4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5" name="Freeform 224"/>
            <p:cNvSpPr/>
            <p:nvPr/>
          </p:nvSpPr>
          <p:spPr bwMode="auto">
            <a:xfrm>
              <a:off x="10987088" y="2405063"/>
              <a:ext cx="173038" cy="122238"/>
            </a:xfrm>
            <a:custGeom>
              <a:avLst/>
              <a:gdLst>
                <a:gd name="T0" fmla="*/ 81 w 81"/>
                <a:gd name="T1" fmla="*/ 44 h 57"/>
                <a:gd name="T2" fmla="*/ 73 w 81"/>
                <a:gd name="T3" fmla="*/ 40 h 57"/>
                <a:gd name="T4" fmla="*/ 61 w 81"/>
                <a:gd name="T5" fmla="*/ 42 h 57"/>
                <a:gd name="T6" fmla="*/ 50 w 81"/>
                <a:gd name="T7" fmla="*/ 54 h 57"/>
                <a:gd name="T8" fmla="*/ 39 w 81"/>
                <a:gd name="T9" fmla="*/ 55 h 57"/>
                <a:gd name="T10" fmla="*/ 21 w 81"/>
                <a:gd name="T11" fmla="*/ 41 h 57"/>
                <a:gd name="T12" fmla="*/ 15 w 81"/>
                <a:gd name="T13" fmla="*/ 30 h 57"/>
                <a:gd name="T14" fmla="*/ 15 w 81"/>
                <a:gd name="T15" fmla="*/ 15 h 57"/>
                <a:gd name="T16" fmla="*/ 8 w 81"/>
                <a:gd name="T17" fmla="*/ 4 h 57"/>
                <a:gd name="T18" fmla="*/ 0 w 81"/>
                <a:gd name="T19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1" h="57">
                  <a:moveTo>
                    <a:pt x="81" y="44"/>
                  </a:moveTo>
                  <a:cubicBezTo>
                    <a:pt x="73" y="40"/>
                    <a:pt x="73" y="40"/>
                    <a:pt x="73" y="40"/>
                  </a:cubicBezTo>
                  <a:cubicBezTo>
                    <a:pt x="69" y="38"/>
                    <a:pt x="64" y="39"/>
                    <a:pt x="61" y="42"/>
                  </a:cubicBezTo>
                  <a:cubicBezTo>
                    <a:pt x="50" y="54"/>
                    <a:pt x="50" y="54"/>
                    <a:pt x="50" y="54"/>
                  </a:cubicBezTo>
                  <a:cubicBezTo>
                    <a:pt x="47" y="57"/>
                    <a:pt x="42" y="57"/>
                    <a:pt x="39" y="55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18" y="39"/>
                    <a:pt x="15" y="34"/>
                    <a:pt x="15" y="30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5" y="11"/>
                    <a:pt x="12" y="6"/>
                    <a:pt x="8" y="4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noFill/>
            <a:ln w="19050" cap="rnd">
              <a:solidFill>
                <a:schemeClr val="accent4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6" name="Freeform 225"/>
            <p:cNvSpPr/>
            <p:nvPr/>
          </p:nvSpPr>
          <p:spPr bwMode="auto">
            <a:xfrm>
              <a:off x="10987088" y="2546351"/>
              <a:ext cx="158750" cy="158750"/>
            </a:xfrm>
            <a:custGeom>
              <a:avLst/>
              <a:gdLst>
                <a:gd name="T0" fmla="*/ 74 w 74"/>
                <a:gd name="T1" fmla="*/ 0 h 74"/>
                <a:gd name="T2" fmla="*/ 70 w 74"/>
                <a:gd name="T3" fmla="*/ 0 h 74"/>
                <a:gd name="T4" fmla="*/ 62 w 74"/>
                <a:gd name="T5" fmla="*/ 7 h 74"/>
                <a:gd name="T6" fmla="*/ 56 w 74"/>
                <a:gd name="T7" fmla="*/ 16 h 74"/>
                <a:gd name="T8" fmla="*/ 47 w 74"/>
                <a:gd name="T9" fmla="*/ 28 h 74"/>
                <a:gd name="T10" fmla="*/ 35 w 74"/>
                <a:gd name="T11" fmla="*/ 39 h 74"/>
                <a:gd name="T12" fmla="*/ 23 w 74"/>
                <a:gd name="T13" fmla="*/ 48 h 74"/>
                <a:gd name="T14" fmla="*/ 7 w 74"/>
                <a:gd name="T15" fmla="*/ 56 h 74"/>
                <a:gd name="T16" fmla="*/ 0 w 74"/>
                <a:gd name="T17" fmla="*/ 67 h 74"/>
                <a:gd name="T18" fmla="*/ 0 w 74"/>
                <a:gd name="T19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4" h="74">
                  <a:moveTo>
                    <a:pt x="74" y="0"/>
                  </a:moveTo>
                  <a:cubicBezTo>
                    <a:pt x="74" y="0"/>
                    <a:pt x="72" y="0"/>
                    <a:pt x="70" y="0"/>
                  </a:cubicBezTo>
                  <a:cubicBezTo>
                    <a:pt x="68" y="0"/>
                    <a:pt x="65" y="3"/>
                    <a:pt x="62" y="7"/>
                  </a:cubicBezTo>
                  <a:cubicBezTo>
                    <a:pt x="56" y="16"/>
                    <a:pt x="56" y="16"/>
                    <a:pt x="56" y="16"/>
                  </a:cubicBezTo>
                  <a:cubicBezTo>
                    <a:pt x="54" y="20"/>
                    <a:pt x="49" y="25"/>
                    <a:pt x="47" y="28"/>
                  </a:cubicBezTo>
                  <a:cubicBezTo>
                    <a:pt x="35" y="39"/>
                    <a:pt x="35" y="39"/>
                    <a:pt x="35" y="39"/>
                  </a:cubicBezTo>
                  <a:cubicBezTo>
                    <a:pt x="32" y="42"/>
                    <a:pt x="27" y="46"/>
                    <a:pt x="23" y="48"/>
                  </a:cubicBezTo>
                  <a:cubicBezTo>
                    <a:pt x="7" y="56"/>
                    <a:pt x="7" y="56"/>
                    <a:pt x="7" y="56"/>
                  </a:cubicBezTo>
                  <a:cubicBezTo>
                    <a:pt x="3" y="58"/>
                    <a:pt x="0" y="63"/>
                    <a:pt x="0" y="67"/>
                  </a:cubicBezTo>
                  <a:cubicBezTo>
                    <a:pt x="0" y="74"/>
                    <a:pt x="0" y="74"/>
                    <a:pt x="0" y="74"/>
                  </a:cubicBezTo>
                </a:path>
              </a:pathLst>
            </a:custGeom>
            <a:noFill/>
            <a:ln w="19050" cap="rnd">
              <a:solidFill>
                <a:schemeClr val="accent4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7" name="Freeform 226"/>
            <p:cNvSpPr/>
            <p:nvPr/>
          </p:nvSpPr>
          <p:spPr bwMode="auto">
            <a:xfrm>
              <a:off x="11050588" y="2657476"/>
              <a:ext cx="95250" cy="61913"/>
            </a:xfrm>
            <a:custGeom>
              <a:avLst/>
              <a:gdLst>
                <a:gd name="T0" fmla="*/ 44 w 44"/>
                <a:gd name="T1" fmla="*/ 0 h 29"/>
                <a:gd name="T2" fmla="*/ 27 w 44"/>
                <a:gd name="T3" fmla="*/ 17 h 29"/>
                <a:gd name="T4" fmla="*/ 15 w 44"/>
                <a:gd name="T5" fmla="*/ 19 h 29"/>
                <a:gd name="T6" fmla="*/ 14 w 44"/>
                <a:gd name="T7" fmla="*/ 18 h 29"/>
                <a:gd name="T8" fmla="*/ 4 w 44"/>
                <a:gd name="T9" fmla="*/ 21 h 29"/>
                <a:gd name="T10" fmla="*/ 0 w 44"/>
                <a:gd name="T11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" h="29">
                  <a:moveTo>
                    <a:pt x="44" y="0"/>
                  </a:moveTo>
                  <a:cubicBezTo>
                    <a:pt x="27" y="17"/>
                    <a:pt x="27" y="17"/>
                    <a:pt x="27" y="17"/>
                  </a:cubicBezTo>
                  <a:cubicBezTo>
                    <a:pt x="24" y="20"/>
                    <a:pt x="19" y="21"/>
                    <a:pt x="15" y="19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0" y="16"/>
                    <a:pt x="6" y="18"/>
                    <a:pt x="4" y="21"/>
                  </a:cubicBezTo>
                  <a:cubicBezTo>
                    <a:pt x="0" y="29"/>
                    <a:pt x="0" y="29"/>
                    <a:pt x="0" y="29"/>
                  </a:cubicBezTo>
                </a:path>
              </a:pathLst>
            </a:custGeom>
            <a:noFill/>
            <a:ln w="19050" cap="rnd">
              <a:solidFill>
                <a:schemeClr val="accent4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8" name="Freeform 227"/>
            <p:cNvSpPr/>
            <p:nvPr/>
          </p:nvSpPr>
          <p:spPr bwMode="auto">
            <a:xfrm>
              <a:off x="11271251" y="2438401"/>
              <a:ext cx="93663" cy="14288"/>
            </a:xfrm>
            <a:custGeom>
              <a:avLst/>
              <a:gdLst>
                <a:gd name="T0" fmla="*/ 0 w 44"/>
                <a:gd name="T1" fmla="*/ 7 h 7"/>
                <a:gd name="T2" fmla="*/ 8 w 44"/>
                <a:gd name="T3" fmla="*/ 3 h 7"/>
                <a:gd name="T4" fmla="*/ 21 w 44"/>
                <a:gd name="T5" fmla="*/ 2 h 7"/>
                <a:gd name="T6" fmla="*/ 30 w 44"/>
                <a:gd name="T7" fmla="*/ 5 h 7"/>
                <a:gd name="T8" fmla="*/ 40 w 44"/>
                <a:gd name="T9" fmla="*/ 4 h 7"/>
                <a:gd name="T10" fmla="*/ 44 w 44"/>
                <a:gd name="T1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" h="7">
                  <a:moveTo>
                    <a:pt x="0" y="7"/>
                  </a:moveTo>
                  <a:cubicBezTo>
                    <a:pt x="8" y="3"/>
                    <a:pt x="8" y="3"/>
                    <a:pt x="8" y="3"/>
                  </a:cubicBezTo>
                  <a:cubicBezTo>
                    <a:pt x="11" y="1"/>
                    <a:pt x="18" y="1"/>
                    <a:pt x="21" y="2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33" y="6"/>
                    <a:pt x="38" y="6"/>
                    <a:pt x="40" y="4"/>
                  </a:cubicBezTo>
                  <a:cubicBezTo>
                    <a:pt x="42" y="2"/>
                    <a:pt x="44" y="0"/>
                    <a:pt x="44" y="0"/>
                  </a:cubicBezTo>
                </a:path>
              </a:pathLst>
            </a:custGeom>
            <a:noFill/>
            <a:ln w="19050" cap="rnd">
              <a:solidFill>
                <a:schemeClr val="accent4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229"/>
            <p:cNvSpPr/>
            <p:nvPr/>
          </p:nvSpPr>
          <p:spPr bwMode="auto">
            <a:xfrm>
              <a:off x="11287125" y="2405063"/>
              <a:ext cx="173038" cy="122237"/>
            </a:xfrm>
            <a:custGeom>
              <a:avLst/>
              <a:gdLst>
                <a:gd name="T0" fmla="*/ 0 w 81"/>
                <a:gd name="T1" fmla="*/ 44 h 57"/>
                <a:gd name="T2" fmla="*/ 8 w 81"/>
                <a:gd name="T3" fmla="*/ 40 h 57"/>
                <a:gd name="T4" fmla="*/ 20 w 81"/>
                <a:gd name="T5" fmla="*/ 42 h 57"/>
                <a:gd name="T6" fmla="*/ 32 w 81"/>
                <a:gd name="T7" fmla="*/ 54 h 57"/>
                <a:gd name="T8" fmla="*/ 43 w 81"/>
                <a:gd name="T9" fmla="*/ 55 h 57"/>
                <a:gd name="T10" fmla="*/ 60 w 81"/>
                <a:gd name="T11" fmla="*/ 41 h 57"/>
                <a:gd name="T12" fmla="*/ 66 w 81"/>
                <a:gd name="T13" fmla="*/ 30 h 57"/>
                <a:gd name="T14" fmla="*/ 66 w 81"/>
                <a:gd name="T15" fmla="*/ 15 h 57"/>
                <a:gd name="T16" fmla="*/ 73 w 81"/>
                <a:gd name="T17" fmla="*/ 4 h 57"/>
                <a:gd name="T18" fmla="*/ 81 w 81"/>
                <a:gd name="T19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1" h="57">
                  <a:moveTo>
                    <a:pt x="0" y="44"/>
                  </a:moveTo>
                  <a:cubicBezTo>
                    <a:pt x="8" y="40"/>
                    <a:pt x="8" y="40"/>
                    <a:pt x="8" y="40"/>
                  </a:cubicBezTo>
                  <a:cubicBezTo>
                    <a:pt x="12" y="38"/>
                    <a:pt x="17" y="39"/>
                    <a:pt x="20" y="42"/>
                  </a:cubicBezTo>
                  <a:cubicBezTo>
                    <a:pt x="32" y="54"/>
                    <a:pt x="32" y="54"/>
                    <a:pt x="32" y="54"/>
                  </a:cubicBezTo>
                  <a:cubicBezTo>
                    <a:pt x="35" y="57"/>
                    <a:pt x="40" y="57"/>
                    <a:pt x="43" y="55"/>
                  </a:cubicBezTo>
                  <a:cubicBezTo>
                    <a:pt x="60" y="41"/>
                    <a:pt x="60" y="41"/>
                    <a:pt x="60" y="41"/>
                  </a:cubicBezTo>
                  <a:cubicBezTo>
                    <a:pt x="64" y="39"/>
                    <a:pt x="66" y="34"/>
                    <a:pt x="66" y="30"/>
                  </a:cubicBezTo>
                  <a:cubicBezTo>
                    <a:pt x="66" y="15"/>
                    <a:pt x="66" y="15"/>
                    <a:pt x="66" y="15"/>
                  </a:cubicBezTo>
                  <a:cubicBezTo>
                    <a:pt x="66" y="11"/>
                    <a:pt x="69" y="6"/>
                    <a:pt x="73" y="4"/>
                  </a:cubicBezTo>
                  <a:cubicBezTo>
                    <a:pt x="81" y="0"/>
                    <a:pt x="81" y="0"/>
                    <a:pt x="81" y="0"/>
                  </a:cubicBezTo>
                </a:path>
              </a:pathLst>
            </a:custGeom>
            <a:noFill/>
            <a:ln w="19050" cap="rnd">
              <a:solidFill>
                <a:schemeClr val="accent4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3" name="Freeform 230"/>
            <p:cNvSpPr/>
            <p:nvPr/>
          </p:nvSpPr>
          <p:spPr bwMode="auto">
            <a:xfrm>
              <a:off x="11301413" y="2546350"/>
              <a:ext cx="158750" cy="158750"/>
            </a:xfrm>
            <a:custGeom>
              <a:avLst/>
              <a:gdLst>
                <a:gd name="T0" fmla="*/ 0 w 74"/>
                <a:gd name="T1" fmla="*/ 0 h 74"/>
                <a:gd name="T2" fmla="*/ 4 w 74"/>
                <a:gd name="T3" fmla="*/ 0 h 74"/>
                <a:gd name="T4" fmla="*/ 12 w 74"/>
                <a:gd name="T5" fmla="*/ 7 h 74"/>
                <a:gd name="T6" fmla="*/ 18 w 74"/>
                <a:gd name="T7" fmla="*/ 16 h 74"/>
                <a:gd name="T8" fmla="*/ 28 w 74"/>
                <a:gd name="T9" fmla="*/ 28 h 74"/>
                <a:gd name="T10" fmla="*/ 39 w 74"/>
                <a:gd name="T11" fmla="*/ 39 h 74"/>
                <a:gd name="T12" fmla="*/ 51 w 74"/>
                <a:gd name="T13" fmla="*/ 48 h 74"/>
                <a:gd name="T14" fmla="*/ 67 w 74"/>
                <a:gd name="T15" fmla="*/ 56 h 74"/>
                <a:gd name="T16" fmla="*/ 74 w 74"/>
                <a:gd name="T17" fmla="*/ 67 h 74"/>
                <a:gd name="T18" fmla="*/ 74 w 74"/>
                <a:gd name="T19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4" h="74">
                  <a:moveTo>
                    <a:pt x="0" y="0"/>
                  </a:moveTo>
                  <a:cubicBezTo>
                    <a:pt x="0" y="0"/>
                    <a:pt x="2" y="0"/>
                    <a:pt x="4" y="0"/>
                  </a:cubicBezTo>
                  <a:cubicBezTo>
                    <a:pt x="6" y="0"/>
                    <a:pt x="10" y="3"/>
                    <a:pt x="12" y="7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21" y="20"/>
                    <a:pt x="25" y="25"/>
                    <a:pt x="28" y="28"/>
                  </a:cubicBezTo>
                  <a:cubicBezTo>
                    <a:pt x="39" y="39"/>
                    <a:pt x="39" y="39"/>
                    <a:pt x="39" y="39"/>
                  </a:cubicBezTo>
                  <a:cubicBezTo>
                    <a:pt x="42" y="42"/>
                    <a:pt x="48" y="46"/>
                    <a:pt x="51" y="48"/>
                  </a:cubicBezTo>
                  <a:cubicBezTo>
                    <a:pt x="67" y="56"/>
                    <a:pt x="67" y="56"/>
                    <a:pt x="67" y="56"/>
                  </a:cubicBezTo>
                  <a:cubicBezTo>
                    <a:pt x="71" y="58"/>
                    <a:pt x="74" y="63"/>
                    <a:pt x="74" y="67"/>
                  </a:cubicBezTo>
                  <a:cubicBezTo>
                    <a:pt x="74" y="74"/>
                    <a:pt x="74" y="74"/>
                    <a:pt x="74" y="74"/>
                  </a:cubicBezTo>
                </a:path>
              </a:pathLst>
            </a:custGeom>
            <a:noFill/>
            <a:ln w="19050" cap="rnd">
              <a:solidFill>
                <a:schemeClr val="accent4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8" name="Freeform 231"/>
            <p:cNvSpPr/>
            <p:nvPr/>
          </p:nvSpPr>
          <p:spPr bwMode="auto">
            <a:xfrm>
              <a:off x="11301413" y="2657475"/>
              <a:ext cx="96838" cy="61912"/>
            </a:xfrm>
            <a:custGeom>
              <a:avLst/>
              <a:gdLst>
                <a:gd name="T0" fmla="*/ 0 w 45"/>
                <a:gd name="T1" fmla="*/ 0 h 29"/>
                <a:gd name="T2" fmla="*/ 17 w 45"/>
                <a:gd name="T3" fmla="*/ 17 h 29"/>
                <a:gd name="T4" fmla="*/ 29 w 45"/>
                <a:gd name="T5" fmla="*/ 19 h 29"/>
                <a:gd name="T6" fmla="*/ 31 w 45"/>
                <a:gd name="T7" fmla="*/ 18 h 29"/>
                <a:gd name="T8" fmla="*/ 41 w 45"/>
                <a:gd name="T9" fmla="*/ 21 h 29"/>
                <a:gd name="T10" fmla="*/ 45 w 45"/>
                <a:gd name="T11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" h="29">
                  <a:moveTo>
                    <a:pt x="0" y="0"/>
                  </a:moveTo>
                  <a:cubicBezTo>
                    <a:pt x="17" y="17"/>
                    <a:pt x="17" y="17"/>
                    <a:pt x="17" y="17"/>
                  </a:cubicBezTo>
                  <a:cubicBezTo>
                    <a:pt x="20" y="20"/>
                    <a:pt x="25" y="21"/>
                    <a:pt x="29" y="19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34" y="16"/>
                    <a:pt x="39" y="18"/>
                    <a:pt x="41" y="21"/>
                  </a:cubicBezTo>
                  <a:cubicBezTo>
                    <a:pt x="45" y="29"/>
                    <a:pt x="45" y="29"/>
                    <a:pt x="45" y="29"/>
                  </a:cubicBezTo>
                </a:path>
              </a:pathLst>
            </a:custGeom>
            <a:noFill/>
            <a:ln w="19050" cap="rnd">
              <a:solidFill>
                <a:schemeClr val="accent4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596" name="组合 595"/>
          <p:cNvGrpSpPr/>
          <p:nvPr/>
        </p:nvGrpSpPr>
        <p:grpSpPr>
          <a:xfrm>
            <a:off x="11211560" y="1983423"/>
            <a:ext cx="914400" cy="976312"/>
            <a:chOff x="9632950" y="2122488"/>
            <a:chExt cx="914400" cy="976312"/>
          </a:xfrm>
        </p:grpSpPr>
        <p:sp>
          <p:nvSpPr>
            <p:cNvPr id="459" name="Oval 232"/>
            <p:cNvSpPr>
              <a:spLocks noChangeArrowheads="1"/>
            </p:cNvSpPr>
            <p:nvPr/>
          </p:nvSpPr>
          <p:spPr bwMode="auto">
            <a:xfrm>
              <a:off x="9918700" y="2516188"/>
              <a:ext cx="346075" cy="473075"/>
            </a:xfrm>
            <a:prstGeom prst="ellipse">
              <a:avLst/>
            </a:prstGeom>
            <a:noFill/>
            <a:ln w="19050" cap="rnd">
              <a:solidFill>
                <a:schemeClr val="accent4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0" name="Freeform 233"/>
            <p:cNvSpPr/>
            <p:nvPr/>
          </p:nvSpPr>
          <p:spPr bwMode="auto">
            <a:xfrm>
              <a:off x="10002838" y="2343150"/>
              <a:ext cx="174625" cy="173037"/>
            </a:xfrm>
            <a:custGeom>
              <a:avLst/>
              <a:gdLst>
                <a:gd name="T0" fmla="*/ 19 w 81"/>
                <a:gd name="T1" fmla="*/ 81 h 81"/>
                <a:gd name="T2" fmla="*/ 33 w 81"/>
                <a:gd name="T3" fmla="*/ 0 h 81"/>
                <a:gd name="T4" fmla="*/ 41 w 81"/>
                <a:gd name="T5" fmla="*/ 37 h 81"/>
                <a:gd name="T6" fmla="*/ 48 w 81"/>
                <a:gd name="T7" fmla="*/ 0 h 81"/>
                <a:gd name="T8" fmla="*/ 62 w 81"/>
                <a:gd name="T9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81">
                  <a:moveTo>
                    <a:pt x="19" y="81"/>
                  </a:moveTo>
                  <a:cubicBezTo>
                    <a:pt x="0" y="63"/>
                    <a:pt x="19" y="5"/>
                    <a:pt x="33" y="0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62" y="5"/>
                    <a:pt x="81" y="63"/>
                    <a:pt x="62" y="81"/>
                  </a:cubicBezTo>
                </a:path>
              </a:pathLst>
            </a:custGeom>
            <a:noFill/>
            <a:ln w="19050" cap="rnd">
              <a:solidFill>
                <a:schemeClr val="accent4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1" name="Freeform 234"/>
            <p:cNvSpPr/>
            <p:nvPr/>
          </p:nvSpPr>
          <p:spPr bwMode="auto">
            <a:xfrm>
              <a:off x="9712325" y="2516188"/>
              <a:ext cx="268288" cy="79375"/>
            </a:xfrm>
            <a:custGeom>
              <a:avLst/>
              <a:gdLst>
                <a:gd name="T0" fmla="*/ 125 w 125"/>
                <a:gd name="T1" fmla="*/ 29 h 37"/>
                <a:gd name="T2" fmla="*/ 103 w 125"/>
                <a:gd name="T3" fmla="*/ 22 h 37"/>
                <a:gd name="T4" fmla="*/ 37 w 125"/>
                <a:gd name="T5" fmla="*/ 37 h 37"/>
                <a:gd name="T6" fmla="*/ 7 w 125"/>
                <a:gd name="T7" fmla="*/ 29 h 37"/>
                <a:gd name="T8" fmla="*/ 0 w 125"/>
                <a:gd name="T9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37">
                  <a:moveTo>
                    <a:pt x="125" y="29"/>
                  </a:moveTo>
                  <a:cubicBezTo>
                    <a:pt x="125" y="29"/>
                    <a:pt x="117" y="22"/>
                    <a:pt x="103" y="22"/>
                  </a:cubicBezTo>
                  <a:cubicBezTo>
                    <a:pt x="90" y="22"/>
                    <a:pt x="62" y="37"/>
                    <a:pt x="37" y="37"/>
                  </a:cubicBezTo>
                  <a:cubicBezTo>
                    <a:pt x="12" y="37"/>
                    <a:pt x="7" y="29"/>
                    <a:pt x="7" y="29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noFill/>
            <a:ln w="19050" cap="rnd">
              <a:solidFill>
                <a:schemeClr val="accent4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2" name="Freeform 235"/>
            <p:cNvSpPr/>
            <p:nvPr/>
          </p:nvSpPr>
          <p:spPr bwMode="auto">
            <a:xfrm>
              <a:off x="9632950" y="2617788"/>
              <a:ext cx="314325" cy="100012"/>
            </a:xfrm>
            <a:custGeom>
              <a:avLst/>
              <a:gdLst>
                <a:gd name="T0" fmla="*/ 147 w 147"/>
                <a:gd name="T1" fmla="*/ 12 h 47"/>
                <a:gd name="T2" fmla="*/ 111 w 147"/>
                <a:gd name="T3" fmla="*/ 12 h 47"/>
                <a:gd name="T4" fmla="*/ 22 w 147"/>
                <a:gd name="T5" fmla="*/ 34 h 47"/>
                <a:gd name="T6" fmla="*/ 0 w 147"/>
                <a:gd name="T7" fmla="*/ 1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7" h="47">
                  <a:moveTo>
                    <a:pt x="147" y="12"/>
                  </a:moveTo>
                  <a:cubicBezTo>
                    <a:pt x="139" y="6"/>
                    <a:pt x="133" y="0"/>
                    <a:pt x="111" y="12"/>
                  </a:cubicBezTo>
                  <a:cubicBezTo>
                    <a:pt x="89" y="23"/>
                    <a:pt x="54" y="47"/>
                    <a:pt x="22" y="34"/>
                  </a:cubicBezTo>
                  <a:cubicBezTo>
                    <a:pt x="22" y="33"/>
                    <a:pt x="0" y="12"/>
                    <a:pt x="0" y="12"/>
                  </a:cubicBezTo>
                </a:path>
              </a:pathLst>
            </a:custGeom>
            <a:noFill/>
            <a:ln w="19050" cap="rnd">
              <a:solidFill>
                <a:schemeClr val="accent4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3" name="Freeform 236"/>
            <p:cNvSpPr/>
            <p:nvPr/>
          </p:nvSpPr>
          <p:spPr bwMode="auto">
            <a:xfrm>
              <a:off x="9728200" y="2705100"/>
              <a:ext cx="190500" cy="393700"/>
            </a:xfrm>
            <a:custGeom>
              <a:avLst/>
              <a:gdLst>
                <a:gd name="T0" fmla="*/ 89 w 89"/>
                <a:gd name="T1" fmla="*/ 0 h 184"/>
                <a:gd name="T2" fmla="*/ 37 w 89"/>
                <a:gd name="T3" fmla="*/ 125 h 184"/>
                <a:gd name="T4" fmla="*/ 0 w 89"/>
                <a:gd name="T5" fmla="*/ 184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9" h="184">
                  <a:moveTo>
                    <a:pt x="89" y="0"/>
                  </a:moveTo>
                  <a:cubicBezTo>
                    <a:pt x="69" y="5"/>
                    <a:pt x="65" y="53"/>
                    <a:pt x="37" y="125"/>
                  </a:cubicBezTo>
                  <a:cubicBezTo>
                    <a:pt x="34" y="134"/>
                    <a:pt x="0" y="184"/>
                    <a:pt x="0" y="184"/>
                  </a:cubicBezTo>
                </a:path>
              </a:pathLst>
            </a:custGeom>
            <a:noFill/>
            <a:ln w="19050" cap="rnd">
              <a:solidFill>
                <a:schemeClr val="accent4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4" name="Freeform 237"/>
            <p:cNvSpPr/>
            <p:nvPr/>
          </p:nvSpPr>
          <p:spPr bwMode="auto">
            <a:xfrm>
              <a:off x="9698038" y="2122488"/>
              <a:ext cx="314325" cy="423862"/>
            </a:xfrm>
            <a:custGeom>
              <a:avLst/>
              <a:gdLst>
                <a:gd name="T0" fmla="*/ 147 w 147"/>
                <a:gd name="T1" fmla="*/ 198 h 198"/>
                <a:gd name="T2" fmla="*/ 117 w 147"/>
                <a:gd name="T3" fmla="*/ 140 h 198"/>
                <a:gd name="T4" fmla="*/ 37 w 147"/>
                <a:gd name="T5" fmla="*/ 59 h 198"/>
                <a:gd name="T6" fmla="*/ 0 w 147"/>
                <a:gd name="T7" fmla="*/ 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7" h="198">
                  <a:moveTo>
                    <a:pt x="147" y="198"/>
                  </a:moveTo>
                  <a:cubicBezTo>
                    <a:pt x="125" y="173"/>
                    <a:pt x="128" y="150"/>
                    <a:pt x="117" y="140"/>
                  </a:cubicBezTo>
                  <a:cubicBezTo>
                    <a:pt x="104" y="127"/>
                    <a:pt x="42" y="69"/>
                    <a:pt x="37" y="59"/>
                  </a:cubicBezTo>
                  <a:cubicBezTo>
                    <a:pt x="31" y="48"/>
                    <a:pt x="11" y="2"/>
                    <a:pt x="0" y="0"/>
                  </a:cubicBezTo>
                </a:path>
              </a:pathLst>
            </a:custGeom>
            <a:noFill/>
            <a:ln w="19050" cap="rnd">
              <a:solidFill>
                <a:schemeClr val="accent4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5" name="Freeform 238"/>
            <p:cNvSpPr/>
            <p:nvPr/>
          </p:nvSpPr>
          <p:spPr bwMode="auto">
            <a:xfrm>
              <a:off x="10199688" y="2516188"/>
              <a:ext cx="268288" cy="79375"/>
            </a:xfrm>
            <a:custGeom>
              <a:avLst/>
              <a:gdLst>
                <a:gd name="T0" fmla="*/ 0 w 125"/>
                <a:gd name="T1" fmla="*/ 29 h 37"/>
                <a:gd name="T2" fmla="*/ 22 w 125"/>
                <a:gd name="T3" fmla="*/ 22 h 37"/>
                <a:gd name="T4" fmla="*/ 89 w 125"/>
                <a:gd name="T5" fmla="*/ 37 h 37"/>
                <a:gd name="T6" fmla="*/ 118 w 125"/>
                <a:gd name="T7" fmla="*/ 29 h 37"/>
                <a:gd name="T8" fmla="*/ 125 w 125"/>
                <a:gd name="T9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37">
                  <a:moveTo>
                    <a:pt x="0" y="29"/>
                  </a:moveTo>
                  <a:cubicBezTo>
                    <a:pt x="0" y="29"/>
                    <a:pt x="9" y="22"/>
                    <a:pt x="22" y="22"/>
                  </a:cubicBezTo>
                  <a:cubicBezTo>
                    <a:pt x="36" y="22"/>
                    <a:pt x="63" y="37"/>
                    <a:pt x="89" y="37"/>
                  </a:cubicBezTo>
                  <a:cubicBezTo>
                    <a:pt x="114" y="37"/>
                    <a:pt x="118" y="29"/>
                    <a:pt x="118" y="29"/>
                  </a:cubicBezTo>
                  <a:cubicBezTo>
                    <a:pt x="125" y="0"/>
                    <a:pt x="125" y="0"/>
                    <a:pt x="125" y="0"/>
                  </a:cubicBezTo>
                </a:path>
              </a:pathLst>
            </a:custGeom>
            <a:noFill/>
            <a:ln w="19050" cap="rnd">
              <a:solidFill>
                <a:schemeClr val="accent4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6" name="Freeform 239"/>
            <p:cNvSpPr/>
            <p:nvPr/>
          </p:nvSpPr>
          <p:spPr bwMode="auto">
            <a:xfrm>
              <a:off x="10233025" y="2617788"/>
              <a:ext cx="314325" cy="100012"/>
            </a:xfrm>
            <a:custGeom>
              <a:avLst/>
              <a:gdLst>
                <a:gd name="T0" fmla="*/ 0 w 147"/>
                <a:gd name="T1" fmla="*/ 12 h 47"/>
                <a:gd name="T2" fmla="*/ 37 w 147"/>
                <a:gd name="T3" fmla="*/ 12 h 47"/>
                <a:gd name="T4" fmla="*/ 125 w 147"/>
                <a:gd name="T5" fmla="*/ 34 h 47"/>
                <a:gd name="T6" fmla="*/ 147 w 147"/>
                <a:gd name="T7" fmla="*/ 1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7" h="47">
                  <a:moveTo>
                    <a:pt x="0" y="12"/>
                  </a:moveTo>
                  <a:cubicBezTo>
                    <a:pt x="9" y="6"/>
                    <a:pt x="15" y="0"/>
                    <a:pt x="37" y="12"/>
                  </a:cubicBezTo>
                  <a:cubicBezTo>
                    <a:pt x="59" y="23"/>
                    <a:pt x="93" y="47"/>
                    <a:pt x="125" y="34"/>
                  </a:cubicBezTo>
                  <a:cubicBezTo>
                    <a:pt x="126" y="33"/>
                    <a:pt x="147" y="12"/>
                    <a:pt x="147" y="12"/>
                  </a:cubicBezTo>
                </a:path>
              </a:pathLst>
            </a:custGeom>
            <a:noFill/>
            <a:ln w="19050" cap="rnd">
              <a:solidFill>
                <a:schemeClr val="accent4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7" name="Freeform 240"/>
            <p:cNvSpPr/>
            <p:nvPr/>
          </p:nvSpPr>
          <p:spPr bwMode="auto">
            <a:xfrm>
              <a:off x="10264775" y="2705100"/>
              <a:ext cx="187325" cy="393700"/>
            </a:xfrm>
            <a:custGeom>
              <a:avLst/>
              <a:gdLst>
                <a:gd name="T0" fmla="*/ 0 w 88"/>
                <a:gd name="T1" fmla="*/ 0 h 184"/>
                <a:gd name="T2" fmla="*/ 51 w 88"/>
                <a:gd name="T3" fmla="*/ 125 h 184"/>
                <a:gd name="T4" fmla="*/ 88 w 88"/>
                <a:gd name="T5" fmla="*/ 184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8" h="184">
                  <a:moveTo>
                    <a:pt x="0" y="0"/>
                  </a:moveTo>
                  <a:cubicBezTo>
                    <a:pt x="19" y="5"/>
                    <a:pt x="24" y="53"/>
                    <a:pt x="51" y="125"/>
                  </a:cubicBezTo>
                  <a:cubicBezTo>
                    <a:pt x="54" y="134"/>
                    <a:pt x="88" y="184"/>
                    <a:pt x="88" y="184"/>
                  </a:cubicBezTo>
                </a:path>
              </a:pathLst>
            </a:custGeom>
            <a:noFill/>
            <a:ln w="19050" cap="rnd">
              <a:solidFill>
                <a:schemeClr val="accent4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8" name="Freeform 241"/>
            <p:cNvSpPr/>
            <p:nvPr/>
          </p:nvSpPr>
          <p:spPr bwMode="auto">
            <a:xfrm>
              <a:off x="10169525" y="2122488"/>
              <a:ext cx="314325" cy="423862"/>
            </a:xfrm>
            <a:custGeom>
              <a:avLst/>
              <a:gdLst>
                <a:gd name="T0" fmla="*/ 0 w 147"/>
                <a:gd name="T1" fmla="*/ 198 h 198"/>
                <a:gd name="T2" fmla="*/ 29 w 147"/>
                <a:gd name="T3" fmla="*/ 140 h 198"/>
                <a:gd name="T4" fmla="*/ 110 w 147"/>
                <a:gd name="T5" fmla="*/ 59 h 198"/>
                <a:gd name="T6" fmla="*/ 147 w 147"/>
                <a:gd name="T7" fmla="*/ 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7" h="198">
                  <a:moveTo>
                    <a:pt x="0" y="198"/>
                  </a:moveTo>
                  <a:cubicBezTo>
                    <a:pt x="22" y="173"/>
                    <a:pt x="18" y="150"/>
                    <a:pt x="29" y="140"/>
                  </a:cubicBezTo>
                  <a:cubicBezTo>
                    <a:pt x="42" y="127"/>
                    <a:pt x="104" y="69"/>
                    <a:pt x="110" y="59"/>
                  </a:cubicBezTo>
                  <a:cubicBezTo>
                    <a:pt x="115" y="48"/>
                    <a:pt x="136" y="2"/>
                    <a:pt x="147" y="0"/>
                  </a:cubicBezTo>
                </a:path>
              </a:pathLst>
            </a:custGeom>
            <a:noFill/>
            <a:ln w="19050" cap="rnd">
              <a:solidFill>
                <a:schemeClr val="accent4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9" name="Freeform 242"/>
            <p:cNvSpPr/>
            <p:nvPr/>
          </p:nvSpPr>
          <p:spPr bwMode="auto">
            <a:xfrm>
              <a:off x="9947275" y="2643188"/>
              <a:ext cx="33338" cy="87312"/>
            </a:xfrm>
            <a:custGeom>
              <a:avLst/>
              <a:gdLst>
                <a:gd name="T0" fmla="*/ 15 w 15"/>
                <a:gd name="T1" fmla="*/ 41 h 41"/>
                <a:gd name="T2" fmla="*/ 0 w 15"/>
                <a:gd name="T3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5" h="41">
                  <a:moveTo>
                    <a:pt x="15" y="41"/>
                  </a:moveTo>
                  <a:cubicBezTo>
                    <a:pt x="6" y="30"/>
                    <a:pt x="0" y="15"/>
                    <a:pt x="0" y="0"/>
                  </a:cubicBezTo>
                </a:path>
              </a:pathLst>
            </a:custGeom>
            <a:noFill/>
            <a:ln w="19050" cap="rnd">
              <a:solidFill>
                <a:schemeClr val="accent4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0" name="Freeform 243"/>
            <p:cNvSpPr/>
            <p:nvPr/>
          </p:nvSpPr>
          <p:spPr bwMode="auto">
            <a:xfrm>
              <a:off x="10044113" y="2643188"/>
              <a:ext cx="188913" cy="141287"/>
            </a:xfrm>
            <a:custGeom>
              <a:avLst/>
              <a:gdLst>
                <a:gd name="T0" fmla="*/ 88 w 88"/>
                <a:gd name="T1" fmla="*/ 0 h 66"/>
                <a:gd name="T2" fmla="*/ 22 w 88"/>
                <a:gd name="T3" fmla="*/ 66 h 66"/>
                <a:gd name="T4" fmla="*/ 0 w 88"/>
                <a:gd name="T5" fmla="*/ 62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8" h="66">
                  <a:moveTo>
                    <a:pt x="88" y="0"/>
                  </a:moveTo>
                  <a:cubicBezTo>
                    <a:pt x="88" y="36"/>
                    <a:pt x="58" y="66"/>
                    <a:pt x="22" y="66"/>
                  </a:cubicBezTo>
                  <a:cubicBezTo>
                    <a:pt x="14" y="66"/>
                    <a:pt x="7" y="64"/>
                    <a:pt x="0" y="62"/>
                  </a:cubicBezTo>
                </a:path>
              </a:pathLst>
            </a:custGeom>
            <a:noFill/>
            <a:ln w="19050" cap="rnd">
              <a:solidFill>
                <a:schemeClr val="accent4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597" name="组合 596"/>
          <p:cNvGrpSpPr/>
          <p:nvPr/>
        </p:nvGrpSpPr>
        <p:grpSpPr>
          <a:xfrm>
            <a:off x="11212513" y="3418523"/>
            <a:ext cx="944563" cy="976312"/>
            <a:chOff x="8485188" y="2122488"/>
            <a:chExt cx="944563" cy="976312"/>
          </a:xfrm>
        </p:grpSpPr>
        <p:sp>
          <p:nvSpPr>
            <p:cNvPr id="471" name="Oval 244"/>
            <p:cNvSpPr>
              <a:spLocks noChangeArrowheads="1"/>
            </p:cNvSpPr>
            <p:nvPr/>
          </p:nvSpPr>
          <p:spPr bwMode="auto">
            <a:xfrm>
              <a:off x="8910638" y="2279650"/>
              <a:ext cx="93663" cy="93662"/>
            </a:xfrm>
            <a:prstGeom prst="ellipse">
              <a:avLst/>
            </a:prstGeom>
            <a:noFill/>
            <a:ln w="19050" cap="rnd">
              <a:solidFill>
                <a:schemeClr val="accent4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2" name="Freeform 245"/>
            <p:cNvSpPr/>
            <p:nvPr/>
          </p:nvSpPr>
          <p:spPr bwMode="auto">
            <a:xfrm>
              <a:off x="8778875" y="2359025"/>
              <a:ext cx="358775" cy="187325"/>
            </a:xfrm>
            <a:custGeom>
              <a:avLst/>
              <a:gdLst>
                <a:gd name="T0" fmla="*/ 62 w 168"/>
                <a:gd name="T1" fmla="*/ 0 h 88"/>
                <a:gd name="T2" fmla="*/ 9 w 168"/>
                <a:gd name="T3" fmla="*/ 36 h 88"/>
                <a:gd name="T4" fmla="*/ 6 w 168"/>
                <a:gd name="T5" fmla="*/ 58 h 88"/>
                <a:gd name="T6" fmla="*/ 84 w 168"/>
                <a:gd name="T7" fmla="*/ 88 h 88"/>
                <a:gd name="T8" fmla="*/ 162 w 168"/>
                <a:gd name="T9" fmla="*/ 58 h 88"/>
                <a:gd name="T10" fmla="*/ 159 w 168"/>
                <a:gd name="T11" fmla="*/ 36 h 88"/>
                <a:gd name="T12" fmla="*/ 106 w 168"/>
                <a:gd name="T13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8" h="88">
                  <a:moveTo>
                    <a:pt x="62" y="0"/>
                  </a:moveTo>
                  <a:cubicBezTo>
                    <a:pt x="9" y="36"/>
                    <a:pt x="9" y="36"/>
                    <a:pt x="9" y="36"/>
                  </a:cubicBezTo>
                  <a:cubicBezTo>
                    <a:pt x="1" y="41"/>
                    <a:pt x="0" y="52"/>
                    <a:pt x="6" y="58"/>
                  </a:cubicBezTo>
                  <a:cubicBezTo>
                    <a:pt x="25" y="77"/>
                    <a:pt x="53" y="88"/>
                    <a:pt x="84" y="88"/>
                  </a:cubicBezTo>
                  <a:cubicBezTo>
                    <a:pt x="115" y="88"/>
                    <a:pt x="143" y="77"/>
                    <a:pt x="162" y="58"/>
                  </a:cubicBezTo>
                  <a:cubicBezTo>
                    <a:pt x="168" y="52"/>
                    <a:pt x="167" y="41"/>
                    <a:pt x="159" y="36"/>
                  </a:cubicBezTo>
                  <a:cubicBezTo>
                    <a:pt x="106" y="0"/>
                    <a:pt x="106" y="0"/>
                    <a:pt x="106" y="0"/>
                  </a:cubicBezTo>
                </a:path>
              </a:pathLst>
            </a:custGeom>
            <a:noFill/>
            <a:ln w="19050" cap="rnd">
              <a:solidFill>
                <a:schemeClr val="accent4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3" name="Freeform 246"/>
            <p:cNvSpPr/>
            <p:nvPr/>
          </p:nvSpPr>
          <p:spPr bwMode="auto">
            <a:xfrm>
              <a:off x="8736013" y="2500313"/>
              <a:ext cx="222250" cy="550862"/>
            </a:xfrm>
            <a:custGeom>
              <a:avLst/>
              <a:gdLst>
                <a:gd name="T0" fmla="*/ 23 w 104"/>
                <a:gd name="T1" fmla="*/ 0 h 258"/>
                <a:gd name="T2" fmla="*/ 104 w 104"/>
                <a:gd name="T3" fmla="*/ 258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04" h="258">
                  <a:moveTo>
                    <a:pt x="23" y="0"/>
                  </a:moveTo>
                  <a:cubicBezTo>
                    <a:pt x="17" y="14"/>
                    <a:pt x="0" y="258"/>
                    <a:pt x="104" y="258"/>
                  </a:cubicBezTo>
                </a:path>
              </a:pathLst>
            </a:custGeom>
            <a:noFill/>
            <a:ln w="19050" cap="rnd">
              <a:solidFill>
                <a:schemeClr val="accent4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4" name="Freeform 247"/>
            <p:cNvSpPr/>
            <p:nvPr/>
          </p:nvSpPr>
          <p:spPr bwMode="auto">
            <a:xfrm>
              <a:off x="8818563" y="2792413"/>
              <a:ext cx="139700" cy="139700"/>
            </a:xfrm>
            <a:custGeom>
              <a:avLst/>
              <a:gdLst>
                <a:gd name="T0" fmla="*/ 0 w 65"/>
                <a:gd name="T1" fmla="*/ 65 h 65"/>
                <a:gd name="T2" fmla="*/ 65 w 65"/>
                <a:gd name="T3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5" h="65">
                  <a:moveTo>
                    <a:pt x="0" y="65"/>
                  </a:moveTo>
                  <a:cubicBezTo>
                    <a:pt x="12" y="65"/>
                    <a:pt x="65" y="51"/>
                    <a:pt x="65" y="0"/>
                  </a:cubicBezTo>
                </a:path>
              </a:pathLst>
            </a:custGeom>
            <a:noFill/>
            <a:ln w="19050" cap="rnd">
              <a:solidFill>
                <a:schemeClr val="accent4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5" name="Freeform 248"/>
            <p:cNvSpPr/>
            <p:nvPr/>
          </p:nvSpPr>
          <p:spPr bwMode="auto">
            <a:xfrm>
              <a:off x="8958263" y="2500313"/>
              <a:ext cx="220663" cy="550862"/>
            </a:xfrm>
            <a:custGeom>
              <a:avLst/>
              <a:gdLst>
                <a:gd name="T0" fmla="*/ 80 w 103"/>
                <a:gd name="T1" fmla="*/ 0 h 258"/>
                <a:gd name="T2" fmla="*/ 0 w 103"/>
                <a:gd name="T3" fmla="*/ 258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03" h="258">
                  <a:moveTo>
                    <a:pt x="80" y="0"/>
                  </a:moveTo>
                  <a:cubicBezTo>
                    <a:pt x="86" y="14"/>
                    <a:pt x="103" y="258"/>
                    <a:pt x="0" y="258"/>
                  </a:cubicBezTo>
                </a:path>
              </a:pathLst>
            </a:custGeom>
            <a:noFill/>
            <a:ln w="19050" cap="rnd">
              <a:solidFill>
                <a:schemeClr val="accent4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6" name="Freeform 249"/>
            <p:cNvSpPr/>
            <p:nvPr/>
          </p:nvSpPr>
          <p:spPr bwMode="auto">
            <a:xfrm>
              <a:off x="8958263" y="2792413"/>
              <a:ext cx="136525" cy="139700"/>
            </a:xfrm>
            <a:custGeom>
              <a:avLst/>
              <a:gdLst>
                <a:gd name="T0" fmla="*/ 64 w 64"/>
                <a:gd name="T1" fmla="*/ 65 h 65"/>
                <a:gd name="T2" fmla="*/ 0 w 64"/>
                <a:gd name="T3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4" h="65">
                  <a:moveTo>
                    <a:pt x="64" y="65"/>
                  </a:moveTo>
                  <a:cubicBezTo>
                    <a:pt x="52" y="65"/>
                    <a:pt x="0" y="51"/>
                    <a:pt x="0" y="0"/>
                  </a:cubicBezTo>
                </a:path>
              </a:pathLst>
            </a:custGeom>
            <a:noFill/>
            <a:ln w="19050" cap="rnd">
              <a:solidFill>
                <a:schemeClr val="accent4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7" name="Freeform 250"/>
            <p:cNvSpPr/>
            <p:nvPr/>
          </p:nvSpPr>
          <p:spPr bwMode="auto">
            <a:xfrm>
              <a:off x="8737600" y="2122488"/>
              <a:ext cx="109538" cy="268287"/>
            </a:xfrm>
            <a:custGeom>
              <a:avLst/>
              <a:gdLst>
                <a:gd name="T0" fmla="*/ 51 w 51"/>
                <a:gd name="T1" fmla="*/ 125 h 125"/>
                <a:gd name="T2" fmla="*/ 27 w 51"/>
                <a:gd name="T3" fmla="*/ 101 h 125"/>
                <a:gd name="T4" fmla="*/ 22 w 51"/>
                <a:gd name="T5" fmla="*/ 88 h 125"/>
                <a:gd name="T6" fmla="*/ 22 w 51"/>
                <a:gd name="T7" fmla="*/ 29 h 125"/>
                <a:gd name="T8" fmla="*/ 17 w 51"/>
                <a:gd name="T9" fmla="*/ 17 h 125"/>
                <a:gd name="T10" fmla="*/ 0 w 51"/>
                <a:gd name="T11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1" h="125">
                  <a:moveTo>
                    <a:pt x="51" y="125"/>
                  </a:moveTo>
                  <a:cubicBezTo>
                    <a:pt x="27" y="101"/>
                    <a:pt x="27" y="101"/>
                    <a:pt x="27" y="101"/>
                  </a:cubicBezTo>
                  <a:cubicBezTo>
                    <a:pt x="24" y="98"/>
                    <a:pt x="22" y="92"/>
                    <a:pt x="22" y="88"/>
                  </a:cubicBezTo>
                  <a:cubicBezTo>
                    <a:pt x="22" y="29"/>
                    <a:pt x="22" y="29"/>
                    <a:pt x="22" y="29"/>
                  </a:cubicBezTo>
                  <a:cubicBezTo>
                    <a:pt x="22" y="25"/>
                    <a:pt x="20" y="19"/>
                    <a:pt x="17" y="1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noFill/>
            <a:ln w="19050" cap="rnd">
              <a:solidFill>
                <a:schemeClr val="accent4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8" name="Freeform 251"/>
            <p:cNvSpPr/>
            <p:nvPr/>
          </p:nvSpPr>
          <p:spPr bwMode="auto">
            <a:xfrm>
              <a:off x="8485188" y="2501900"/>
              <a:ext cx="282575" cy="109537"/>
            </a:xfrm>
            <a:custGeom>
              <a:avLst/>
              <a:gdLst>
                <a:gd name="T0" fmla="*/ 132 w 132"/>
                <a:gd name="T1" fmla="*/ 7 h 51"/>
                <a:gd name="T2" fmla="*/ 117 w 132"/>
                <a:gd name="T3" fmla="*/ 2 h 51"/>
                <a:gd name="T4" fmla="*/ 104 w 132"/>
                <a:gd name="T5" fmla="*/ 3 h 51"/>
                <a:gd name="T6" fmla="*/ 43 w 132"/>
                <a:gd name="T7" fmla="*/ 40 h 51"/>
                <a:gd name="T8" fmla="*/ 30 w 132"/>
                <a:gd name="T9" fmla="*/ 45 h 51"/>
                <a:gd name="T10" fmla="*/ 0 w 132"/>
                <a:gd name="T11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2" h="51">
                  <a:moveTo>
                    <a:pt x="132" y="7"/>
                  </a:moveTo>
                  <a:cubicBezTo>
                    <a:pt x="117" y="2"/>
                    <a:pt x="117" y="2"/>
                    <a:pt x="117" y="2"/>
                  </a:cubicBezTo>
                  <a:cubicBezTo>
                    <a:pt x="114" y="0"/>
                    <a:pt x="108" y="1"/>
                    <a:pt x="104" y="3"/>
                  </a:cubicBezTo>
                  <a:cubicBezTo>
                    <a:pt x="43" y="40"/>
                    <a:pt x="43" y="40"/>
                    <a:pt x="43" y="40"/>
                  </a:cubicBezTo>
                  <a:cubicBezTo>
                    <a:pt x="40" y="42"/>
                    <a:pt x="34" y="44"/>
                    <a:pt x="30" y="45"/>
                  </a:cubicBezTo>
                  <a:cubicBezTo>
                    <a:pt x="0" y="51"/>
                    <a:pt x="0" y="51"/>
                    <a:pt x="0" y="51"/>
                  </a:cubicBezTo>
                </a:path>
              </a:pathLst>
            </a:custGeom>
            <a:noFill/>
            <a:ln w="19050" cap="rnd">
              <a:solidFill>
                <a:schemeClr val="accent4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9" name="Freeform 252"/>
            <p:cNvSpPr/>
            <p:nvPr/>
          </p:nvSpPr>
          <p:spPr bwMode="auto">
            <a:xfrm>
              <a:off x="8612188" y="2625725"/>
              <a:ext cx="155575" cy="473075"/>
            </a:xfrm>
            <a:custGeom>
              <a:avLst/>
              <a:gdLst>
                <a:gd name="T0" fmla="*/ 73 w 73"/>
                <a:gd name="T1" fmla="*/ 0 h 221"/>
                <a:gd name="T2" fmla="*/ 29 w 73"/>
                <a:gd name="T3" fmla="*/ 15 h 221"/>
                <a:gd name="T4" fmla="*/ 23 w 73"/>
                <a:gd name="T5" fmla="*/ 27 h 221"/>
                <a:gd name="T6" fmla="*/ 36 w 73"/>
                <a:gd name="T7" fmla="*/ 177 h 221"/>
                <a:gd name="T8" fmla="*/ 31 w 73"/>
                <a:gd name="T9" fmla="*/ 191 h 221"/>
                <a:gd name="T10" fmla="*/ 0 w 73"/>
                <a:gd name="T11" fmla="*/ 221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3" h="221">
                  <a:moveTo>
                    <a:pt x="73" y="0"/>
                  </a:moveTo>
                  <a:cubicBezTo>
                    <a:pt x="29" y="15"/>
                    <a:pt x="29" y="15"/>
                    <a:pt x="29" y="15"/>
                  </a:cubicBezTo>
                  <a:cubicBezTo>
                    <a:pt x="25" y="17"/>
                    <a:pt x="22" y="22"/>
                    <a:pt x="23" y="27"/>
                  </a:cubicBezTo>
                  <a:cubicBezTo>
                    <a:pt x="36" y="177"/>
                    <a:pt x="36" y="177"/>
                    <a:pt x="36" y="177"/>
                  </a:cubicBezTo>
                  <a:cubicBezTo>
                    <a:pt x="36" y="182"/>
                    <a:pt x="34" y="188"/>
                    <a:pt x="31" y="191"/>
                  </a:cubicBezTo>
                  <a:cubicBezTo>
                    <a:pt x="0" y="221"/>
                    <a:pt x="0" y="221"/>
                    <a:pt x="0" y="221"/>
                  </a:cubicBezTo>
                </a:path>
              </a:pathLst>
            </a:custGeom>
            <a:noFill/>
            <a:ln w="19050" cap="rnd">
              <a:solidFill>
                <a:schemeClr val="accent4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8" name="Freeform 253"/>
            <p:cNvSpPr/>
            <p:nvPr/>
          </p:nvSpPr>
          <p:spPr bwMode="auto">
            <a:xfrm>
              <a:off x="9066213" y="2122488"/>
              <a:ext cx="112713" cy="268287"/>
            </a:xfrm>
            <a:custGeom>
              <a:avLst/>
              <a:gdLst>
                <a:gd name="T0" fmla="*/ 0 w 52"/>
                <a:gd name="T1" fmla="*/ 125 h 125"/>
                <a:gd name="T2" fmla="*/ 25 w 52"/>
                <a:gd name="T3" fmla="*/ 101 h 125"/>
                <a:gd name="T4" fmla="*/ 30 w 52"/>
                <a:gd name="T5" fmla="*/ 88 h 125"/>
                <a:gd name="T6" fmla="*/ 30 w 52"/>
                <a:gd name="T7" fmla="*/ 29 h 125"/>
                <a:gd name="T8" fmla="*/ 35 w 52"/>
                <a:gd name="T9" fmla="*/ 17 h 125"/>
                <a:gd name="T10" fmla="*/ 52 w 52"/>
                <a:gd name="T11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2" h="125">
                  <a:moveTo>
                    <a:pt x="0" y="125"/>
                  </a:moveTo>
                  <a:cubicBezTo>
                    <a:pt x="25" y="101"/>
                    <a:pt x="25" y="101"/>
                    <a:pt x="25" y="101"/>
                  </a:cubicBezTo>
                  <a:cubicBezTo>
                    <a:pt x="27" y="98"/>
                    <a:pt x="30" y="92"/>
                    <a:pt x="30" y="88"/>
                  </a:cubicBezTo>
                  <a:cubicBezTo>
                    <a:pt x="30" y="29"/>
                    <a:pt x="30" y="29"/>
                    <a:pt x="30" y="29"/>
                  </a:cubicBezTo>
                  <a:cubicBezTo>
                    <a:pt x="30" y="25"/>
                    <a:pt x="32" y="19"/>
                    <a:pt x="35" y="17"/>
                  </a:cubicBezTo>
                  <a:cubicBezTo>
                    <a:pt x="52" y="0"/>
                    <a:pt x="52" y="0"/>
                    <a:pt x="52" y="0"/>
                  </a:cubicBezTo>
                </a:path>
              </a:pathLst>
            </a:custGeom>
            <a:noFill/>
            <a:ln w="19050" cap="rnd">
              <a:solidFill>
                <a:schemeClr val="accent4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9" name="Freeform 254"/>
            <p:cNvSpPr/>
            <p:nvPr/>
          </p:nvSpPr>
          <p:spPr bwMode="auto">
            <a:xfrm>
              <a:off x="9145588" y="2501900"/>
              <a:ext cx="284163" cy="109537"/>
            </a:xfrm>
            <a:custGeom>
              <a:avLst/>
              <a:gdLst>
                <a:gd name="T0" fmla="*/ 0 w 133"/>
                <a:gd name="T1" fmla="*/ 7 h 51"/>
                <a:gd name="T2" fmla="*/ 15 w 133"/>
                <a:gd name="T3" fmla="*/ 2 h 51"/>
                <a:gd name="T4" fmla="*/ 29 w 133"/>
                <a:gd name="T5" fmla="*/ 3 h 51"/>
                <a:gd name="T6" fmla="*/ 90 w 133"/>
                <a:gd name="T7" fmla="*/ 40 h 51"/>
                <a:gd name="T8" fmla="*/ 103 w 133"/>
                <a:gd name="T9" fmla="*/ 45 h 51"/>
                <a:gd name="T10" fmla="*/ 133 w 133"/>
                <a:gd name="T11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3" h="51">
                  <a:moveTo>
                    <a:pt x="0" y="7"/>
                  </a:moveTo>
                  <a:cubicBezTo>
                    <a:pt x="15" y="2"/>
                    <a:pt x="15" y="2"/>
                    <a:pt x="15" y="2"/>
                  </a:cubicBezTo>
                  <a:cubicBezTo>
                    <a:pt x="19" y="0"/>
                    <a:pt x="25" y="1"/>
                    <a:pt x="29" y="3"/>
                  </a:cubicBezTo>
                  <a:cubicBezTo>
                    <a:pt x="90" y="40"/>
                    <a:pt x="90" y="40"/>
                    <a:pt x="90" y="40"/>
                  </a:cubicBezTo>
                  <a:cubicBezTo>
                    <a:pt x="93" y="42"/>
                    <a:pt x="99" y="44"/>
                    <a:pt x="103" y="45"/>
                  </a:cubicBezTo>
                  <a:cubicBezTo>
                    <a:pt x="133" y="51"/>
                    <a:pt x="133" y="51"/>
                    <a:pt x="133" y="51"/>
                  </a:cubicBezTo>
                </a:path>
              </a:pathLst>
            </a:custGeom>
            <a:noFill/>
            <a:ln w="19050" cap="rnd">
              <a:solidFill>
                <a:schemeClr val="accent4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0" name="Freeform 255"/>
            <p:cNvSpPr/>
            <p:nvPr/>
          </p:nvSpPr>
          <p:spPr bwMode="auto">
            <a:xfrm>
              <a:off x="9145588" y="2625725"/>
              <a:ext cx="158750" cy="473075"/>
            </a:xfrm>
            <a:custGeom>
              <a:avLst/>
              <a:gdLst>
                <a:gd name="T0" fmla="*/ 0 w 74"/>
                <a:gd name="T1" fmla="*/ 0 h 221"/>
                <a:gd name="T2" fmla="*/ 45 w 74"/>
                <a:gd name="T3" fmla="*/ 15 h 221"/>
                <a:gd name="T4" fmla="*/ 51 w 74"/>
                <a:gd name="T5" fmla="*/ 27 h 221"/>
                <a:gd name="T6" fmla="*/ 38 w 74"/>
                <a:gd name="T7" fmla="*/ 177 h 221"/>
                <a:gd name="T8" fmla="*/ 43 w 74"/>
                <a:gd name="T9" fmla="*/ 191 h 221"/>
                <a:gd name="T10" fmla="*/ 74 w 74"/>
                <a:gd name="T11" fmla="*/ 221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221">
                  <a:moveTo>
                    <a:pt x="0" y="0"/>
                  </a:moveTo>
                  <a:cubicBezTo>
                    <a:pt x="45" y="15"/>
                    <a:pt x="45" y="15"/>
                    <a:pt x="45" y="15"/>
                  </a:cubicBezTo>
                  <a:cubicBezTo>
                    <a:pt x="48" y="17"/>
                    <a:pt x="51" y="22"/>
                    <a:pt x="51" y="27"/>
                  </a:cubicBezTo>
                  <a:cubicBezTo>
                    <a:pt x="38" y="177"/>
                    <a:pt x="38" y="177"/>
                    <a:pt x="38" y="177"/>
                  </a:cubicBezTo>
                  <a:cubicBezTo>
                    <a:pt x="37" y="182"/>
                    <a:pt x="40" y="188"/>
                    <a:pt x="43" y="191"/>
                  </a:cubicBezTo>
                  <a:cubicBezTo>
                    <a:pt x="74" y="221"/>
                    <a:pt x="74" y="221"/>
                    <a:pt x="74" y="221"/>
                  </a:cubicBezTo>
                </a:path>
              </a:pathLst>
            </a:custGeom>
            <a:noFill/>
            <a:ln w="19050" cap="rnd">
              <a:solidFill>
                <a:schemeClr val="accent4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1" name="Line 256"/>
            <p:cNvSpPr>
              <a:spLocks noChangeShapeType="1"/>
            </p:cNvSpPr>
            <p:nvPr/>
          </p:nvSpPr>
          <p:spPr bwMode="auto">
            <a:xfrm flipH="1" flipV="1">
              <a:off x="8864600" y="2152650"/>
              <a:ext cx="61913" cy="127000"/>
            </a:xfrm>
            <a:prstGeom prst="line">
              <a:avLst/>
            </a:prstGeom>
            <a:noFill/>
            <a:ln w="19050" cap="rnd">
              <a:solidFill>
                <a:schemeClr val="accent4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2" name="Line 257"/>
            <p:cNvSpPr>
              <a:spLocks noChangeShapeType="1"/>
            </p:cNvSpPr>
            <p:nvPr/>
          </p:nvSpPr>
          <p:spPr bwMode="auto">
            <a:xfrm flipV="1">
              <a:off x="8990013" y="2152650"/>
              <a:ext cx="61913" cy="127000"/>
            </a:xfrm>
            <a:prstGeom prst="line">
              <a:avLst/>
            </a:prstGeom>
            <a:noFill/>
            <a:ln w="19050" cap="rnd">
              <a:solidFill>
                <a:schemeClr val="accent4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3" name="Line 258"/>
            <p:cNvSpPr>
              <a:spLocks noChangeShapeType="1"/>
            </p:cNvSpPr>
            <p:nvPr/>
          </p:nvSpPr>
          <p:spPr bwMode="auto">
            <a:xfrm flipV="1">
              <a:off x="8958263" y="2611438"/>
              <a:ext cx="0" cy="187325"/>
            </a:xfrm>
            <a:prstGeom prst="line">
              <a:avLst/>
            </a:prstGeom>
            <a:noFill/>
            <a:ln w="19050" cap="rnd">
              <a:solidFill>
                <a:schemeClr val="accent4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598" name="组合 597"/>
          <p:cNvGrpSpPr/>
          <p:nvPr/>
        </p:nvGrpSpPr>
        <p:grpSpPr>
          <a:xfrm>
            <a:off x="58738" y="3520123"/>
            <a:ext cx="912813" cy="976312"/>
            <a:chOff x="7373938" y="2097088"/>
            <a:chExt cx="912813" cy="976312"/>
          </a:xfrm>
        </p:grpSpPr>
        <p:sp>
          <p:nvSpPr>
            <p:cNvPr id="294" name="Freeform 259"/>
            <p:cNvSpPr/>
            <p:nvPr/>
          </p:nvSpPr>
          <p:spPr bwMode="auto">
            <a:xfrm>
              <a:off x="7532688" y="2352675"/>
              <a:ext cx="595313" cy="673100"/>
            </a:xfrm>
            <a:custGeom>
              <a:avLst/>
              <a:gdLst>
                <a:gd name="T0" fmla="*/ 235 w 279"/>
                <a:gd name="T1" fmla="*/ 9 h 315"/>
                <a:gd name="T2" fmla="*/ 212 w 279"/>
                <a:gd name="T3" fmla="*/ 3 h 315"/>
                <a:gd name="T4" fmla="*/ 140 w 279"/>
                <a:gd name="T5" fmla="*/ 13 h 315"/>
                <a:gd name="T6" fmla="*/ 67 w 279"/>
                <a:gd name="T7" fmla="*/ 3 h 315"/>
                <a:gd name="T8" fmla="*/ 44 w 279"/>
                <a:gd name="T9" fmla="*/ 9 h 315"/>
                <a:gd name="T10" fmla="*/ 0 w 279"/>
                <a:gd name="T11" fmla="*/ 138 h 315"/>
                <a:gd name="T12" fmla="*/ 140 w 279"/>
                <a:gd name="T13" fmla="*/ 315 h 315"/>
                <a:gd name="T14" fmla="*/ 279 w 279"/>
                <a:gd name="T15" fmla="*/ 138 h 315"/>
                <a:gd name="T16" fmla="*/ 235 w 279"/>
                <a:gd name="T17" fmla="*/ 9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9" h="315">
                  <a:moveTo>
                    <a:pt x="235" y="9"/>
                  </a:moveTo>
                  <a:cubicBezTo>
                    <a:pt x="229" y="3"/>
                    <a:pt x="220" y="0"/>
                    <a:pt x="212" y="3"/>
                  </a:cubicBezTo>
                  <a:cubicBezTo>
                    <a:pt x="190" y="9"/>
                    <a:pt x="166" y="13"/>
                    <a:pt x="140" y="13"/>
                  </a:cubicBezTo>
                  <a:cubicBezTo>
                    <a:pt x="113" y="13"/>
                    <a:pt x="89" y="9"/>
                    <a:pt x="67" y="3"/>
                  </a:cubicBezTo>
                  <a:cubicBezTo>
                    <a:pt x="59" y="0"/>
                    <a:pt x="50" y="3"/>
                    <a:pt x="44" y="9"/>
                  </a:cubicBezTo>
                  <a:cubicBezTo>
                    <a:pt x="17" y="42"/>
                    <a:pt x="0" y="87"/>
                    <a:pt x="0" y="138"/>
                  </a:cubicBezTo>
                  <a:cubicBezTo>
                    <a:pt x="0" y="236"/>
                    <a:pt x="62" y="315"/>
                    <a:pt x="140" y="315"/>
                  </a:cubicBezTo>
                  <a:cubicBezTo>
                    <a:pt x="217" y="315"/>
                    <a:pt x="279" y="236"/>
                    <a:pt x="279" y="138"/>
                  </a:cubicBezTo>
                  <a:cubicBezTo>
                    <a:pt x="279" y="87"/>
                    <a:pt x="262" y="42"/>
                    <a:pt x="235" y="9"/>
                  </a:cubicBezTo>
                  <a:close/>
                </a:path>
              </a:pathLst>
            </a:custGeom>
            <a:noFill/>
            <a:ln w="19050" cap="rnd">
              <a:solidFill>
                <a:schemeClr val="accent4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5" name="Freeform 260"/>
            <p:cNvSpPr/>
            <p:nvPr/>
          </p:nvSpPr>
          <p:spPr bwMode="auto">
            <a:xfrm>
              <a:off x="7634288" y="2206625"/>
              <a:ext cx="392113" cy="152400"/>
            </a:xfrm>
            <a:custGeom>
              <a:avLst/>
              <a:gdLst>
                <a:gd name="T0" fmla="*/ 164 w 183"/>
                <a:gd name="T1" fmla="*/ 71 h 71"/>
                <a:gd name="T2" fmla="*/ 180 w 183"/>
                <a:gd name="T3" fmla="*/ 52 h 71"/>
                <a:gd name="T4" fmla="*/ 92 w 183"/>
                <a:gd name="T5" fmla="*/ 0 h 71"/>
                <a:gd name="T6" fmla="*/ 3 w 183"/>
                <a:gd name="T7" fmla="*/ 52 h 71"/>
                <a:gd name="T8" fmla="*/ 19 w 183"/>
                <a:gd name="T9" fmla="*/ 7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71">
                  <a:moveTo>
                    <a:pt x="164" y="71"/>
                  </a:moveTo>
                  <a:cubicBezTo>
                    <a:pt x="173" y="64"/>
                    <a:pt x="183" y="59"/>
                    <a:pt x="180" y="52"/>
                  </a:cubicBezTo>
                  <a:cubicBezTo>
                    <a:pt x="160" y="11"/>
                    <a:pt x="155" y="0"/>
                    <a:pt x="92" y="0"/>
                  </a:cubicBezTo>
                  <a:cubicBezTo>
                    <a:pt x="28" y="0"/>
                    <a:pt x="23" y="11"/>
                    <a:pt x="3" y="52"/>
                  </a:cubicBezTo>
                  <a:cubicBezTo>
                    <a:pt x="0" y="59"/>
                    <a:pt x="10" y="64"/>
                    <a:pt x="19" y="71"/>
                  </a:cubicBezTo>
                </a:path>
              </a:pathLst>
            </a:custGeom>
            <a:noFill/>
            <a:ln w="19050" cap="rnd">
              <a:solidFill>
                <a:schemeClr val="accent4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6" name="Freeform 261"/>
            <p:cNvSpPr/>
            <p:nvPr/>
          </p:nvSpPr>
          <p:spPr bwMode="auto">
            <a:xfrm>
              <a:off x="7734300" y="2144713"/>
              <a:ext cx="190500" cy="61912"/>
            </a:xfrm>
            <a:custGeom>
              <a:avLst/>
              <a:gdLst>
                <a:gd name="T0" fmla="*/ 89 w 89"/>
                <a:gd name="T1" fmla="*/ 29 h 29"/>
                <a:gd name="T2" fmla="*/ 45 w 89"/>
                <a:gd name="T3" fmla="*/ 0 h 29"/>
                <a:gd name="T4" fmla="*/ 0 w 89"/>
                <a:gd name="T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9" h="29">
                  <a:moveTo>
                    <a:pt x="89" y="29"/>
                  </a:moveTo>
                  <a:cubicBezTo>
                    <a:pt x="83" y="5"/>
                    <a:pt x="57" y="0"/>
                    <a:pt x="45" y="0"/>
                  </a:cubicBezTo>
                  <a:cubicBezTo>
                    <a:pt x="32" y="0"/>
                    <a:pt x="6" y="5"/>
                    <a:pt x="0" y="29"/>
                  </a:cubicBezTo>
                </a:path>
              </a:pathLst>
            </a:custGeom>
            <a:noFill/>
            <a:ln w="19050" cap="rnd">
              <a:solidFill>
                <a:schemeClr val="accent4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7" name="Freeform 262"/>
            <p:cNvSpPr/>
            <p:nvPr/>
          </p:nvSpPr>
          <p:spPr bwMode="auto">
            <a:xfrm>
              <a:off x="7720013" y="2097088"/>
              <a:ext cx="47625" cy="61912"/>
            </a:xfrm>
            <a:custGeom>
              <a:avLst/>
              <a:gdLst>
                <a:gd name="T0" fmla="*/ 0 w 22"/>
                <a:gd name="T1" fmla="*/ 0 h 29"/>
                <a:gd name="T2" fmla="*/ 22 w 22"/>
                <a:gd name="T3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2" h="29">
                  <a:moveTo>
                    <a:pt x="0" y="0"/>
                  </a:moveTo>
                  <a:cubicBezTo>
                    <a:pt x="3" y="9"/>
                    <a:pt x="13" y="22"/>
                    <a:pt x="22" y="29"/>
                  </a:cubicBezTo>
                </a:path>
              </a:pathLst>
            </a:custGeom>
            <a:noFill/>
            <a:ln w="19050" cap="rnd">
              <a:solidFill>
                <a:schemeClr val="accent4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8" name="Freeform 263"/>
            <p:cNvSpPr/>
            <p:nvPr/>
          </p:nvSpPr>
          <p:spPr bwMode="auto">
            <a:xfrm>
              <a:off x="7893050" y="2097088"/>
              <a:ext cx="47625" cy="61912"/>
            </a:xfrm>
            <a:custGeom>
              <a:avLst/>
              <a:gdLst>
                <a:gd name="T0" fmla="*/ 22 w 22"/>
                <a:gd name="T1" fmla="*/ 0 h 29"/>
                <a:gd name="T2" fmla="*/ 0 w 22"/>
                <a:gd name="T3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2" h="29">
                  <a:moveTo>
                    <a:pt x="22" y="0"/>
                  </a:moveTo>
                  <a:cubicBezTo>
                    <a:pt x="19" y="9"/>
                    <a:pt x="9" y="22"/>
                    <a:pt x="0" y="29"/>
                  </a:cubicBezTo>
                </a:path>
              </a:pathLst>
            </a:custGeom>
            <a:noFill/>
            <a:ln w="19050" cap="rnd">
              <a:solidFill>
                <a:schemeClr val="accent4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9" name="Freeform 264"/>
            <p:cNvSpPr/>
            <p:nvPr/>
          </p:nvSpPr>
          <p:spPr bwMode="auto">
            <a:xfrm>
              <a:off x="7453313" y="2097088"/>
              <a:ext cx="204788" cy="188912"/>
            </a:xfrm>
            <a:custGeom>
              <a:avLst/>
              <a:gdLst>
                <a:gd name="T0" fmla="*/ 96 w 96"/>
                <a:gd name="T1" fmla="*/ 88 h 88"/>
                <a:gd name="T2" fmla="*/ 66 w 96"/>
                <a:gd name="T3" fmla="*/ 59 h 88"/>
                <a:gd name="T4" fmla="*/ 66 w 96"/>
                <a:gd name="T5" fmla="*/ 0 h 88"/>
                <a:gd name="T6" fmla="*/ 0 w 96"/>
                <a:gd name="T7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6" h="88">
                  <a:moveTo>
                    <a:pt x="96" y="88"/>
                  </a:moveTo>
                  <a:cubicBezTo>
                    <a:pt x="89" y="84"/>
                    <a:pt x="66" y="79"/>
                    <a:pt x="66" y="59"/>
                  </a:cubicBezTo>
                  <a:cubicBezTo>
                    <a:pt x="66" y="38"/>
                    <a:pt x="66" y="0"/>
                    <a:pt x="66" y="0"/>
                  </a:cubicBezTo>
                  <a:cubicBezTo>
                    <a:pt x="66" y="0"/>
                    <a:pt x="36" y="16"/>
                    <a:pt x="0" y="0"/>
                  </a:cubicBezTo>
                </a:path>
              </a:pathLst>
            </a:custGeom>
            <a:noFill/>
            <a:ln w="19050" cap="rnd">
              <a:solidFill>
                <a:schemeClr val="accent4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0" name="Freeform 265"/>
            <p:cNvSpPr/>
            <p:nvPr/>
          </p:nvSpPr>
          <p:spPr bwMode="auto">
            <a:xfrm>
              <a:off x="8004175" y="2097088"/>
              <a:ext cx="203200" cy="188912"/>
            </a:xfrm>
            <a:custGeom>
              <a:avLst/>
              <a:gdLst>
                <a:gd name="T0" fmla="*/ 0 w 95"/>
                <a:gd name="T1" fmla="*/ 88 h 88"/>
                <a:gd name="T2" fmla="*/ 29 w 95"/>
                <a:gd name="T3" fmla="*/ 59 h 88"/>
                <a:gd name="T4" fmla="*/ 29 w 95"/>
                <a:gd name="T5" fmla="*/ 0 h 88"/>
                <a:gd name="T6" fmla="*/ 95 w 95"/>
                <a:gd name="T7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5" h="88">
                  <a:moveTo>
                    <a:pt x="0" y="88"/>
                  </a:moveTo>
                  <a:cubicBezTo>
                    <a:pt x="6" y="84"/>
                    <a:pt x="29" y="79"/>
                    <a:pt x="29" y="59"/>
                  </a:cubicBezTo>
                  <a:cubicBezTo>
                    <a:pt x="29" y="38"/>
                    <a:pt x="29" y="0"/>
                    <a:pt x="29" y="0"/>
                  </a:cubicBezTo>
                  <a:cubicBezTo>
                    <a:pt x="29" y="0"/>
                    <a:pt x="59" y="16"/>
                    <a:pt x="95" y="0"/>
                  </a:cubicBezTo>
                </a:path>
              </a:pathLst>
            </a:custGeom>
            <a:noFill/>
            <a:ln w="19050" cap="rnd">
              <a:solidFill>
                <a:schemeClr val="accent4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1" name="Freeform 266"/>
            <p:cNvSpPr/>
            <p:nvPr/>
          </p:nvSpPr>
          <p:spPr bwMode="auto">
            <a:xfrm>
              <a:off x="7373938" y="2489200"/>
              <a:ext cx="173038" cy="128587"/>
            </a:xfrm>
            <a:custGeom>
              <a:avLst/>
              <a:gdLst>
                <a:gd name="T0" fmla="*/ 81 w 81"/>
                <a:gd name="T1" fmla="*/ 1 h 60"/>
                <a:gd name="T2" fmla="*/ 59 w 81"/>
                <a:gd name="T3" fmla="*/ 15 h 60"/>
                <a:gd name="T4" fmla="*/ 44 w 81"/>
                <a:gd name="T5" fmla="*/ 60 h 60"/>
                <a:gd name="T6" fmla="*/ 0 w 81"/>
                <a:gd name="T7" fmla="*/ 38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1" h="60">
                  <a:moveTo>
                    <a:pt x="81" y="1"/>
                  </a:moveTo>
                  <a:cubicBezTo>
                    <a:pt x="76" y="0"/>
                    <a:pt x="63" y="1"/>
                    <a:pt x="59" y="15"/>
                  </a:cubicBezTo>
                  <a:cubicBezTo>
                    <a:pt x="55" y="30"/>
                    <a:pt x="44" y="60"/>
                    <a:pt x="44" y="60"/>
                  </a:cubicBezTo>
                  <a:cubicBezTo>
                    <a:pt x="44" y="60"/>
                    <a:pt x="29" y="38"/>
                    <a:pt x="0" y="38"/>
                  </a:cubicBezTo>
                </a:path>
              </a:pathLst>
            </a:custGeom>
            <a:noFill/>
            <a:ln w="19050" cap="rnd">
              <a:solidFill>
                <a:schemeClr val="accent4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2" name="Freeform 267"/>
            <p:cNvSpPr/>
            <p:nvPr/>
          </p:nvSpPr>
          <p:spPr bwMode="auto">
            <a:xfrm>
              <a:off x="8113713" y="2489200"/>
              <a:ext cx="173038" cy="128587"/>
            </a:xfrm>
            <a:custGeom>
              <a:avLst/>
              <a:gdLst>
                <a:gd name="T0" fmla="*/ 0 w 81"/>
                <a:gd name="T1" fmla="*/ 1 h 60"/>
                <a:gd name="T2" fmla="*/ 22 w 81"/>
                <a:gd name="T3" fmla="*/ 15 h 60"/>
                <a:gd name="T4" fmla="*/ 37 w 81"/>
                <a:gd name="T5" fmla="*/ 60 h 60"/>
                <a:gd name="T6" fmla="*/ 81 w 81"/>
                <a:gd name="T7" fmla="*/ 38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1" h="60">
                  <a:moveTo>
                    <a:pt x="0" y="1"/>
                  </a:moveTo>
                  <a:cubicBezTo>
                    <a:pt x="6" y="0"/>
                    <a:pt x="19" y="1"/>
                    <a:pt x="22" y="15"/>
                  </a:cubicBezTo>
                  <a:cubicBezTo>
                    <a:pt x="26" y="30"/>
                    <a:pt x="37" y="60"/>
                    <a:pt x="37" y="60"/>
                  </a:cubicBezTo>
                  <a:cubicBezTo>
                    <a:pt x="37" y="60"/>
                    <a:pt x="52" y="38"/>
                    <a:pt x="81" y="38"/>
                  </a:cubicBezTo>
                </a:path>
              </a:pathLst>
            </a:custGeom>
            <a:noFill/>
            <a:ln w="19050" cap="rnd">
              <a:solidFill>
                <a:schemeClr val="accent4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3" name="Freeform 268"/>
            <p:cNvSpPr/>
            <p:nvPr/>
          </p:nvSpPr>
          <p:spPr bwMode="auto">
            <a:xfrm>
              <a:off x="7467600" y="2790825"/>
              <a:ext cx="111125" cy="282575"/>
            </a:xfrm>
            <a:custGeom>
              <a:avLst/>
              <a:gdLst>
                <a:gd name="T0" fmla="*/ 37 w 52"/>
                <a:gd name="T1" fmla="*/ 0 h 132"/>
                <a:gd name="T2" fmla="*/ 22 w 52"/>
                <a:gd name="T3" fmla="*/ 22 h 132"/>
                <a:gd name="T4" fmla="*/ 52 w 52"/>
                <a:gd name="T5" fmla="*/ 88 h 132"/>
                <a:gd name="T6" fmla="*/ 0 w 52"/>
                <a:gd name="T7" fmla="*/ 132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132">
                  <a:moveTo>
                    <a:pt x="37" y="0"/>
                  </a:moveTo>
                  <a:cubicBezTo>
                    <a:pt x="30" y="3"/>
                    <a:pt x="16" y="6"/>
                    <a:pt x="22" y="22"/>
                  </a:cubicBezTo>
                  <a:cubicBezTo>
                    <a:pt x="29" y="37"/>
                    <a:pt x="52" y="88"/>
                    <a:pt x="52" y="88"/>
                  </a:cubicBezTo>
                  <a:cubicBezTo>
                    <a:pt x="52" y="88"/>
                    <a:pt x="0" y="100"/>
                    <a:pt x="0" y="132"/>
                  </a:cubicBezTo>
                </a:path>
              </a:pathLst>
            </a:custGeom>
            <a:noFill/>
            <a:ln w="19050" cap="rnd">
              <a:solidFill>
                <a:schemeClr val="accent4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4" name="Freeform 269"/>
            <p:cNvSpPr/>
            <p:nvPr/>
          </p:nvSpPr>
          <p:spPr bwMode="auto">
            <a:xfrm>
              <a:off x="8081963" y="2790825"/>
              <a:ext cx="111125" cy="282575"/>
            </a:xfrm>
            <a:custGeom>
              <a:avLst/>
              <a:gdLst>
                <a:gd name="T0" fmla="*/ 15 w 52"/>
                <a:gd name="T1" fmla="*/ 0 h 132"/>
                <a:gd name="T2" fmla="*/ 30 w 52"/>
                <a:gd name="T3" fmla="*/ 22 h 132"/>
                <a:gd name="T4" fmla="*/ 0 w 52"/>
                <a:gd name="T5" fmla="*/ 88 h 132"/>
                <a:gd name="T6" fmla="*/ 52 w 52"/>
                <a:gd name="T7" fmla="*/ 132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132">
                  <a:moveTo>
                    <a:pt x="15" y="0"/>
                  </a:moveTo>
                  <a:cubicBezTo>
                    <a:pt x="22" y="3"/>
                    <a:pt x="37" y="6"/>
                    <a:pt x="30" y="22"/>
                  </a:cubicBezTo>
                  <a:cubicBezTo>
                    <a:pt x="23" y="37"/>
                    <a:pt x="0" y="88"/>
                    <a:pt x="0" y="88"/>
                  </a:cubicBezTo>
                  <a:cubicBezTo>
                    <a:pt x="0" y="88"/>
                    <a:pt x="52" y="100"/>
                    <a:pt x="52" y="132"/>
                  </a:cubicBezTo>
                </a:path>
              </a:pathLst>
            </a:custGeom>
            <a:noFill/>
            <a:ln w="19050" cap="rnd">
              <a:solidFill>
                <a:schemeClr val="accent4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5" name="Line 270"/>
            <p:cNvSpPr>
              <a:spLocks noChangeShapeType="1"/>
            </p:cNvSpPr>
            <p:nvPr/>
          </p:nvSpPr>
          <p:spPr bwMode="auto">
            <a:xfrm flipV="1">
              <a:off x="7831138" y="2444750"/>
              <a:ext cx="0" cy="581025"/>
            </a:xfrm>
            <a:prstGeom prst="line">
              <a:avLst/>
            </a:prstGeom>
            <a:noFill/>
            <a:ln w="19050" cap="rnd">
              <a:solidFill>
                <a:schemeClr val="accent4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6" name="Oval 271"/>
            <p:cNvSpPr>
              <a:spLocks noChangeArrowheads="1"/>
            </p:cNvSpPr>
            <p:nvPr/>
          </p:nvSpPr>
          <p:spPr bwMode="auto">
            <a:xfrm>
              <a:off x="7658100" y="2617788"/>
              <a:ext cx="93663" cy="93662"/>
            </a:xfrm>
            <a:prstGeom prst="ellipse">
              <a:avLst/>
            </a:prstGeom>
            <a:noFill/>
            <a:ln w="19050" cap="rnd">
              <a:solidFill>
                <a:schemeClr val="accent4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7" name="Freeform 272"/>
            <p:cNvSpPr/>
            <p:nvPr/>
          </p:nvSpPr>
          <p:spPr bwMode="auto">
            <a:xfrm>
              <a:off x="7591425" y="2838450"/>
              <a:ext cx="80963" cy="92075"/>
            </a:xfrm>
            <a:custGeom>
              <a:avLst/>
              <a:gdLst>
                <a:gd name="T0" fmla="*/ 0 w 38"/>
                <a:gd name="T1" fmla="*/ 7 h 43"/>
                <a:gd name="T2" fmla="*/ 16 w 38"/>
                <a:gd name="T3" fmla="*/ 0 h 43"/>
                <a:gd name="T4" fmla="*/ 38 w 38"/>
                <a:gd name="T5" fmla="*/ 22 h 43"/>
                <a:gd name="T6" fmla="*/ 23 w 38"/>
                <a:gd name="T7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43">
                  <a:moveTo>
                    <a:pt x="0" y="7"/>
                  </a:moveTo>
                  <a:cubicBezTo>
                    <a:pt x="4" y="3"/>
                    <a:pt x="9" y="0"/>
                    <a:pt x="16" y="0"/>
                  </a:cubicBezTo>
                  <a:cubicBezTo>
                    <a:pt x="28" y="0"/>
                    <a:pt x="38" y="10"/>
                    <a:pt x="38" y="22"/>
                  </a:cubicBezTo>
                  <a:cubicBezTo>
                    <a:pt x="38" y="31"/>
                    <a:pt x="32" y="40"/>
                    <a:pt x="23" y="43"/>
                  </a:cubicBezTo>
                </a:path>
              </a:pathLst>
            </a:custGeom>
            <a:noFill/>
            <a:ln w="19050" cap="rnd">
              <a:solidFill>
                <a:schemeClr val="accent4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8" name="Freeform 273"/>
            <p:cNvSpPr/>
            <p:nvPr/>
          </p:nvSpPr>
          <p:spPr bwMode="auto">
            <a:xfrm>
              <a:off x="7986713" y="2838450"/>
              <a:ext cx="84138" cy="92075"/>
            </a:xfrm>
            <a:custGeom>
              <a:avLst/>
              <a:gdLst>
                <a:gd name="T0" fmla="*/ 39 w 39"/>
                <a:gd name="T1" fmla="*/ 7 h 43"/>
                <a:gd name="T2" fmla="*/ 22 w 39"/>
                <a:gd name="T3" fmla="*/ 0 h 43"/>
                <a:gd name="T4" fmla="*/ 0 w 39"/>
                <a:gd name="T5" fmla="*/ 22 h 43"/>
                <a:gd name="T6" fmla="*/ 15 w 39"/>
                <a:gd name="T7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43">
                  <a:moveTo>
                    <a:pt x="39" y="7"/>
                  </a:moveTo>
                  <a:cubicBezTo>
                    <a:pt x="35" y="3"/>
                    <a:pt x="29" y="0"/>
                    <a:pt x="22" y="0"/>
                  </a:cubicBezTo>
                  <a:cubicBezTo>
                    <a:pt x="10" y="0"/>
                    <a:pt x="0" y="10"/>
                    <a:pt x="0" y="22"/>
                  </a:cubicBezTo>
                  <a:cubicBezTo>
                    <a:pt x="0" y="31"/>
                    <a:pt x="6" y="40"/>
                    <a:pt x="15" y="43"/>
                  </a:cubicBezTo>
                </a:path>
              </a:pathLst>
            </a:custGeom>
            <a:noFill/>
            <a:ln w="19050" cap="rnd">
              <a:solidFill>
                <a:schemeClr val="accent4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9" name="Oval 274"/>
            <p:cNvSpPr>
              <a:spLocks noChangeArrowheads="1"/>
            </p:cNvSpPr>
            <p:nvPr/>
          </p:nvSpPr>
          <p:spPr bwMode="auto">
            <a:xfrm>
              <a:off x="7908925" y="2617788"/>
              <a:ext cx="95250" cy="93662"/>
            </a:xfrm>
            <a:prstGeom prst="ellipse">
              <a:avLst/>
            </a:prstGeom>
            <a:noFill/>
            <a:ln w="19050" cap="rnd">
              <a:solidFill>
                <a:schemeClr val="accent4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0" name="Freeform 275"/>
            <p:cNvSpPr/>
            <p:nvPr/>
          </p:nvSpPr>
          <p:spPr bwMode="auto">
            <a:xfrm>
              <a:off x="8066088" y="2538413"/>
              <a:ext cx="60325" cy="61912"/>
            </a:xfrm>
            <a:custGeom>
              <a:avLst/>
              <a:gdLst>
                <a:gd name="T0" fmla="*/ 28 w 28"/>
                <a:gd name="T1" fmla="*/ 22 h 29"/>
                <a:gd name="T2" fmla="*/ 15 w 28"/>
                <a:gd name="T3" fmla="*/ 29 h 29"/>
                <a:gd name="T4" fmla="*/ 0 w 28"/>
                <a:gd name="T5" fmla="*/ 15 h 29"/>
                <a:gd name="T6" fmla="*/ 15 w 28"/>
                <a:gd name="T7" fmla="*/ 0 h 29"/>
                <a:gd name="T8" fmla="*/ 22 w 28"/>
                <a:gd name="T9" fmla="*/ 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9">
                  <a:moveTo>
                    <a:pt x="28" y="22"/>
                  </a:moveTo>
                  <a:cubicBezTo>
                    <a:pt x="25" y="26"/>
                    <a:pt x="20" y="29"/>
                    <a:pt x="15" y="29"/>
                  </a:cubicBezTo>
                  <a:cubicBezTo>
                    <a:pt x="7" y="29"/>
                    <a:pt x="0" y="23"/>
                    <a:pt x="0" y="15"/>
                  </a:cubicBezTo>
                  <a:cubicBezTo>
                    <a:pt x="0" y="6"/>
                    <a:pt x="7" y="0"/>
                    <a:pt x="15" y="0"/>
                  </a:cubicBezTo>
                  <a:cubicBezTo>
                    <a:pt x="17" y="0"/>
                    <a:pt x="20" y="1"/>
                    <a:pt x="22" y="2"/>
                  </a:cubicBezTo>
                </a:path>
              </a:pathLst>
            </a:custGeom>
            <a:noFill/>
            <a:ln w="19050" cap="rnd">
              <a:solidFill>
                <a:schemeClr val="accent4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1" name="Freeform 276"/>
            <p:cNvSpPr/>
            <p:nvPr/>
          </p:nvSpPr>
          <p:spPr bwMode="auto">
            <a:xfrm>
              <a:off x="7535863" y="2538413"/>
              <a:ext cx="58738" cy="61912"/>
            </a:xfrm>
            <a:custGeom>
              <a:avLst/>
              <a:gdLst>
                <a:gd name="T0" fmla="*/ 0 w 27"/>
                <a:gd name="T1" fmla="*/ 22 h 29"/>
                <a:gd name="T2" fmla="*/ 13 w 27"/>
                <a:gd name="T3" fmla="*/ 29 h 29"/>
                <a:gd name="T4" fmla="*/ 27 w 27"/>
                <a:gd name="T5" fmla="*/ 15 h 29"/>
                <a:gd name="T6" fmla="*/ 13 w 27"/>
                <a:gd name="T7" fmla="*/ 0 h 29"/>
                <a:gd name="T8" fmla="*/ 5 w 27"/>
                <a:gd name="T9" fmla="*/ 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9">
                  <a:moveTo>
                    <a:pt x="0" y="22"/>
                  </a:moveTo>
                  <a:cubicBezTo>
                    <a:pt x="2" y="26"/>
                    <a:pt x="7" y="29"/>
                    <a:pt x="13" y="29"/>
                  </a:cubicBezTo>
                  <a:cubicBezTo>
                    <a:pt x="21" y="29"/>
                    <a:pt x="27" y="23"/>
                    <a:pt x="27" y="15"/>
                  </a:cubicBezTo>
                  <a:cubicBezTo>
                    <a:pt x="27" y="6"/>
                    <a:pt x="21" y="0"/>
                    <a:pt x="13" y="0"/>
                  </a:cubicBezTo>
                  <a:cubicBezTo>
                    <a:pt x="10" y="0"/>
                    <a:pt x="7" y="1"/>
                    <a:pt x="5" y="2"/>
                  </a:cubicBezTo>
                </a:path>
              </a:pathLst>
            </a:custGeom>
            <a:noFill/>
            <a:ln w="19050" cap="rnd">
              <a:solidFill>
                <a:schemeClr val="accent4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2" name="Freeform 277"/>
            <p:cNvSpPr/>
            <p:nvPr/>
          </p:nvSpPr>
          <p:spPr bwMode="auto">
            <a:xfrm>
              <a:off x="7672388" y="2224088"/>
              <a:ext cx="95250" cy="65087"/>
            </a:xfrm>
            <a:custGeom>
              <a:avLst/>
              <a:gdLst>
                <a:gd name="T0" fmla="*/ 0 w 44"/>
                <a:gd name="T1" fmla="*/ 22 h 31"/>
                <a:gd name="T2" fmla="*/ 44 w 44"/>
                <a:gd name="T3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4" h="31">
                  <a:moveTo>
                    <a:pt x="0" y="22"/>
                  </a:moveTo>
                  <a:cubicBezTo>
                    <a:pt x="15" y="31"/>
                    <a:pt x="44" y="29"/>
                    <a:pt x="44" y="0"/>
                  </a:cubicBezTo>
                </a:path>
              </a:pathLst>
            </a:custGeom>
            <a:noFill/>
            <a:ln w="19050" cap="rnd">
              <a:solidFill>
                <a:schemeClr val="accent4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3" name="Freeform 278"/>
            <p:cNvSpPr/>
            <p:nvPr/>
          </p:nvSpPr>
          <p:spPr bwMode="auto">
            <a:xfrm>
              <a:off x="7893050" y="2224088"/>
              <a:ext cx="93663" cy="65087"/>
            </a:xfrm>
            <a:custGeom>
              <a:avLst/>
              <a:gdLst>
                <a:gd name="T0" fmla="*/ 44 w 44"/>
                <a:gd name="T1" fmla="*/ 22 h 31"/>
                <a:gd name="T2" fmla="*/ 0 w 44"/>
                <a:gd name="T3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4" h="31">
                  <a:moveTo>
                    <a:pt x="44" y="22"/>
                  </a:moveTo>
                  <a:cubicBezTo>
                    <a:pt x="30" y="31"/>
                    <a:pt x="0" y="29"/>
                    <a:pt x="0" y="0"/>
                  </a:cubicBezTo>
                </a:path>
              </a:pathLst>
            </a:custGeom>
            <a:noFill/>
            <a:ln w="19050" cap="rnd">
              <a:solidFill>
                <a:schemeClr val="accent4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599" name="组合 598"/>
          <p:cNvGrpSpPr/>
          <p:nvPr/>
        </p:nvGrpSpPr>
        <p:grpSpPr>
          <a:xfrm>
            <a:off x="78105" y="5315903"/>
            <a:ext cx="722313" cy="976312"/>
            <a:chOff x="6330950" y="2122488"/>
            <a:chExt cx="722313" cy="976312"/>
          </a:xfrm>
        </p:grpSpPr>
        <p:sp>
          <p:nvSpPr>
            <p:cNvPr id="314" name="Freeform 279"/>
            <p:cNvSpPr/>
            <p:nvPr/>
          </p:nvSpPr>
          <p:spPr bwMode="auto">
            <a:xfrm>
              <a:off x="6580188" y="2673350"/>
              <a:ext cx="111125" cy="284162"/>
            </a:xfrm>
            <a:custGeom>
              <a:avLst/>
              <a:gdLst>
                <a:gd name="T0" fmla="*/ 52 w 52"/>
                <a:gd name="T1" fmla="*/ 133 h 133"/>
                <a:gd name="T2" fmla="*/ 0 w 52"/>
                <a:gd name="T3" fmla="*/ 48 h 133"/>
                <a:gd name="T4" fmla="*/ 0 w 52"/>
                <a:gd name="T5" fmla="*/ 8 h 133"/>
                <a:gd name="T6" fmla="*/ 8 w 52"/>
                <a:gd name="T7" fmla="*/ 0 h 133"/>
                <a:gd name="T8" fmla="*/ 23 w 52"/>
                <a:gd name="T9" fmla="*/ 0 h 133"/>
                <a:gd name="T10" fmla="*/ 52 w 52"/>
                <a:gd name="T11" fmla="*/ 22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2" h="133">
                  <a:moveTo>
                    <a:pt x="52" y="133"/>
                  </a:moveTo>
                  <a:cubicBezTo>
                    <a:pt x="24" y="133"/>
                    <a:pt x="0" y="95"/>
                    <a:pt x="0" y="4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37" y="0"/>
                    <a:pt x="41" y="22"/>
                    <a:pt x="52" y="22"/>
                  </a:cubicBezTo>
                </a:path>
              </a:pathLst>
            </a:custGeom>
            <a:noFill/>
            <a:ln w="19050" cap="rnd">
              <a:solidFill>
                <a:schemeClr val="accent4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5" name="Freeform 280"/>
            <p:cNvSpPr/>
            <p:nvPr/>
          </p:nvSpPr>
          <p:spPr bwMode="auto">
            <a:xfrm>
              <a:off x="6691313" y="2673350"/>
              <a:ext cx="109538" cy="284162"/>
            </a:xfrm>
            <a:custGeom>
              <a:avLst/>
              <a:gdLst>
                <a:gd name="T0" fmla="*/ 0 w 51"/>
                <a:gd name="T1" fmla="*/ 133 h 133"/>
                <a:gd name="T2" fmla="*/ 51 w 51"/>
                <a:gd name="T3" fmla="*/ 48 h 133"/>
                <a:gd name="T4" fmla="*/ 51 w 51"/>
                <a:gd name="T5" fmla="*/ 8 h 133"/>
                <a:gd name="T6" fmla="*/ 44 w 51"/>
                <a:gd name="T7" fmla="*/ 0 h 133"/>
                <a:gd name="T8" fmla="*/ 29 w 51"/>
                <a:gd name="T9" fmla="*/ 0 h 133"/>
                <a:gd name="T10" fmla="*/ 0 w 51"/>
                <a:gd name="T11" fmla="*/ 22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1" h="133">
                  <a:moveTo>
                    <a:pt x="0" y="133"/>
                  </a:moveTo>
                  <a:cubicBezTo>
                    <a:pt x="28" y="133"/>
                    <a:pt x="51" y="95"/>
                    <a:pt x="51" y="48"/>
                  </a:cubicBezTo>
                  <a:cubicBezTo>
                    <a:pt x="51" y="8"/>
                    <a:pt x="51" y="8"/>
                    <a:pt x="51" y="8"/>
                  </a:cubicBezTo>
                  <a:cubicBezTo>
                    <a:pt x="51" y="4"/>
                    <a:pt x="48" y="0"/>
                    <a:pt x="44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15" y="0"/>
                    <a:pt x="11" y="22"/>
                    <a:pt x="0" y="22"/>
                  </a:cubicBezTo>
                </a:path>
              </a:pathLst>
            </a:custGeom>
            <a:noFill/>
            <a:ln w="19050" cap="rnd">
              <a:solidFill>
                <a:schemeClr val="accent4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7" name="Line 281"/>
            <p:cNvSpPr>
              <a:spLocks noChangeShapeType="1"/>
            </p:cNvSpPr>
            <p:nvPr/>
          </p:nvSpPr>
          <p:spPr bwMode="auto">
            <a:xfrm>
              <a:off x="6691313" y="2784475"/>
              <a:ext cx="0" cy="173037"/>
            </a:xfrm>
            <a:prstGeom prst="line">
              <a:avLst/>
            </a:prstGeom>
            <a:noFill/>
            <a:ln w="19050" cap="rnd">
              <a:solidFill>
                <a:schemeClr val="accent4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8" name="Freeform 282"/>
            <p:cNvSpPr/>
            <p:nvPr/>
          </p:nvSpPr>
          <p:spPr bwMode="auto">
            <a:xfrm>
              <a:off x="6597650" y="2546350"/>
              <a:ext cx="187325" cy="79375"/>
            </a:xfrm>
            <a:custGeom>
              <a:avLst/>
              <a:gdLst>
                <a:gd name="T0" fmla="*/ 81 w 88"/>
                <a:gd name="T1" fmla="*/ 0 h 37"/>
                <a:gd name="T2" fmla="*/ 88 w 88"/>
                <a:gd name="T3" fmla="*/ 23 h 37"/>
                <a:gd name="T4" fmla="*/ 74 w 88"/>
                <a:gd name="T5" fmla="*/ 37 h 37"/>
                <a:gd name="T6" fmla="*/ 44 w 88"/>
                <a:gd name="T7" fmla="*/ 37 h 37"/>
                <a:gd name="T8" fmla="*/ 14 w 88"/>
                <a:gd name="T9" fmla="*/ 37 h 37"/>
                <a:gd name="T10" fmla="*/ 0 w 88"/>
                <a:gd name="T11" fmla="*/ 23 h 37"/>
                <a:gd name="T12" fmla="*/ 7 w 88"/>
                <a:gd name="T13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" h="37">
                  <a:moveTo>
                    <a:pt x="81" y="0"/>
                  </a:moveTo>
                  <a:cubicBezTo>
                    <a:pt x="81" y="0"/>
                    <a:pt x="88" y="10"/>
                    <a:pt x="88" y="23"/>
                  </a:cubicBezTo>
                  <a:cubicBezTo>
                    <a:pt x="88" y="35"/>
                    <a:pt x="79" y="37"/>
                    <a:pt x="74" y="37"/>
                  </a:cubicBezTo>
                  <a:cubicBezTo>
                    <a:pt x="70" y="37"/>
                    <a:pt x="74" y="37"/>
                    <a:pt x="44" y="37"/>
                  </a:cubicBezTo>
                  <a:cubicBezTo>
                    <a:pt x="14" y="37"/>
                    <a:pt x="18" y="37"/>
                    <a:pt x="14" y="37"/>
                  </a:cubicBezTo>
                  <a:cubicBezTo>
                    <a:pt x="9" y="37"/>
                    <a:pt x="0" y="35"/>
                    <a:pt x="0" y="23"/>
                  </a:cubicBezTo>
                  <a:cubicBezTo>
                    <a:pt x="0" y="10"/>
                    <a:pt x="7" y="0"/>
                    <a:pt x="7" y="0"/>
                  </a:cubicBezTo>
                </a:path>
              </a:pathLst>
            </a:custGeom>
            <a:noFill/>
            <a:ln w="19050" cap="rnd">
              <a:solidFill>
                <a:schemeClr val="accent4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9" name="Freeform 283"/>
            <p:cNvSpPr/>
            <p:nvPr/>
          </p:nvSpPr>
          <p:spPr bwMode="auto">
            <a:xfrm>
              <a:off x="6691313" y="2405063"/>
              <a:ext cx="134938" cy="141287"/>
            </a:xfrm>
            <a:custGeom>
              <a:avLst/>
              <a:gdLst>
                <a:gd name="T0" fmla="*/ 0 w 63"/>
                <a:gd name="T1" fmla="*/ 66 h 66"/>
                <a:gd name="T2" fmla="*/ 59 w 63"/>
                <a:gd name="T3" fmla="*/ 52 h 66"/>
                <a:gd name="T4" fmla="*/ 59 w 63"/>
                <a:gd name="T5" fmla="*/ 22 h 66"/>
                <a:gd name="T6" fmla="*/ 59 w 63"/>
                <a:gd name="T7" fmla="*/ 8 h 66"/>
                <a:gd name="T8" fmla="*/ 22 w 63"/>
                <a:gd name="T9" fmla="*/ 8 h 66"/>
                <a:gd name="T10" fmla="*/ 0 w 63"/>
                <a:gd name="T11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66">
                  <a:moveTo>
                    <a:pt x="0" y="66"/>
                  </a:moveTo>
                  <a:cubicBezTo>
                    <a:pt x="14" y="66"/>
                    <a:pt x="44" y="66"/>
                    <a:pt x="59" y="52"/>
                  </a:cubicBezTo>
                  <a:cubicBezTo>
                    <a:pt x="63" y="48"/>
                    <a:pt x="53" y="38"/>
                    <a:pt x="59" y="22"/>
                  </a:cubicBezTo>
                  <a:cubicBezTo>
                    <a:pt x="63" y="12"/>
                    <a:pt x="59" y="8"/>
                    <a:pt x="59" y="8"/>
                  </a:cubicBezTo>
                  <a:cubicBezTo>
                    <a:pt x="59" y="8"/>
                    <a:pt x="44" y="13"/>
                    <a:pt x="22" y="8"/>
                  </a:cubicBezTo>
                  <a:cubicBezTo>
                    <a:pt x="13" y="5"/>
                    <a:pt x="7" y="0"/>
                    <a:pt x="0" y="0"/>
                  </a:cubicBezTo>
                </a:path>
              </a:pathLst>
            </a:custGeom>
            <a:noFill/>
            <a:ln w="19050" cap="rnd">
              <a:solidFill>
                <a:schemeClr val="accent4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0" name="Freeform 284"/>
            <p:cNvSpPr/>
            <p:nvPr/>
          </p:nvSpPr>
          <p:spPr bwMode="auto">
            <a:xfrm>
              <a:off x="6556375" y="2405063"/>
              <a:ext cx="134938" cy="141287"/>
            </a:xfrm>
            <a:custGeom>
              <a:avLst/>
              <a:gdLst>
                <a:gd name="T0" fmla="*/ 63 w 63"/>
                <a:gd name="T1" fmla="*/ 66 h 66"/>
                <a:gd name="T2" fmla="*/ 4 w 63"/>
                <a:gd name="T3" fmla="*/ 52 h 66"/>
                <a:gd name="T4" fmla="*/ 4 w 63"/>
                <a:gd name="T5" fmla="*/ 22 h 66"/>
                <a:gd name="T6" fmla="*/ 4 w 63"/>
                <a:gd name="T7" fmla="*/ 8 h 66"/>
                <a:gd name="T8" fmla="*/ 41 w 63"/>
                <a:gd name="T9" fmla="*/ 8 h 66"/>
                <a:gd name="T10" fmla="*/ 63 w 63"/>
                <a:gd name="T11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66">
                  <a:moveTo>
                    <a:pt x="63" y="66"/>
                  </a:moveTo>
                  <a:cubicBezTo>
                    <a:pt x="49" y="66"/>
                    <a:pt x="19" y="66"/>
                    <a:pt x="4" y="52"/>
                  </a:cubicBezTo>
                  <a:cubicBezTo>
                    <a:pt x="0" y="48"/>
                    <a:pt x="10" y="38"/>
                    <a:pt x="4" y="22"/>
                  </a:cubicBezTo>
                  <a:cubicBezTo>
                    <a:pt x="0" y="12"/>
                    <a:pt x="4" y="8"/>
                    <a:pt x="4" y="8"/>
                  </a:cubicBezTo>
                  <a:cubicBezTo>
                    <a:pt x="4" y="8"/>
                    <a:pt x="19" y="13"/>
                    <a:pt x="41" y="8"/>
                  </a:cubicBezTo>
                  <a:cubicBezTo>
                    <a:pt x="49" y="5"/>
                    <a:pt x="56" y="0"/>
                    <a:pt x="63" y="0"/>
                  </a:cubicBezTo>
                </a:path>
              </a:pathLst>
            </a:custGeom>
            <a:noFill/>
            <a:ln w="19050" cap="rnd">
              <a:solidFill>
                <a:schemeClr val="accent4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1" name="Freeform 285"/>
            <p:cNvSpPr/>
            <p:nvPr/>
          </p:nvSpPr>
          <p:spPr bwMode="auto">
            <a:xfrm>
              <a:off x="6597650" y="2625725"/>
              <a:ext cx="31750" cy="47625"/>
            </a:xfrm>
            <a:custGeom>
              <a:avLst/>
              <a:gdLst>
                <a:gd name="T0" fmla="*/ 15 w 15"/>
                <a:gd name="T1" fmla="*/ 0 h 22"/>
                <a:gd name="T2" fmla="*/ 0 w 15"/>
                <a:gd name="T3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5" h="22">
                  <a:moveTo>
                    <a:pt x="15" y="0"/>
                  </a:moveTo>
                  <a:cubicBezTo>
                    <a:pt x="15" y="14"/>
                    <a:pt x="15" y="22"/>
                    <a:pt x="0" y="22"/>
                  </a:cubicBezTo>
                </a:path>
              </a:pathLst>
            </a:custGeom>
            <a:noFill/>
            <a:ln w="19050" cap="rnd">
              <a:solidFill>
                <a:schemeClr val="accent4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2" name="Freeform 286"/>
            <p:cNvSpPr/>
            <p:nvPr/>
          </p:nvSpPr>
          <p:spPr bwMode="auto">
            <a:xfrm>
              <a:off x="6494463" y="2122488"/>
              <a:ext cx="165100" cy="300037"/>
            </a:xfrm>
            <a:custGeom>
              <a:avLst/>
              <a:gdLst>
                <a:gd name="T0" fmla="*/ 77 w 77"/>
                <a:gd name="T1" fmla="*/ 132 h 140"/>
                <a:gd name="T2" fmla="*/ 48 w 77"/>
                <a:gd name="T3" fmla="*/ 73 h 140"/>
                <a:gd name="T4" fmla="*/ 77 w 77"/>
                <a:gd name="T5" fmla="*/ 0 h 140"/>
                <a:gd name="T6" fmla="*/ 33 w 77"/>
                <a:gd name="T7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7" h="140">
                  <a:moveTo>
                    <a:pt x="77" y="132"/>
                  </a:moveTo>
                  <a:cubicBezTo>
                    <a:pt x="64" y="123"/>
                    <a:pt x="47" y="105"/>
                    <a:pt x="48" y="73"/>
                  </a:cubicBezTo>
                  <a:cubicBezTo>
                    <a:pt x="49" y="39"/>
                    <a:pt x="77" y="0"/>
                    <a:pt x="77" y="0"/>
                  </a:cubicBezTo>
                  <a:cubicBezTo>
                    <a:pt x="69" y="8"/>
                    <a:pt x="0" y="65"/>
                    <a:pt x="33" y="140"/>
                  </a:cubicBezTo>
                </a:path>
              </a:pathLst>
            </a:custGeom>
            <a:noFill/>
            <a:ln w="19050" cap="rnd">
              <a:solidFill>
                <a:schemeClr val="accent4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3" name="Freeform 287"/>
            <p:cNvSpPr/>
            <p:nvPr/>
          </p:nvSpPr>
          <p:spPr bwMode="auto">
            <a:xfrm>
              <a:off x="6719888" y="2122488"/>
              <a:ext cx="163513" cy="300037"/>
            </a:xfrm>
            <a:custGeom>
              <a:avLst/>
              <a:gdLst>
                <a:gd name="T0" fmla="*/ 0 w 77"/>
                <a:gd name="T1" fmla="*/ 132 h 140"/>
                <a:gd name="T2" fmla="*/ 30 w 77"/>
                <a:gd name="T3" fmla="*/ 73 h 140"/>
                <a:gd name="T4" fmla="*/ 0 w 77"/>
                <a:gd name="T5" fmla="*/ 0 h 140"/>
                <a:gd name="T6" fmla="*/ 44 w 77"/>
                <a:gd name="T7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7" h="140">
                  <a:moveTo>
                    <a:pt x="0" y="132"/>
                  </a:moveTo>
                  <a:cubicBezTo>
                    <a:pt x="13" y="123"/>
                    <a:pt x="31" y="105"/>
                    <a:pt x="30" y="73"/>
                  </a:cubicBezTo>
                  <a:cubicBezTo>
                    <a:pt x="28" y="39"/>
                    <a:pt x="0" y="0"/>
                    <a:pt x="0" y="0"/>
                  </a:cubicBezTo>
                  <a:cubicBezTo>
                    <a:pt x="8" y="8"/>
                    <a:pt x="77" y="65"/>
                    <a:pt x="44" y="140"/>
                  </a:cubicBezTo>
                </a:path>
              </a:pathLst>
            </a:custGeom>
            <a:noFill/>
            <a:ln w="19050" cap="rnd">
              <a:solidFill>
                <a:schemeClr val="accent4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4" name="Freeform 288"/>
            <p:cNvSpPr/>
            <p:nvPr/>
          </p:nvSpPr>
          <p:spPr bwMode="auto">
            <a:xfrm>
              <a:off x="6407150" y="2343150"/>
              <a:ext cx="190500" cy="236537"/>
            </a:xfrm>
            <a:custGeom>
              <a:avLst/>
              <a:gdLst>
                <a:gd name="T0" fmla="*/ 89 w 89"/>
                <a:gd name="T1" fmla="*/ 110 h 110"/>
                <a:gd name="T2" fmla="*/ 67 w 89"/>
                <a:gd name="T3" fmla="*/ 110 h 110"/>
                <a:gd name="T4" fmla="*/ 50 w 89"/>
                <a:gd name="T5" fmla="*/ 96 h 110"/>
                <a:gd name="T6" fmla="*/ 40 w 89"/>
                <a:gd name="T7" fmla="*/ 36 h 110"/>
                <a:gd name="T8" fmla="*/ 25 w 89"/>
                <a:gd name="T9" fmla="*/ 14 h 110"/>
                <a:gd name="T10" fmla="*/ 0 w 89"/>
                <a:gd name="T11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" h="110">
                  <a:moveTo>
                    <a:pt x="89" y="110"/>
                  </a:moveTo>
                  <a:cubicBezTo>
                    <a:pt x="73" y="110"/>
                    <a:pt x="67" y="110"/>
                    <a:pt x="67" y="110"/>
                  </a:cubicBezTo>
                  <a:cubicBezTo>
                    <a:pt x="59" y="110"/>
                    <a:pt x="51" y="104"/>
                    <a:pt x="50" y="96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38" y="28"/>
                    <a:pt x="32" y="18"/>
                    <a:pt x="25" y="14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noFill/>
            <a:ln w="19050" cap="rnd">
              <a:solidFill>
                <a:schemeClr val="accent4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6" name="Freeform 289"/>
            <p:cNvSpPr/>
            <p:nvPr/>
          </p:nvSpPr>
          <p:spPr bwMode="auto">
            <a:xfrm>
              <a:off x="6784975" y="2343150"/>
              <a:ext cx="188913" cy="236537"/>
            </a:xfrm>
            <a:custGeom>
              <a:avLst/>
              <a:gdLst>
                <a:gd name="T0" fmla="*/ 0 w 88"/>
                <a:gd name="T1" fmla="*/ 110 h 110"/>
                <a:gd name="T2" fmla="*/ 22 w 88"/>
                <a:gd name="T3" fmla="*/ 110 h 110"/>
                <a:gd name="T4" fmla="*/ 39 w 88"/>
                <a:gd name="T5" fmla="*/ 96 h 110"/>
                <a:gd name="T6" fmla="*/ 49 w 88"/>
                <a:gd name="T7" fmla="*/ 36 h 110"/>
                <a:gd name="T8" fmla="*/ 64 w 88"/>
                <a:gd name="T9" fmla="*/ 14 h 110"/>
                <a:gd name="T10" fmla="*/ 88 w 88"/>
                <a:gd name="T11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8" h="110">
                  <a:moveTo>
                    <a:pt x="0" y="110"/>
                  </a:moveTo>
                  <a:cubicBezTo>
                    <a:pt x="15" y="110"/>
                    <a:pt x="22" y="110"/>
                    <a:pt x="22" y="110"/>
                  </a:cubicBezTo>
                  <a:cubicBezTo>
                    <a:pt x="30" y="110"/>
                    <a:pt x="38" y="104"/>
                    <a:pt x="39" y="96"/>
                  </a:cubicBezTo>
                  <a:cubicBezTo>
                    <a:pt x="49" y="36"/>
                    <a:pt x="49" y="36"/>
                    <a:pt x="49" y="36"/>
                  </a:cubicBezTo>
                  <a:cubicBezTo>
                    <a:pt x="51" y="28"/>
                    <a:pt x="57" y="18"/>
                    <a:pt x="64" y="14"/>
                  </a:cubicBezTo>
                  <a:cubicBezTo>
                    <a:pt x="88" y="0"/>
                    <a:pt x="88" y="0"/>
                    <a:pt x="88" y="0"/>
                  </a:cubicBezTo>
                </a:path>
              </a:pathLst>
            </a:custGeom>
            <a:noFill/>
            <a:ln w="19050" cap="rnd">
              <a:solidFill>
                <a:schemeClr val="accent4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7" name="Freeform 290"/>
            <p:cNvSpPr/>
            <p:nvPr/>
          </p:nvSpPr>
          <p:spPr bwMode="auto">
            <a:xfrm>
              <a:off x="6330950" y="2690813"/>
              <a:ext cx="249238" cy="76200"/>
            </a:xfrm>
            <a:custGeom>
              <a:avLst/>
              <a:gdLst>
                <a:gd name="T0" fmla="*/ 117 w 117"/>
                <a:gd name="T1" fmla="*/ 0 h 36"/>
                <a:gd name="T2" fmla="*/ 95 w 117"/>
                <a:gd name="T3" fmla="*/ 5 h 36"/>
                <a:gd name="T4" fmla="*/ 82 w 117"/>
                <a:gd name="T5" fmla="*/ 12 h 36"/>
                <a:gd name="T6" fmla="*/ 57 w 117"/>
                <a:gd name="T7" fmla="*/ 32 h 36"/>
                <a:gd name="T8" fmla="*/ 44 w 117"/>
                <a:gd name="T9" fmla="*/ 35 h 36"/>
                <a:gd name="T10" fmla="*/ 0 w 117"/>
                <a:gd name="T11" fmla="*/ 29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7" h="36">
                  <a:moveTo>
                    <a:pt x="117" y="0"/>
                  </a:moveTo>
                  <a:cubicBezTo>
                    <a:pt x="95" y="5"/>
                    <a:pt x="95" y="5"/>
                    <a:pt x="95" y="5"/>
                  </a:cubicBezTo>
                  <a:cubicBezTo>
                    <a:pt x="91" y="6"/>
                    <a:pt x="85" y="9"/>
                    <a:pt x="82" y="12"/>
                  </a:cubicBezTo>
                  <a:cubicBezTo>
                    <a:pt x="57" y="32"/>
                    <a:pt x="57" y="32"/>
                    <a:pt x="57" y="32"/>
                  </a:cubicBezTo>
                  <a:cubicBezTo>
                    <a:pt x="54" y="34"/>
                    <a:pt x="48" y="36"/>
                    <a:pt x="44" y="35"/>
                  </a:cubicBezTo>
                  <a:cubicBezTo>
                    <a:pt x="0" y="29"/>
                    <a:pt x="0" y="29"/>
                    <a:pt x="0" y="29"/>
                  </a:cubicBezTo>
                </a:path>
              </a:pathLst>
            </a:custGeom>
            <a:noFill/>
            <a:ln w="19050" cap="rnd">
              <a:solidFill>
                <a:schemeClr val="accent4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8" name="Freeform 291"/>
            <p:cNvSpPr/>
            <p:nvPr/>
          </p:nvSpPr>
          <p:spPr bwMode="auto">
            <a:xfrm>
              <a:off x="6534150" y="2776538"/>
              <a:ext cx="46038" cy="322262"/>
            </a:xfrm>
            <a:custGeom>
              <a:avLst/>
              <a:gdLst>
                <a:gd name="T0" fmla="*/ 22 w 22"/>
                <a:gd name="T1" fmla="*/ 0 h 151"/>
                <a:gd name="T2" fmla="*/ 8 w 22"/>
                <a:gd name="T3" fmla="*/ 3 h 151"/>
                <a:gd name="T4" fmla="*/ 2 w 22"/>
                <a:gd name="T5" fmla="*/ 11 h 151"/>
                <a:gd name="T6" fmla="*/ 15 w 22"/>
                <a:gd name="T7" fmla="*/ 70 h 151"/>
                <a:gd name="T8" fmla="*/ 0 w 22"/>
                <a:gd name="T9" fmla="*/ 151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51">
                  <a:moveTo>
                    <a:pt x="22" y="0"/>
                  </a:moveTo>
                  <a:cubicBezTo>
                    <a:pt x="8" y="3"/>
                    <a:pt x="8" y="3"/>
                    <a:pt x="8" y="3"/>
                  </a:cubicBezTo>
                  <a:cubicBezTo>
                    <a:pt x="4" y="3"/>
                    <a:pt x="1" y="7"/>
                    <a:pt x="2" y="11"/>
                  </a:cubicBezTo>
                  <a:cubicBezTo>
                    <a:pt x="2" y="11"/>
                    <a:pt x="15" y="65"/>
                    <a:pt x="15" y="70"/>
                  </a:cubicBezTo>
                  <a:cubicBezTo>
                    <a:pt x="15" y="76"/>
                    <a:pt x="0" y="151"/>
                    <a:pt x="0" y="151"/>
                  </a:cubicBezTo>
                </a:path>
              </a:pathLst>
            </a:custGeom>
            <a:noFill/>
            <a:ln w="19050" cap="rnd">
              <a:solidFill>
                <a:schemeClr val="accent4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9" name="Freeform 292"/>
            <p:cNvSpPr/>
            <p:nvPr/>
          </p:nvSpPr>
          <p:spPr bwMode="auto">
            <a:xfrm>
              <a:off x="6753225" y="2625725"/>
              <a:ext cx="31750" cy="47625"/>
            </a:xfrm>
            <a:custGeom>
              <a:avLst/>
              <a:gdLst>
                <a:gd name="T0" fmla="*/ 0 w 15"/>
                <a:gd name="T1" fmla="*/ 0 h 22"/>
                <a:gd name="T2" fmla="*/ 15 w 15"/>
                <a:gd name="T3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5" h="22">
                  <a:moveTo>
                    <a:pt x="0" y="0"/>
                  </a:moveTo>
                  <a:cubicBezTo>
                    <a:pt x="0" y="14"/>
                    <a:pt x="0" y="22"/>
                    <a:pt x="15" y="22"/>
                  </a:cubicBezTo>
                </a:path>
              </a:pathLst>
            </a:custGeom>
            <a:noFill/>
            <a:ln w="19050" cap="rnd">
              <a:solidFill>
                <a:schemeClr val="accent4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0" name="Freeform 293"/>
            <p:cNvSpPr/>
            <p:nvPr/>
          </p:nvSpPr>
          <p:spPr bwMode="auto">
            <a:xfrm>
              <a:off x="6800850" y="2690813"/>
              <a:ext cx="252413" cy="76200"/>
            </a:xfrm>
            <a:custGeom>
              <a:avLst/>
              <a:gdLst>
                <a:gd name="T0" fmla="*/ 0 w 118"/>
                <a:gd name="T1" fmla="*/ 0 h 36"/>
                <a:gd name="T2" fmla="*/ 23 w 118"/>
                <a:gd name="T3" fmla="*/ 5 h 36"/>
                <a:gd name="T4" fmla="*/ 36 w 118"/>
                <a:gd name="T5" fmla="*/ 12 h 36"/>
                <a:gd name="T6" fmla="*/ 61 w 118"/>
                <a:gd name="T7" fmla="*/ 32 h 36"/>
                <a:gd name="T8" fmla="*/ 74 w 118"/>
                <a:gd name="T9" fmla="*/ 35 h 36"/>
                <a:gd name="T10" fmla="*/ 118 w 118"/>
                <a:gd name="T11" fmla="*/ 29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8" h="36">
                  <a:moveTo>
                    <a:pt x="0" y="0"/>
                  </a:moveTo>
                  <a:cubicBezTo>
                    <a:pt x="23" y="5"/>
                    <a:pt x="23" y="5"/>
                    <a:pt x="23" y="5"/>
                  </a:cubicBezTo>
                  <a:cubicBezTo>
                    <a:pt x="27" y="6"/>
                    <a:pt x="33" y="9"/>
                    <a:pt x="36" y="12"/>
                  </a:cubicBezTo>
                  <a:cubicBezTo>
                    <a:pt x="61" y="32"/>
                    <a:pt x="61" y="32"/>
                    <a:pt x="61" y="32"/>
                  </a:cubicBezTo>
                  <a:cubicBezTo>
                    <a:pt x="64" y="34"/>
                    <a:pt x="70" y="36"/>
                    <a:pt x="74" y="35"/>
                  </a:cubicBezTo>
                  <a:cubicBezTo>
                    <a:pt x="118" y="29"/>
                    <a:pt x="118" y="29"/>
                    <a:pt x="118" y="29"/>
                  </a:cubicBezTo>
                </a:path>
              </a:pathLst>
            </a:custGeom>
            <a:noFill/>
            <a:ln w="19050" cap="rnd">
              <a:solidFill>
                <a:schemeClr val="accent4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1" name="Freeform 294"/>
            <p:cNvSpPr/>
            <p:nvPr/>
          </p:nvSpPr>
          <p:spPr bwMode="auto">
            <a:xfrm>
              <a:off x="6800850" y="2776538"/>
              <a:ext cx="49213" cy="322262"/>
            </a:xfrm>
            <a:custGeom>
              <a:avLst/>
              <a:gdLst>
                <a:gd name="T0" fmla="*/ 0 w 23"/>
                <a:gd name="T1" fmla="*/ 0 h 151"/>
                <a:gd name="T2" fmla="*/ 15 w 23"/>
                <a:gd name="T3" fmla="*/ 3 h 151"/>
                <a:gd name="T4" fmla="*/ 21 w 23"/>
                <a:gd name="T5" fmla="*/ 11 h 151"/>
                <a:gd name="T6" fmla="*/ 8 w 23"/>
                <a:gd name="T7" fmla="*/ 70 h 151"/>
                <a:gd name="T8" fmla="*/ 23 w 23"/>
                <a:gd name="T9" fmla="*/ 151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151">
                  <a:moveTo>
                    <a:pt x="0" y="0"/>
                  </a:moveTo>
                  <a:cubicBezTo>
                    <a:pt x="15" y="3"/>
                    <a:pt x="15" y="3"/>
                    <a:pt x="15" y="3"/>
                  </a:cubicBezTo>
                  <a:cubicBezTo>
                    <a:pt x="19" y="3"/>
                    <a:pt x="22" y="7"/>
                    <a:pt x="21" y="11"/>
                  </a:cubicBezTo>
                  <a:cubicBezTo>
                    <a:pt x="21" y="11"/>
                    <a:pt x="8" y="65"/>
                    <a:pt x="8" y="70"/>
                  </a:cubicBezTo>
                  <a:cubicBezTo>
                    <a:pt x="8" y="76"/>
                    <a:pt x="23" y="151"/>
                    <a:pt x="23" y="151"/>
                  </a:cubicBezTo>
                </a:path>
              </a:pathLst>
            </a:custGeom>
            <a:noFill/>
            <a:ln w="19050" cap="rnd">
              <a:solidFill>
                <a:schemeClr val="accent4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-90805" y="1241425"/>
            <a:ext cx="12455525" cy="3784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>
                <a:latin typeface="楷体_GB2312" panose="02010609030101010101" charset="-122"/>
                <a:ea typeface="楷体_GB2312" panose="02010609030101010101" charset="-122"/>
              </a:rPr>
              <a:t>屁 股 昏 泡 尿茸 醒晃 免 </a:t>
            </a:r>
          </a:p>
          <a:p>
            <a:endParaRPr lang="zh-CN" altLang="en-US" sz="8000">
              <a:latin typeface="楷体_GB2312" panose="02010609030101010101" charset="-122"/>
              <a:ea typeface="楷体_GB2312" panose="02010609030101010101" charset="-122"/>
            </a:endParaRPr>
          </a:p>
          <a:p>
            <a:r>
              <a:rPr lang="zh-CN" altLang="en-US" sz="8000">
                <a:latin typeface="楷体_GB2312" panose="02010609030101010101" charset="-122"/>
                <a:ea typeface="楷体_GB2312" panose="02010609030101010101" charset="-122"/>
                <a:sym typeface="+mn-ea"/>
              </a:rPr>
              <a:t>费</a:t>
            </a:r>
            <a:r>
              <a:rPr lang="zh-CN" altLang="en-US" sz="8000">
                <a:latin typeface="楷体_GB2312" panose="02010609030101010101" charset="-122"/>
                <a:ea typeface="楷体_GB2312" panose="02010609030101010101" charset="-122"/>
              </a:rPr>
              <a:t>列 屎 撞  贪 脾 婶  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26035" y="534670"/>
            <a:ext cx="1304099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>
                <a:ea typeface="楷体_GB2312" panose="02010609030101010101" charset="-122"/>
              </a:rPr>
              <a:t> </a:t>
            </a:r>
            <a:r>
              <a:rPr lang="en-US" altLang="zh-CN" sz="3200">
                <a:ea typeface="楷体_GB2312" panose="02010609030101010101" charset="-122"/>
              </a:rPr>
              <a:t>pì          gǔ         hūn      pāo       niào    róng     xǐng   huàng    miǎn         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26035" y="3075940"/>
            <a:ext cx="1070292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>
                <a:ea typeface="楷体_GB2312" panose="02010609030101010101" charset="-122"/>
                <a:sym typeface="+mn-ea"/>
              </a:rPr>
              <a:t> fèi    </a:t>
            </a:r>
            <a:r>
              <a:rPr lang="en-US" altLang="zh-CN" sz="4000">
                <a:ea typeface="楷体_GB2312" panose="02010609030101010101" charset="-122"/>
              </a:rPr>
              <a:t>liè       shǐ    zhuàng    tān      pí      shěn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70180" y="777875"/>
            <a:ext cx="11851640" cy="4661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6600">
                <a:latin typeface="楷体_GB2312" panose="02010609030101010101" charset="-122"/>
                <a:ea typeface="楷体_GB2312" panose="02010609030101010101" charset="-122"/>
              </a:rPr>
              <a:t>蹦蹦跳跳 屁股 刺痛 昏头昏脑 </a:t>
            </a:r>
          </a:p>
          <a:p>
            <a:pPr>
              <a:lnSpc>
                <a:spcPct val="150000"/>
              </a:lnSpc>
            </a:pPr>
            <a:r>
              <a:rPr lang="zh-CN" altLang="en-US" sz="6600">
                <a:latin typeface="楷体_GB2312" panose="02010609030101010101" charset="-122"/>
                <a:ea typeface="楷体_GB2312" panose="02010609030101010101" charset="-122"/>
              </a:rPr>
              <a:t>撒泡尿 毛茸茸 摇摇晃晃 触须 </a:t>
            </a:r>
          </a:p>
          <a:p>
            <a:pPr>
              <a:lnSpc>
                <a:spcPct val="150000"/>
              </a:lnSpc>
            </a:pPr>
            <a:r>
              <a:rPr lang="zh-CN" altLang="en-US" sz="6600">
                <a:latin typeface="楷体_GB2312" panose="02010609030101010101" charset="-122"/>
                <a:ea typeface="楷体_GB2312" panose="02010609030101010101" charset="-122"/>
              </a:rPr>
              <a:t>免费 列车 撞伤 螳螂 脾气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769620" y="652145"/>
            <a:ext cx="10768330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>
                <a:latin typeface="楷体_GB2312" panose="02010609030101010101" charset="-122"/>
                <a:ea typeface="楷体_GB2312" panose="02010609030101010101" charset="-122"/>
              </a:rPr>
              <a:t>   </a:t>
            </a:r>
            <a:r>
              <a:rPr lang="en-US" altLang="zh-CN" sz="5400">
                <a:latin typeface="楷体_GB2312" panose="02010609030101010101" charset="-122"/>
                <a:ea typeface="楷体_GB2312" panose="02010609030101010101" charset="-122"/>
              </a:rPr>
              <a:t> </a:t>
            </a:r>
            <a:r>
              <a:rPr lang="zh-CN" altLang="en-US" sz="6000">
                <a:latin typeface="楷体_GB2312" panose="02010609030101010101" charset="-122"/>
                <a:ea typeface="楷体_GB2312" panose="02010609030101010101" charset="-122"/>
              </a:rPr>
              <a:t>当一只小虫子好不好？我的伙伴们都说：</a:t>
            </a:r>
            <a:r>
              <a:rPr lang="en-US" altLang="zh-CN" sz="6000">
                <a:latin typeface="楷体_GB2312" panose="02010609030101010101" charset="-122"/>
                <a:ea typeface="楷体_GB2312" panose="02010609030101010101" charset="-122"/>
              </a:rPr>
              <a:t>“</a:t>
            </a:r>
            <a:r>
              <a:rPr lang="zh-CN" altLang="en-US" sz="6000">
                <a:latin typeface="楷体_GB2312" panose="02010609030101010101" charset="-122"/>
                <a:ea typeface="楷体_GB2312" panose="02010609030101010101" charset="-122"/>
              </a:rPr>
              <a:t>当一只小虫子，一点儿都不好。</a:t>
            </a:r>
            <a:r>
              <a:rPr lang="en-US" altLang="zh-CN" sz="6000">
                <a:latin typeface="楷体_GB2312" panose="02010609030101010101" charset="-122"/>
                <a:ea typeface="楷体_GB2312" panose="02010609030101010101" charset="-122"/>
              </a:rPr>
              <a:t>”</a:t>
            </a:r>
          </a:p>
        </p:txBody>
      </p:sp>
      <p:sp>
        <p:nvSpPr>
          <p:cNvPr id="5" name="圆角矩形标注 4"/>
          <p:cNvSpPr/>
          <p:nvPr/>
        </p:nvSpPr>
        <p:spPr>
          <a:xfrm flipV="1">
            <a:off x="1229360" y="3839210"/>
            <a:ext cx="8956040" cy="2279650"/>
          </a:xfrm>
          <a:prstGeom prst="wedgeRoundRect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311910" y="4001770"/>
            <a:ext cx="8791575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    </a:t>
            </a:r>
            <a:r>
              <a:rPr lang="zh-CN" altLang="en-US" sz="600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当一只小虫哪里不好？请你画出相关的语句。</a:t>
            </a:r>
          </a:p>
        </p:txBody>
      </p:sp>
      <p:grpSp>
        <p:nvGrpSpPr>
          <p:cNvPr id="598" name="组合 597"/>
          <p:cNvGrpSpPr/>
          <p:nvPr/>
        </p:nvGrpSpPr>
        <p:grpSpPr>
          <a:xfrm>
            <a:off x="10589260" y="5113020"/>
            <a:ext cx="1231900" cy="1188720"/>
            <a:chOff x="7373938" y="2097088"/>
            <a:chExt cx="912813" cy="976312"/>
          </a:xfrm>
        </p:grpSpPr>
        <p:sp>
          <p:nvSpPr>
            <p:cNvPr id="294" name="Freeform 259"/>
            <p:cNvSpPr/>
            <p:nvPr/>
          </p:nvSpPr>
          <p:spPr bwMode="auto">
            <a:xfrm>
              <a:off x="7532688" y="2352675"/>
              <a:ext cx="595313" cy="673100"/>
            </a:xfrm>
            <a:custGeom>
              <a:avLst/>
              <a:gdLst>
                <a:gd name="T0" fmla="*/ 235 w 279"/>
                <a:gd name="T1" fmla="*/ 9 h 315"/>
                <a:gd name="T2" fmla="*/ 212 w 279"/>
                <a:gd name="T3" fmla="*/ 3 h 315"/>
                <a:gd name="T4" fmla="*/ 140 w 279"/>
                <a:gd name="T5" fmla="*/ 13 h 315"/>
                <a:gd name="T6" fmla="*/ 67 w 279"/>
                <a:gd name="T7" fmla="*/ 3 h 315"/>
                <a:gd name="T8" fmla="*/ 44 w 279"/>
                <a:gd name="T9" fmla="*/ 9 h 315"/>
                <a:gd name="T10" fmla="*/ 0 w 279"/>
                <a:gd name="T11" fmla="*/ 138 h 315"/>
                <a:gd name="T12" fmla="*/ 140 w 279"/>
                <a:gd name="T13" fmla="*/ 315 h 315"/>
                <a:gd name="T14" fmla="*/ 279 w 279"/>
                <a:gd name="T15" fmla="*/ 138 h 315"/>
                <a:gd name="T16" fmla="*/ 235 w 279"/>
                <a:gd name="T17" fmla="*/ 9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9" h="315">
                  <a:moveTo>
                    <a:pt x="235" y="9"/>
                  </a:moveTo>
                  <a:cubicBezTo>
                    <a:pt x="229" y="3"/>
                    <a:pt x="220" y="0"/>
                    <a:pt x="212" y="3"/>
                  </a:cubicBezTo>
                  <a:cubicBezTo>
                    <a:pt x="190" y="9"/>
                    <a:pt x="166" y="13"/>
                    <a:pt x="140" y="13"/>
                  </a:cubicBezTo>
                  <a:cubicBezTo>
                    <a:pt x="113" y="13"/>
                    <a:pt x="89" y="9"/>
                    <a:pt x="67" y="3"/>
                  </a:cubicBezTo>
                  <a:cubicBezTo>
                    <a:pt x="59" y="0"/>
                    <a:pt x="50" y="3"/>
                    <a:pt x="44" y="9"/>
                  </a:cubicBezTo>
                  <a:cubicBezTo>
                    <a:pt x="17" y="42"/>
                    <a:pt x="0" y="87"/>
                    <a:pt x="0" y="138"/>
                  </a:cubicBezTo>
                  <a:cubicBezTo>
                    <a:pt x="0" y="236"/>
                    <a:pt x="62" y="315"/>
                    <a:pt x="140" y="315"/>
                  </a:cubicBezTo>
                  <a:cubicBezTo>
                    <a:pt x="217" y="315"/>
                    <a:pt x="279" y="236"/>
                    <a:pt x="279" y="138"/>
                  </a:cubicBezTo>
                  <a:cubicBezTo>
                    <a:pt x="279" y="87"/>
                    <a:pt x="262" y="42"/>
                    <a:pt x="235" y="9"/>
                  </a:cubicBezTo>
                  <a:close/>
                </a:path>
              </a:pathLst>
            </a:custGeom>
            <a:noFill/>
            <a:ln w="19050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5" name="Freeform 260"/>
            <p:cNvSpPr/>
            <p:nvPr/>
          </p:nvSpPr>
          <p:spPr bwMode="auto">
            <a:xfrm>
              <a:off x="7634288" y="2206625"/>
              <a:ext cx="392113" cy="152400"/>
            </a:xfrm>
            <a:custGeom>
              <a:avLst/>
              <a:gdLst>
                <a:gd name="T0" fmla="*/ 164 w 183"/>
                <a:gd name="T1" fmla="*/ 71 h 71"/>
                <a:gd name="T2" fmla="*/ 180 w 183"/>
                <a:gd name="T3" fmla="*/ 52 h 71"/>
                <a:gd name="T4" fmla="*/ 92 w 183"/>
                <a:gd name="T5" fmla="*/ 0 h 71"/>
                <a:gd name="T6" fmla="*/ 3 w 183"/>
                <a:gd name="T7" fmla="*/ 52 h 71"/>
                <a:gd name="T8" fmla="*/ 19 w 183"/>
                <a:gd name="T9" fmla="*/ 7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71">
                  <a:moveTo>
                    <a:pt x="164" y="71"/>
                  </a:moveTo>
                  <a:cubicBezTo>
                    <a:pt x="173" y="64"/>
                    <a:pt x="183" y="59"/>
                    <a:pt x="180" y="52"/>
                  </a:cubicBezTo>
                  <a:cubicBezTo>
                    <a:pt x="160" y="11"/>
                    <a:pt x="155" y="0"/>
                    <a:pt x="92" y="0"/>
                  </a:cubicBezTo>
                  <a:cubicBezTo>
                    <a:pt x="28" y="0"/>
                    <a:pt x="23" y="11"/>
                    <a:pt x="3" y="52"/>
                  </a:cubicBezTo>
                  <a:cubicBezTo>
                    <a:pt x="0" y="59"/>
                    <a:pt x="10" y="64"/>
                    <a:pt x="19" y="71"/>
                  </a:cubicBezTo>
                </a:path>
              </a:pathLst>
            </a:custGeom>
            <a:noFill/>
            <a:ln w="19050" cap="rnd">
              <a:solidFill>
                <a:schemeClr val="accent4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6" name="Freeform 261"/>
            <p:cNvSpPr/>
            <p:nvPr/>
          </p:nvSpPr>
          <p:spPr bwMode="auto">
            <a:xfrm>
              <a:off x="7734300" y="2144713"/>
              <a:ext cx="190500" cy="61912"/>
            </a:xfrm>
            <a:custGeom>
              <a:avLst/>
              <a:gdLst>
                <a:gd name="T0" fmla="*/ 89 w 89"/>
                <a:gd name="T1" fmla="*/ 29 h 29"/>
                <a:gd name="T2" fmla="*/ 45 w 89"/>
                <a:gd name="T3" fmla="*/ 0 h 29"/>
                <a:gd name="T4" fmla="*/ 0 w 89"/>
                <a:gd name="T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9" h="29">
                  <a:moveTo>
                    <a:pt x="89" y="29"/>
                  </a:moveTo>
                  <a:cubicBezTo>
                    <a:pt x="83" y="5"/>
                    <a:pt x="57" y="0"/>
                    <a:pt x="45" y="0"/>
                  </a:cubicBezTo>
                  <a:cubicBezTo>
                    <a:pt x="32" y="0"/>
                    <a:pt x="6" y="5"/>
                    <a:pt x="0" y="29"/>
                  </a:cubicBezTo>
                </a:path>
              </a:pathLst>
            </a:custGeom>
            <a:noFill/>
            <a:ln w="19050" cap="rnd">
              <a:solidFill>
                <a:schemeClr val="accent4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7" name="Freeform 262"/>
            <p:cNvSpPr/>
            <p:nvPr/>
          </p:nvSpPr>
          <p:spPr bwMode="auto">
            <a:xfrm>
              <a:off x="7720013" y="2097088"/>
              <a:ext cx="47625" cy="61912"/>
            </a:xfrm>
            <a:custGeom>
              <a:avLst/>
              <a:gdLst>
                <a:gd name="T0" fmla="*/ 0 w 22"/>
                <a:gd name="T1" fmla="*/ 0 h 29"/>
                <a:gd name="T2" fmla="*/ 22 w 22"/>
                <a:gd name="T3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2" h="29">
                  <a:moveTo>
                    <a:pt x="0" y="0"/>
                  </a:moveTo>
                  <a:cubicBezTo>
                    <a:pt x="3" y="9"/>
                    <a:pt x="13" y="22"/>
                    <a:pt x="22" y="29"/>
                  </a:cubicBezTo>
                </a:path>
              </a:pathLst>
            </a:custGeom>
            <a:noFill/>
            <a:ln w="19050" cap="rnd">
              <a:solidFill>
                <a:schemeClr val="accent4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8" name="Freeform 263"/>
            <p:cNvSpPr/>
            <p:nvPr/>
          </p:nvSpPr>
          <p:spPr bwMode="auto">
            <a:xfrm>
              <a:off x="7893050" y="2097088"/>
              <a:ext cx="47625" cy="61912"/>
            </a:xfrm>
            <a:custGeom>
              <a:avLst/>
              <a:gdLst>
                <a:gd name="T0" fmla="*/ 22 w 22"/>
                <a:gd name="T1" fmla="*/ 0 h 29"/>
                <a:gd name="T2" fmla="*/ 0 w 22"/>
                <a:gd name="T3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2" h="29">
                  <a:moveTo>
                    <a:pt x="22" y="0"/>
                  </a:moveTo>
                  <a:cubicBezTo>
                    <a:pt x="19" y="9"/>
                    <a:pt x="9" y="22"/>
                    <a:pt x="0" y="29"/>
                  </a:cubicBezTo>
                </a:path>
              </a:pathLst>
            </a:custGeom>
            <a:noFill/>
            <a:ln w="19050" cap="rnd">
              <a:solidFill>
                <a:schemeClr val="accent4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9" name="Freeform 264"/>
            <p:cNvSpPr/>
            <p:nvPr/>
          </p:nvSpPr>
          <p:spPr bwMode="auto">
            <a:xfrm>
              <a:off x="7453313" y="2097088"/>
              <a:ext cx="204788" cy="188912"/>
            </a:xfrm>
            <a:custGeom>
              <a:avLst/>
              <a:gdLst>
                <a:gd name="T0" fmla="*/ 96 w 96"/>
                <a:gd name="T1" fmla="*/ 88 h 88"/>
                <a:gd name="T2" fmla="*/ 66 w 96"/>
                <a:gd name="T3" fmla="*/ 59 h 88"/>
                <a:gd name="T4" fmla="*/ 66 w 96"/>
                <a:gd name="T5" fmla="*/ 0 h 88"/>
                <a:gd name="T6" fmla="*/ 0 w 96"/>
                <a:gd name="T7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6" h="88">
                  <a:moveTo>
                    <a:pt x="96" y="88"/>
                  </a:moveTo>
                  <a:cubicBezTo>
                    <a:pt x="89" y="84"/>
                    <a:pt x="66" y="79"/>
                    <a:pt x="66" y="59"/>
                  </a:cubicBezTo>
                  <a:cubicBezTo>
                    <a:pt x="66" y="38"/>
                    <a:pt x="66" y="0"/>
                    <a:pt x="66" y="0"/>
                  </a:cubicBezTo>
                  <a:cubicBezTo>
                    <a:pt x="66" y="0"/>
                    <a:pt x="36" y="16"/>
                    <a:pt x="0" y="0"/>
                  </a:cubicBezTo>
                </a:path>
              </a:pathLst>
            </a:custGeom>
            <a:noFill/>
            <a:ln w="19050" cap="rnd">
              <a:solidFill>
                <a:schemeClr val="accent4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0" name="Freeform 265"/>
            <p:cNvSpPr/>
            <p:nvPr/>
          </p:nvSpPr>
          <p:spPr bwMode="auto">
            <a:xfrm>
              <a:off x="8004175" y="2097088"/>
              <a:ext cx="203200" cy="188912"/>
            </a:xfrm>
            <a:custGeom>
              <a:avLst/>
              <a:gdLst>
                <a:gd name="T0" fmla="*/ 0 w 95"/>
                <a:gd name="T1" fmla="*/ 88 h 88"/>
                <a:gd name="T2" fmla="*/ 29 w 95"/>
                <a:gd name="T3" fmla="*/ 59 h 88"/>
                <a:gd name="T4" fmla="*/ 29 w 95"/>
                <a:gd name="T5" fmla="*/ 0 h 88"/>
                <a:gd name="T6" fmla="*/ 95 w 95"/>
                <a:gd name="T7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5" h="88">
                  <a:moveTo>
                    <a:pt x="0" y="88"/>
                  </a:moveTo>
                  <a:cubicBezTo>
                    <a:pt x="6" y="84"/>
                    <a:pt x="29" y="79"/>
                    <a:pt x="29" y="59"/>
                  </a:cubicBezTo>
                  <a:cubicBezTo>
                    <a:pt x="29" y="38"/>
                    <a:pt x="29" y="0"/>
                    <a:pt x="29" y="0"/>
                  </a:cubicBezTo>
                  <a:cubicBezTo>
                    <a:pt x="29" y="0"/>
                    <a:pt x="59" y="16"/>
                    <a:pt x="95" y="0"/>
                  </a:cubicBezTo>
                </a:path>
              </a:pathLst>
            </a:custGeom>
            <a:noFill/>
            <a:ln w="19050" cap="rnd">
              <a:solidFill>
                <a:schemeClr val="accent4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1" name="Freeform 266"/>
            <p:cNvSpPr/>
            <p:nvPr/>
          </p:nvSpPr>
          <p:spPr bwMode="auto">
            <a:xfrm>
              <a:off x="7373938" y="2489200"/>
              <a:ext cx="173038" cy="128587"/>
            </a:xfrm>
            <a:custGeom>
              <a:avLst/>
              <a:gdLst>
                <a:gd name="T0" fmla="*/ 81 w 81"/>
                <a:gd name="T1" fmla="*/ 1 h 60"/>
                <a:gd name="T2" fmla="*/ 59 w 81"/>
                <a:gd name="T3" fmla="*/ 15 h 60"/>
                <a:gd name="T4" fmla="*/ 44 w 81"/>
                <a:gd name="T5" fmla="*/ 60 h 60"/>
                <a:gd name="T6" fmla="*/ 0 w 81"/>
                <a:gd name="T7" fmla="*/ 38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1" h="60">
                  <a:moveTo>
                    <a:pt x="81" y="1"/>
                  </a:moveTo>
                  <a:cubicBezTo>
                    <a:pt x="76" y="0"/>
                    <a:pt x="63" y="1"/>
                    <a:pt x="59" y="15"/>
                  </a:cubicBezTo>
                  <a:cubicBezTo>
                    <a:pt x="55" y="30"/>
                    <a:pt x="44" y="60"/>
                    <a:pt x="44" y="60"/>
                  </a:cubicBezTo>
                  <a:cubicBezTo>
                    <a:pt x="44" y="60"/>
                    <a:pt x="29" y="38"/>
                    <a:pt x="0" y="38"/>
                  </a:cubicBezTo>
                </a:path>
              </a:pathLst>
            </a:custGeom>
            <a:noFill/>
            <a:ln w="19050" cap="rnd">
              <a:solidFill>
                <a:schemeClr val="accent4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2" name="Freeform 267"/>
            <p:cNvSpPr/>
            <p:nvPr/>
          </p:nvSpPr>
          <p:spPr bwMode="auto">
            <a:xfrm>
              <a:off x="8113713" y="2489200"/>
              <a:ext cx="173038" cy="128587"/>
            </a:xfrm>
            <a:custGeom>
              <a:avLst/>
              <a:gdLst>
                <a:gd name="T0" fmla="*/ 0 w 81"/>
                <a:gd name="T1" fmla="*/ 1 h 60"/>
                <a:gd name="T2" fmla="*/ 22 w 81"/>
                <a:gd name="T3" fmla="*/ 15 h 60"/>
                <a:gd name="T4" fmla="*/ 37 w 81"/>
                <a:gd name="T5" fmla="*/ 60 h 60"/>
                <a:gd name="T6" fmla="*/ 81 w 81"/>
                <a:gd name="T7" fmla="*/ 38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1" h="60">
                  <a:moveTo>
                    <a:pt x="0" y="1"/>
                  </a:moveTo>
                  <a:cubicBezTo>
                    <a:pt x="6" y="0"/>
                    <a:pt x="19" y="1"/>
                    <a:pt x="22" y="15"/>
                  </a:cubicBezTo>
                  <a:cubicBezTo>
                    <a:pt x="26" y="30"/>
                    <a:pt x="37" y="60"/>
                    <a:pt x="37" y="60"/>
                  </a:cubicBezTo>
                  <a:cubicBezTo>
                    <a:pt x="37" y="60"/>
                    <a:pt x="52" y="38"/>
                    <a:pt x="81" y="38"/>
                  </a:cubicBezTo>
                </a:path>
              </a:pathLst>
            </a:custGeom>
            <a:noFill/>
            <a:ln w="19050" cap="rnd">
              <a:solidFill>
                <a:schemeClr val="accent4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3" name="Freeform 268"/>
            <p:cNvSpPr/>
            <p:nvPr/>
          </p:nvSpPr>
          <p:spPr bwMode="auto">
            <a:xfrm>
              <a:off x="7467600" y="2790825"/>
              <a:ext cx="111125" cy="282575"/>
            </a:xfrm>
            <a:custGeom>
              <a:avLst/>
              <a:gdLst>
                <a:gd name="T0" fmla="*/ 37 w 52"/>
                <a:gd name="T1" fmla="*/ 0 h 132"/>
                <a:gd name="T2" fmla="*/ 22 w 52"/>
                <a:gd name="T3" fmla="*/ 22 h 132"/>
                <a:gd name="T4" fmla="*/ 52 w 52"/>
                <a:gd name="T5" fmla="*/ 88 h 132"/>
                <a:gd name="T6" fmla="*/ 0 w 52"/>
                <a:gd name="T7" fmla="*/ 132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132">
                  <a:moveTo>
                    <a:pt x="37" y="0"/>
                  </a:moveTo>
                  <a:cubicBezTo>
                    <a:pt x="30" y="3"/>
                    <a:pt x="16" y="6"/>
                    <a:pt x="22" y="22"/>
                  </a:cubicBezTo>
                  <a:cubicBezTo>
                    <a:pt x="29" y="37"/>
                    <a:pt x="52" y="88"/>
                    <a:pt x="52" y="88"/>
                  </a:cubicBezTo>
                  <a:cubicBezTo>
                    <a:pt x="52" y="88"/>
                    <a:pt x="0" y="100"/>
                    <a:pt x="0" y="132"/>
                  </a:cubicBezTo>
                </a:path>
              </a:pathLst>
            </a:custGeom>
            <a:noFill/>
            <a:ln w="19050" cap="rnd">
              <a:solidFill>
                <a:schemeClr val="accent4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4" name="Freeform 269"/>
            <p:cNvSpPr/>
            <p:nvPr/>
          </p:nvSpPr>
          <p:spPr bwMode="auto">
            <a:xfrm>
              <a:off x="8081963" y="2790825"/>
              <a:ext cx="111125" cy="282575"/>
            </a:xfrm>
            <a:custGeom>
              <a:avLst/>
              <a:gdLst>
                <a:gd name="T0" fmla="*/ 15 w 52"/>
                <a:gd name="T1" fmla="*/ 0 h 132"/>
                <a:gd name="T2" fmla="*/ 30 w 52"/>
                <a:gd name="T3" fmla="*/ 22 h 132"/>
                <a:gd name="T4" fmla="*/ 0 w 52"/>
                <a:gd name="T5" fmla="*/ 88 h 132"/>
                <a:gd name="T6" fmla="*/ 52 w 52"/>
                <a:gd name="T7" fmla="*/ 132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132">
                  <a:moveTo>
                    <a:pt x="15" y="0"/>
                  </a:moveTo>
                  <a:cubicBezTo>
                    <a:pt x="22" y="3"/>
                    <a:pt x="37" y="6"/>
                    <a:pt x="30" y="22"/>
                  </a:cubicBezTo>
                  <a:cubicBezTo>
                    <a:pt x="23" y="37"/>
                    <a:pt x="0" y="88"/>
                    <a:pt x="0" y="88"/>
                  </a:cubicBezTo>
                  <a:cubicBezTo>
                    <a:pt x="0" y="88"/>
                    <a:pt x="52" y="100"/>
                    <a:pt x="52" y="132"/>
                  </a:cubicBezTo>
                </a:path>
              </a:pathLst>
            </a:custGeom>
            <a:noFill/>
            <a:ln w="19050" cap="rnd">
              <a:solidFill>
                <a:schemeClr val="accent4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5" name="Line 270"/>
            <p:cNvSpPr>
              <a:spLocks noChangeShapeType="1"/>
            </p:cNvSpPr>
            <p:nvPr/>
          </p:nvSpPr>
          <p:spPr bwMode="auto">
            <a:xfrm flipV="1">
              <a:off x="7831138" y="2444750"/>
              <a:ext cx="0" cy="581025"/>
            </a:xfrm>
            <a:prstGeom prst="line">
              <a:avLst/>
            </a:prstGeom>
            <a:noFill/>
            <a:ln w="19050" cap="rnd">
              <a:solidFill>
                <a:schemeClr val="accent4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6" name="Oval 271"/>
            <p:cNvSpPr>
              <a:spLocks noChangeArrowheads="1"/>
            </p:cNvSpPr>
            <p:nvPr/>
          </p:nvSpPr>
          <p:spPr bwMode="auto">
            <a:xfrm>
              <a:off x="7658100" y="2618310"/>
              <a:ext cx="93663" cy="93662"/>
            </a:xfrm>
            <a:prstGeom prst="ellipse">
              <a:avLst/>
            </a:prstGeom>
            <a:solidFill>
              <a:srgbClr val="FF0000"/>
            </a:solidFill>
            <a:ln w="19050" cap="rnd">
              <a:solidFill>
                <a:schemeClr val="accent4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7" name="Freeform 272"/>
            <p:cNvSpPr/>
            <p:nvPr/>
          </p:nvSpPr>
          <p:spPr bwMode="auto">
            <a:xfrm>
              <a:off x="7591425" y="2838450"/>
              <a:ext cx="80963" cy="92075"/>
            </a:xfrm>
            <a:custGeom>
              <a:avLst/>
              <a:gdLst>
                <a:gd name="T0" fmla="*/ 0 w 38"/>
                <a:gd name="T1" fmla="*/ 7 h 43"/>
                <a:gd name="T2" fmla="*/ 16 w 38"/>
                <a:gd name="T3" fmla="*/ 0 h 43"/>
                <a:gd name="T4" fmla="*/ 38 w 38"/>
                <a:gd name="T5" fmla="*/ 22 h 43"/>
                <a:gd name="T6" fmla="*/ 23 w 38"/>
                <a:gd name="T7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43">
                  <a:moveTo>
                    <a:pt x="0" y="7"/>
                  </a:moveTo>
                  <a:cubicBezTo>
                    <a:pt x="4" y="3"/>
                    <a:pt x="9" y="0"/>
                    <a:pt x="16" y="0"/>
                  </a:cubicBezTo>
                  <a:cubicBezTo>
                    <a:pt x="28" y="0"/>
                    <a:pt x="38" y="10"/>
                    <a:pt x="38" y="22"/>
                  </a:cubicBezTo>
                  <a:cubicBezTo>
                    <a:pt x="38" y="31"/>
                    <a:pt x="32" y="40"/>
                    <a:pt x="23" y="43"/>
                  </a:cubicBezTo>
                </a:path>
              </a:pathLst>
            </a:custGeom>
            <a:solidFill>
              <a:srgbClr val="FF0000"/>
            </a:solidFill>
            <a:ln w="19050" cap="rnd">
              <a:solidFill>
                <a:schemeClr val="accent4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8" name="Freeform 273"/>
            <p:cNvSpPr/>
            <p:nvPr/>
          </p:nvSpPr>
          <p:spPr bwMode="auto">
            <a:xfrm>
              <a:off x="7986713" y="2838450"/>
              <a:ext cx="84138" cy="92075"/>
            </a:xfrm>
            <a:custGeom>
              <a:avLst/>
              <a:gdLst>
                <a:gd name="T0" fmla="*/ 39 w 39"/>
                <a:gd name="T1" fmla="*/ 7 h 43"/>
                <a:gd name="T2" fmla="*/ 22 w 39"/>
                <a:gd name="T3" fmla="*/ 0 h 43"/>
                <a:gd name="T4" fmla="*/ 0 w 39"/>
                <a:gd name="T5" fmla="*/ 22 h 43"/>
                <a:gd name="T6" fmla="*/ 15 w 39"/>
                <a:gd name="T7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43">
                  <a:moveTo>
                    <a:pt x="39" y="7"/>
                  </a:moveTo>
                  <a:cubicBezTo>
                    <a:pt x="35" y="3"/>
                    <a:pt x="29" y="0"/>
                    <a:pt x="22" y="0"/>
                  </a:cubicBezTo>
                  <a:cubicBezTo>
                    <a:pt x="10" y="0"/>
                    <a:pt x="0" y="10"/>
                    <a:pt x="0" y="22"/>
                  </a:cubicBezTo>
                  <a:cubicBezTo>
                    <a:pt x="0" y="31"/>
                    <a:pt x="6" y="40"/>
                    <a:pt x="15" y="43"/>
                  </a:cubicBezTo>
                </a:path>
              </a:pathLst>
            </a:custGeom>
            <a:solidFill>
              <a:srgbClr val="FF0000"/>
            </a:solidFill>
            <a:ln w="19050" cap="rnd">
              <a:solidFill>
                <a:schemeClr val="accent4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9" name="Oval 274"/>
            <p:cNvSpPr>
              <a:spLocks noChangeArrowheads="1"/>
            </p:cNvSpPr>
            <p:nvPr/>
          </p:nvSpPr>
          <p:spPr bwMode="auto">
            <a:xfrm>
              <a:off x="7908925" y="2618310"/>
              <a:ext cx="95250" cy="93662"/>
            </a:xfrm>
            <a:prstGeom prst="ellipse">
              <a:avLst/>
            </a:prstGeom>
            <a:solidFill>
              <a:srgbClr val="FF0000"/>
            </a:solidFill>
            <a:ln w="19050" cap="rnd">
              <a:solidFill>
                <a:schemeClr val="accent4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0" name="Freeform 275"/>
            <p:cNvSpPr/>
            <p:nvPr/>
          </p:nvSpPr>
          <p:spPr bwMode="auto">
            <a:xfrm>
              <a:off x="8066088" y="2538413"/>
              <a:ext cx="60325" cy="61912"/>
            </a:xfrm>
            <a:custGeom>
              <a:avLst/>
              <a:gdLst>
                <a:gd name="T0" fmla="*/ 28 w 28"/>
                <a:gd name="T1" fmla="*/ 22 h 29"/>
                <a:gd name="T2" fmla="*/ 15 w 28"/>
                <a:gd name="T3" fmla="*/ 29 h 29"/>
                <a:gd name="T4" fmla="*/ 0 w 28"/>
                <a:gd name="T5" fmla="*/ 15 h 29"/>
                <a:gd name="T6" fmla="*/ 15 w 28"/>
                <a:gd name="T7" fmla="*/ 0 h 29"/>
                <a:gd name="T8" fmla="*/ 22 w 28"/>
                <a:gd name="T9" fmla="*/ 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9">
                  <a:moveTo>
                    <a:pt x="28" y="22"/>
                  </a:moveTo>
                  <a:cubicBezTo>
                    <a:pt x="25" y="26"/>
                    <a:pt x="20" y="29"/>
                    <a:pt x="15" y="29"/>
                  </a:cubicBezTo>
                  <a:cubicBezTo>
                    <a:pt x="7" y="29"/>
                    <a:pt x="0" y="23"/>
                    <a:pt x="0" y="15"/>
                  </a:cubicBezTo>
                  <a:cubicBezTo>
                    <a:pt x="0" y="6"/>
                    <a:pt x="7" y="0"/>
                    <a:pt x="15" y="0"/>
                  </a:cubicBezTo>
                  <a:cubicBezTo>
                    <a:pt x="17" y="0"/>
                    <a:pt x="20" y="1"/>
                    <a:pt x="22" y="2"/>
                  </a:cubicBezTo>
                </a:path>
              </a:pathLst>
            </a:custGeom>
            <a:solidFill>
              <a:srgbClr val="FF0000"/>
            </a:solidFill>
            <a:ln w="19050" cap="rnd">
              <a:solidFill>
                <a:schemeClr val="accent4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1" name="Freeform 276"/>
            <p:cNvSpPr/>
            <p:nvPr/>
          </p:nvSpPr>
          <p:spPr bwMode="auto">
            <a:xfrm>
              <a:off x="7535863" y="2538413"/>
              <a:ext cx="58738" cy="61912"/>
            </a:xfrm>
            <a:custGeom>
              <a:avLst/>
              <a:gdLst>
                <a:gd name="T0" fmla="*/ 0 w 27"/>
                <a:gd name="T1" fmla="*/ 22 h 29"/>
                <a:gd name="T2" fmla="*/ 13 w 27"/>
                <a:gd name="T3" fmla="*/ 29 h 29"/>
                <a:gd name="T4" fmla="*/ 27 w 27"/>
                <a:gd name="T5" fmla="*/ 15 h 29"/>
                <a:gd name="T6" fmla="*/ 13 w 27"/>
                <a:gd name="T7" fmla="*/ 0 h 29"/>
                <a:gd name="T8" fmla="*/ 5 w 27"/>
                <a:gd name="T9" fmla="*/ 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9">
                  <a:moveTo>
                    <a:pt x="0" y="22"/>
                  </a:moveTo>
                  <a:cubicBezTo>
                    <a:pt x="2" y="26"/>
                    <a:pt x="7" y="29"/>
                    <a:pt x="13" y="29"/>
                  </a:cubicBezTo>
                  <a:cubicBezTo>
                    <a:pt x="21" y="29"/>
                    <a:pt x="27" y="23"/>
                    <a:pt x="27" y="15"/>
                  </a:cubicBezTo>
                  <a:cubicBezTo>
                    <a:pt x="27" y="6"/>
                    <a:pt x="21" y="0"/>
                    <a:pt x="13" y="0"/>
                  </a:cubicBezTo>
                  <a:cubicBezTo>
                    <a:pt x="10" y="0"/>
                    <a:pt x="7" y="1"/>
                    <a:pt x="5" y="2"/>
                  </a:cubicBezTo>
                </a:path>
              </a:pathLst>
            </a:custGeom>
            <a:solidFill>
              <a:srgbClr val="FF0000"/>
            </a:solidFill>
            <a:ln w="19050" cap="rnd">
              <a:solidFill>
                <a:schemeClr val="accent4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2" name="Freeform 277"/>
            <p:cNvSpPr/>
            <p:nvPr/>
          </p:nvSpPr>
          <p:spPr bwMode="auto">
            <a:xfrm>
              <a:off x="7672388" y="2224088"/>
              <a:ext cx="95250" cy="65087"/>
            </a:xfrm>
            <a:custGeom>
              <a:avLst/>
              <a:gdLst>
                <a:gd name="T0" fmla="*/ 0 w 44"/>
                <a:gd name="T1" fmla="*/ 22 h 31"/>
                <a:gd name="T2" fmla="*/ 44 w 44"/>
                <a:gd name="T3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4" h="31">
                  <a:moveTo>
                    <a:pt x="0" y="22"/>
                  </a:moveTo>
                  <a:cubicBezTo>
                    <a:pt x="15" y="31"/>
                    <a:pt x="44" y="29"/>
                    <a:pt x="44" y="0"/>
                  </a:cubicBezTo>
                </a:path>
              </a:pathLst>
            </a:custGeom>
            <a:noFill/>
            <a:ln w="19050" cap="rnd">
              <a:solidFill>
                <a:schemeClr val="accent4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3" name="Freeform 278"/>
            <p:cNvSpPr/>
            <p:nvPr/>
          </p:nvSpPr>
          <p:spPr bwMode="auto">
            <a:xfrm>
              <a:off x="7893050" y="2224088"/>
              <a:ext cx="93663" cy="65087"/>
            </a:xfrm>
            <a:custGeom>
              <a:avLst/>
              <a:gdLst>
                <a:gd name="T0" fmla="*/ 44 w 44"/>
                <a:gd name="T1" fmla="*/ 22 h 31"/>
                <a:gd name="T2" fmla="*/ 0 w 44"/>
                <a:gd name="T3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4" h="31">
                  <a:moveTo>
                    <a:pt x="44" y="22"/>
                  </a:moveTo>
                  <a:cubicBezTo>
                    <a:pt x="30" y="31"/>
                    <a:pt x="0" y="29"/>
                    <a:pt x="0" y="0"/>
                  </a:cubicBezTo>
                </a:path>
              </a:pathLst>
            </a:custGeom>
            <a:noFill/>
            <a:ln w="19050" cap="rnd">
              <a:solidFill>
                <a:schemeClr val="accent4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704850" y="720725"/>
            <a:ext cx="11438255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>
                <a:latin typeface="楷体_GB2312" panose="02010609030101010101" charset="-122"/>
                <a:ea typeface="楷体_GB2312" panose="02010609030101010101" charset="-122"/>
              </a:rPr>
              <a:t>屁股会被苍耳刺痛。</a:t>
            </a:r>
          </a:p>
          <a:p>
            <a:endParaRPr lang="zh-CN" altLang="en-US" sz="4800">
              <a:latin typeface="楷体_GB2312" panose="02010609030101010101" charset="-122"/>
              <a:ea typeface="楷体_GB2312" panose="02010609030101010101" charset="-122"/>
            </a:endParaRPr>
          </a:p>
          <a:p>
            <a:r>
              <a:rPr lang="zh-CN" altLang="en-US" sz="4800">
                <a:latin typeface="楷体_GB2312" panose="02010609030101010101" charset="-122"/>
                <a:ea typeface="楷体_GB2312" panose="02010609030101010101" charset="-122"/>
              </a:rPr>
              <a:t>一个不留神，我们会蹦进很深很深的水里，被淹得昏头昏脑。</a:t>
            </a:r>
          </a:p>
          <a:p>
            <a:endParaRPr lang="zh-CN" altLang="en-US" sz="4800">
              <a:latin typeface="楷体_GB2312" panose="02010609030101010101" charset="-122"/>
              <a:ea typeface="楷体_GB2312" panose="02010609030101010101" charset="-122"/>
            </a:endParaRPr>
          </a:p>
          <a:p>
            <a:r>
              <a:rPr lang="zh-CN" altLang="en-US" sz="4800">
                <a:latin typeface="楷体_GB2312" panose="02010609030101010101" charset="-122"/>
                <a:ea typeface="楷体_GB2312" panose="02010609030101010101" charset="-122"/>
              </a:rPr>
              <a:t>孩子们都觉得毛茸茸的小鸟很可爱，但我们小虫子没有谁会喜欢小鸟。</a:t>
            </a:r>
          </a:p>
        </p:txBody>
      </p:sp>
      <p:sp>
        <p:nvSpPr>
          <p:cNvPr id="5" name="右箭头 4"/>
          <p:cNvSpPr/>
          <p:nvPr/>
        </p:nvSpPr>
        <p:spPr>
          <a:xfrm>
            <a:off x="119380" y="941705"/>
            <a:ext cx="585470" cy="36004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右箭头 5"/>
          <p:cNvSpPr/>
          <p:nvPr/>
        </p:nvSpPr>
        <p:spPr>
          <a:xfrm>
            <a:off x="119380" y="2487295"/>
            <a:ext cx="585470" cy="36004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右箭头 6"/>
          <p:cNvSpPr/>
          <p:nvPr/>
        </p:nvSpPr>
        <p:spPr>
          <a:xfrm>
            <a:off x="119380" y="4632325"/>
            <a:ext cx="585470" cy="36004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t="50834" r="41578" b="3801"/>
          <a:stretch>
            <a:fillRect/>
          </a:stretch>
        </p:blipFill>
        <p:spPr>
          <a:xfrm>
            <a:off x="1005840" y="4505960"/>
            <a:ext cx="2060575" cy="1791335"/>
          </a:xfrm>
          <a:prstGeom prst="rect">
            <a:avLst/>
          </a:prstGeom>
          <a:effectLst>
            <a:softEdge rad="31750"/>
          </a:effectLst>
        </p:spPr>
      </p:pic>
      <p:sp>
        <p:nvSpPr>
          <p:cNvPr id="4" name="云形标注 3"/>
          <p:cNvSpPr/>
          <p:nvPr/>
        </p:nvSpPr>
        <p:spPr>
          <a:xfrm>
            <a:off x="1172845" y="652780"/>
            <a:ext cx="9306560" cy="3932555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2434590" y="1188720"/>
            <a:ext cx="7600315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>
                <a:latin typeface="楷体_GB2312" panose="02010609030101010101" charset="-122"/>
                <a:ea typeface="楷体_GB2312" panose="02010609030101010101" charset="-122"/>
              </a:rPr>
              <a:t>你觉得当虫子还有哪些不好的地方？请你大胆的想象一下。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04495" y="932180"/>
            <a:ext cx="11212195" cy="43999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>
                <a:latin typeface="楷体_GB2312" panose="02010609030101010101" charset="-122"/>
                <a:ea typeface="楷体_GB2312" panose="02010609030101010101" charset="-122"/>
              </a:rPr>
              <a:t>遇到别的虫子来抢占地盘，我们还得跟别的虫子打架，一不小心就容易把自己的手给打骨折了。</a:t>
            </a:r>
          </a:p>
          <a:p>
            <a:endParaRPr lang="zh-CN" altLang="en-US" sz="4000">
              <a:latin typeface="楷体_GB2312" panose="02010609030101010101" charset="-122"/>
              <a:ea typeface="楷体_GB2312" panose="02010609030101010101" charset="-122"/>
            </a:endParaRPr>
          </a:p>
          <a:p>
            <a:r>
              <a:rPr lang="zh-CN" altLang="en-US" sz="4000">
                <a:latin typeface="楷体_GB2312" panose="02010609030101010101" charset="-122"/>
                <a:ea typeface="楷体_GB2312" panose="02010609030101010101" charset="-122"/>
              </a:rPr>
              <a:t>遇到饥荒的时候，就没有了食物，我们得不断行走去寻找食物。</a:t>
            </a:r>
          </a:p>
          <a:p>
            <a:endParaRPr lang="zh-CN" altLang="en-US" sz="4000">
              <a:latin typeface="楷体_GB2312" panose="02010609030101010101" charset="-122"/>
              <a:ea typeface="楷体_GB2312" panose="02010609030101010101" charset="-122"/>
            </a:endParaRPr>
          </a:p>
          <a:p>
            <a:r>
              <a:rPr lang="en-US" altLang="zh-CN" sz="4000">
                <a:latin typeface="楷体_GB2312" panose="02010609030101010101" charset="-122"/>
                <a:ea typeface="楷体_GB2312" panose="02010609030101010101" charset="-122"/>
              </a:rPr>
              <a:t>……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873439"/>
            <a:ext cx="10972800" cy="1142674"/>
          </a:xfrm>
        </p:spPr>
        <p:txBody>
          <a:bodyPr/>
          <a:lstStyle/>
          <a:p>
            <a:r>
              <a:rPr lang="zh-CN" altLang="en-US" sz="4000" b="0">
                <a:latin typeface="楷体_GB2312" panose="02010609030101010101" charset="-122"/>
                <a:ea typeface="楷体_GB2312" panose="02010609030101010101" charset="-122"/>
              </a:rPr>
              <a:t>不过，我觉得当一只小虫子还真不错。</a:t>
            </a:r>
          </a:p>
        </p:txBody>
      </p:sp>
      <p:sp>
        <p:nvSpPr>
          <p:cNvPr id="4" name="圆角矩形 3"/>
          <p:cNvSpPr/>
          <p:nvPr/>
        </p:nvSpPr>
        <p:spPr>
          <a:xfrm>
            <a:off x="6763385" y="808355"/>
            <a:ext cx="2078355" cy="815975"/>
          </a:xfrm>
          <a:prstGeom prst="roundRect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下箭头 4"/>
          <p:cNvSpPr/>
          <p:nvPr/>
        </p:nvSpPr>
        <p:spPr>
          <a:xfrm>
            <a:off x="7334885" y="1791970"/>
            <a:ext cx="935990" cy="720090"/>
          </a:xfrm>
          <a:prstGeom prst="downArrow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2835910" y="2512060"/>
            <a:ext cx="9338310" cy="193802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6000">
                <a:latin typeface="楷体_GB2312" panose="02010609030101010101" charset="-122"/>
                <a:ea typeface="楷体_GB2312" panose="02010609030101010101" charset="-122"/>
              </a:rPr>
              <a:t>不错体现在哪些方面？</a:t>
            </a:r>
          </a:p>
          <a:p>
            <a:r>
              <a:rPr lang="zh-CN" altLang="en-US" sz="6000">
                <a:latin typeface="楷体_GB2312" panose="02010609030101010101" charset="-122"/>
                <a:ea typeface="楷体_GB2312" panose="02010609030101010101" charset="-122"/>
              </a:rPr>
              <a:t>请你找到相关语句读一读。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t="50834" r="41578" b="3801"/>
          <a:stretch>
            <a:fillRect/>
          </a:stretch>
        </p:blipFill>
        <p:spPr>
          <a:xfrm>
            <a:off x="609600" y="4631690"/>
            <a:ext cx="2060575" cy="1791335"/>
          </a:xfrm>
          <a:prstGeom prst="rect">
            <a:avLst/>
          </a:prstGeom>
          <a:effectLst>
            <a:softEdge rad="31750"/>
          </a:effectLst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t="18457" b="24293"/>
          <a:stretch>
            <a:fillRect/>
          </a:stretch>
        </p:blipFill>
        <p:spPr>
          <a:xfrm>
            <a:off x="3807460" y="4815840"/>
            <a:ext cx="8018145" cy="16071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5" grpId="0" animBg="1"/>
      <p:bldP spid="6" grpId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默认设计模板_2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663</Words>
  <Application>Microsoft Office PowerPoint</Application>
  <PresentationFormat>自定义</PresentationFormat>
  <Paragraphs>62</Paragraphs>
  <Slides>17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19" baseType="lpstr">
      <vt:lpstr>默认设计模板</vt:lpstr>
      <vt:lpstr>默认设计模板_2</vt:lpstr>
      <vt:lpstr>11  我是一只小虫子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不过，我觉得当一只小虫子还真不错。</vt:lpstr>
      <vt:lpstr>不过，我觉得当一只小虫子还真不错。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11  我是一只小虫子</dc:title>
  <dc:creator/>
  <cp:lastModifiedBy>Administrator</cp:lastModifiedBy>
  <cp:revision>3</cp:revision>
  <dcterms:created xsi:type="dcterms:W3CDTF">2018-01-04T05:19:25Z</dcterms:created>
  <dcterms:modified xsi:type="dcterms:W3CDTF">2019-02-22T06:51:02Z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2052-10.1.0.7022</vt:lpwstr>
  </property>
</Properties>
</file>