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340" r:id="rId5"/>
    <p:sldId id="438" r:id="rId6"/>
    <p:sldId id="428" r:id="rId7"/>
    <p:sldId id="427" r:id="rId8"/>
    <p:sldId id="426" r:id="rId9"/>
    <p:sldId id="430" r:id="rId10"/>
    <p:sldId id="440" r:id="rId11"/>
    <p:sldId id="431" r:id="rId12"/>
    <p:sldId id="432" r:id="rId13"/>
    <p:sldId id="439" r:id="rId14"/>
    <p:sldId id="433" r:id="rId15"/>
    <p:sldId id="436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FF0000"/>
    <a:srgbClr val="FF6600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109" d="100"/>
          <a:sy n="109" d="100"/>
        </p:scale>
        <p:origin x="-888" y="-90"/>
      </p:cViewPr>
      <p:guideLst>
        <p:guide orient="horz" pos="2132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pic>
        <p:nvPicPr>
          <p:cNvPr id="7" name="图片 6" descr="1.0.000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3" y="980728"/>
            <a:ext cx="913281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宙生命之谜</a:t>
            </a:r>
            <a:endParaRPr lang="zh-CN" altLang="en-US" sz="6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 b="5808"/>
          <a:stretch>
            <a:fillRect/>
          </a:stretch>
        </p:blipFill>
        <p:spPr>
          <a:xfrm>
            <a:off x="558165" y="2092325"/>
            <a:ext cx="8027035" cy="38722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4025" y="110172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8840" y="1922780"/>
            <a:ext cx="76473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一环扣一环，作者就两种猜测进行了揭秘，并且过程很真实，</a:t>
            </a:r>
            <a:r>
              <a:rPr lang="zh-CN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一是拍照，二是近距离观测。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这两种结果证实了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火星上</a:t>
            </a:r>
            <a:r>
              <a:rPr 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生命物质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火星上有植物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的两种说法是错误的。</a:t>
            </a:r>
            <a:endParaRPr 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35245" y="3728085"/>
            <a:ext cx="2915920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68400" y="3355975"/>
            <a:ext cx="7030085" cy="2491337"/>
          </a:xfrm>
          <a:prstGeom prst="round2DiagRect">
            <a:avLst>
              <a:gd name="adj1" fmla="val 35336"/>
              <a:gd name="adj2" fmla="val 0"/>
            </a:avLst>
          </a:prstGeom>
          <a:solidFill>
            <a:srgbClr val="00B0F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采用</a:t>
            </a:r>
            <a:r>
              <a:rPr lang="zh-CN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摆实事、列数字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的方法，证明了火星上水分少、大气稀薄、温度低、无磁场，这说明“火星上生命难以生存”。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7425" y="1874520"/>
            <a:ext cx="7392035" cy="1111993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作者为进一步证实火星上没有生命，阐述了宇宙飞船的发现。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49500" y="1347470"/>
            <a:ext cx="6113145" cy="1884667"/>
          </a:xfrm>
          <a:prstGeom prst="cloudCallou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作者为使读者更加心服口服，通过到火星进行实地考察，列举了两个结果：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925" y="3655060"/>
            <a:ext cx="8214360" cy="1882146"/>
          </a:xfrm>
          <a:prstGeom prst="snip2Diag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1.土壤无有机分子，没有有机分子植物就不可能生长;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2.是未发现微生物存在，也就是火星连微小的生命都没有存在。这样又否定了火星上有生命的说法。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528" y="1963890"/>
            <a:ext cx="5645384" cy="3452693"/>
          </a:xfrm>
          <a:prstGeom prst="snip2DiagRect">
            <a:avLst/>
          </a:prstGeom>
          <a:noFill/>
          <a:ln w="38100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虽然火星上没有生命，但在太阳系之外，还有许多人类不可知的星系。人们确信：在不断的探索中，一定会解开这个“宇宙生命之谜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 r="5380" b="7746"/>
          <a:stretch>
            <a:fillRect/>
          </a:stretch>
        </p:blipFill>
        <p:spPr>
          <a:xfrm>
            <a:off x="5770245" y="1328420"/>
            <a:ext cx="3284081" cy="30099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785" y="1086485"/>
            <a:ext cx="191071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560" y="4077072"/>
            <a:ext cx="6964680" cy="2251059"/>
          </a:xfrm>
          <a:prstGeom prst="wedgeRoundRectCallout">
            <a:avLst>
              <a:gd name="adj1" fmla="val 54987"/>
              <a:gd name="adj2" fmla="val -57069"/>
              <a:gd name="adj3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茫茫宇宙除了地球之外，在不可计数的星球上，到底有没有生命存在呢？这就是我们今天要去了解的知识。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34155" y="1086485"/>
            <a:ext cx="4115435" cy="2490470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阅读提示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055" y="2131695"/>
            <a:ext cx="6964680" cy="1111993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(1)作者围绕着“地球之外有没有生命存在”讲了些什么?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055" y="3374390"/>
            <a:ext cx="4798696" cy="608966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(2)课文按照什么顺序介绍的?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055" y="4364355"/>
            <a:ext cx="2665096" cy="608966"/>
          </a:xfrm>
          <a:prstGeom prst="snip2DiagRect">
            <a:avLst/>
          </a:prstGeom>
          <a:solidFill>
            <a:srgbClr val="FF99FF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(3)结论是什么?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055" y="5296535"/>
            <a:ext cx="7472046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(4)提出不懂或者感兴趣的问题和大家说一说。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梳理脉络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6365" y="1454150"/>
            <a:ext cx="5722603" cy="54989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 天体上生命存在具备的四个条件；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2365" y="2168525"/>
            <a:ext cx="7246603" cy="549893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 太阳系中唯一有可能存在生命的星球是火星；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5965" y="2931160"/>
            <a:ext cx="5113003" cy="54989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 火星与地球有不少相似之处；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310" y="3685540"/>
            <a:ext cx="7739380" cy="995807"/>
          </a:xfrm>
          <a:prstGeom prst="snip2Diag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 科学家利用宇宙飞船对火星作了近距离的观测，揭开了火星神秘的面纱； 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1225" y="4885690"/>
            <a:ext cx="7478395" cy="995807"/>
          </a:xfrm>
          <a:prstGeom prst="snip2Diag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（5） 人们至今尚未能在地球以外的太空中找到生命，但科学家仍然相信那里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存在生命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字词讲解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7830" y="1177290"/>
            <a:ext cx="5295900" cy="99523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沧海一粟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：大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海里的一粒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谷。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形容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非常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渺小。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770" y="2185670"/>
            <a:ext cx="7777480" cy="1398696"/>
          </a:xfrm>
          <a:prstGeom prst="snip2Diag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厌氧菌：是一类在无氧条件下比在有氧环境中生长好的细菌，而不能在空气（18%氧气）和（或）10%二氧化碳浓度下的固体培养基表面生长的细菌。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80" y="3584575"/>
            <a:ext cx="7787640" cy="550962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陨石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含石质较多或全部是石质的陨星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83810" y="4563110"/>
            <a:ext cx="3612410" cy="537105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抵御：抵抗，防御外敌。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180" y="4556125"/>
            <a:ext cx="4266724" cy="550962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marL="609600" indent="-609600"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干燥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：没有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水分或水分很少。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13" grpId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68525" y="1232535"/>
            <a:ext cx="6724650" cy="2133600"/>
            <a:chOff x="3345" y="2294"/>
            <a:chExt cx="10590" cy="3360"/>
          </a:xfrm>
        </p:grpSpPr>
        <p:pic>
          <p:nvPicPr>
            <p:cNvPr id="9" name="图片 8" descr="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45" y="2294"/>
              <a:ext cx="10590" cy="336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844" y="3180"/>
              <a:ext cx="717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      </a:t>
              </a:r>
              <a:r>
                <a:rPr 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作者从</a:t>
              </a:r>
              <a:r>
                <a:rPr 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理论</a:t>
              </a:r>
              <a:r>
                <a:rPr 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和</a:t>
              </a:r>
              <a:r>
                <a:rPr 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分析</a:t>
              </a:r>
              <a:r>
                <a:rPr 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两个方面说明了“地球之外有生命存在”。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24560" y="4226560"/>
            <a:ext cx="7681595" cy="1741512"/>
          </a:xfrm>
          <a:prstGeom prst="roundRect">
            <a:avLst/>
          </a:prstGeom>
          <a:noFill/>
          <a:ln w="38100">
            <a:solidFill>
              <a:srgbClr val="C5E0B4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第一，宇宙无限；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第二，有许多类似太阳系的星球，“与地球类似的星球肯定存在”。由这两点证明了“地球绝不是有生命存在的唯一天体”，一定还会有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星球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也有生命。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7860" y="3171825"/>
            <a:ext cx="2686050" cy="719298"/>
          </a:xfrm>
          <a:prstGeom prst="cloudCallout">
            <a:avLst>
              <a:gd name="adj1" fmla="val 20070"/>
              <a:gd name="adj2" fmla="val 66538"/>
            </a:avLst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从理论上讲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探究学习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480" y="2374900"/>
            <a:ext cx="7559040" cy="3831350"/>
          </a:xfrm>
          <a:prstGeom prst="snip2Diag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一是保证一定的温度，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二是有水分及生命物质，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三是有适当的大气成分，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四是有足够的光和热。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因为这四点是人类和生命存在的必须条件，而宇宙之大，还有我们不可知的星球，所以一定会有保证这四个条件的星球。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79675" y="797560"/>
            <a:ext cx="6568440" cy="1577340"/>
            <a:chOff x="3905" y="1256"/>
            <a:chExt cx="10344" cy="2484"/>
          </a:xfrm>
        </p:grpSpPr>
        <p:pic>
          <p:nvPicPr>
            <p:cNvPr id="7" name="图片 6" descr="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3905" y="1256"/>
              <a:ext cx="10345" cy="24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95" y="2196"/>
              <a:ext cx="852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从分析天体存在生命的条件上说，肯定在茫茫的宇宙中有符合这四点的星球：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4025" y="998220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490" y="1901825"/>
            <a:ext cx="8063230" cy="1398696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根据四点生命存活的条件，科学家先用了排除法，把不符合条件的星球——水星、木星、土星、天王星、海王星、冥王星排除了出去。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3558540"/>
            <a:ext cx="7966075" cy="968271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作者运用列举法，把这几个星球不符合的原因给我们一一进行了列举，使我们清楚地知道这六个星球的特点。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645" y="4809490"/>
            <a:ext cx="7817485" cy="968271"/>
          </a:xfrm>
          <a:prstGeom prst="snip2Diag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indent="304800"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作者根据四个条件证明，认为火星唯一符合这些条件，但却一直被科学家们所争论。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485" y="1572895"/>
            <a:ext cx="9051290" cy="452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重点讲解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5800" y="2016760"/>
            <a:ext cx="781050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为了揭开火星是否有生命存在的奥秘，作者先用了比较法证明。他把火星与地球进行比较，找到了两个相似点：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1.自转时间相似;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2.有昼夜，有四季，两极也都寒冷。由这两种比较出的相似点，又引出了科学家的两种猜测：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1）火星表面的黑色线条是运河；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（2）火星表面颜色随季节变化，认为那是植物在变色。</a:t>
            </a:r>
            <a:endParaRPr 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1418</Words>
  <Application>WPS 演示</Application>
  <PresentationFormat>全屏显示(4:3)</PresentationFormat>
  <Paragraphs>97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微软雅黑</vt:lpstr>
      <vt:lpstr>Arial</vt:lpstr>
      <vt:lpstr>Arial Unicode MS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405</cp:revision>
  <dcterms:created xsi:type="dcterms:W3CDTF">2013-11-14T01:26:00Z</dcterms:created>
  <dcterms:modified xsi:type="dcterms:W3CDTF">2021-07-21T06:09:34Z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