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21" r:id="rId2"/>
    <p:sldId id="375" r:id="rId3"/>
    <p:sldId id="398" r:id="rId4"/>
    <p:sldId id="399" r:id="rId5"/>
    <p:sldId id="374" r:id="rId6"/>
    <p:sldId id="377" r:id="rId7"/>
    <p:sldId id="400" r:id="rId8"/>
    <p:sldId id="378" r:id="rId9"/>
    <p:sldId id="401" r:id="rId10"/>
    <p:sldId id="379" r:id="rId11"/>
    <p:sldId id="380" r:id="rId12"/>
    <p:sldId id="381" r:id="rId13"/>
    <p:sldId id="383" r:id="rId14"/>
    <p:sldId id="384" r:id="rId15"/>
    <p:sldId id="385" r:id="rId16"/>
    <p:sldId id="402" r:id="rId17"/>
    <p:sldId id="352" r:id="rId18"/>
    <p:sldId id="320" r:id="rId19"/>
  </p:sldIdLst>
  <p:sldSz cx="9144000" cy="6858000" type="screen4x3"/>
  <p:notesSz cx="6858000" cy="9144000"/>
  <p:embeddedFontLst>
    <p:embeddedFont>
      <p:font typeface="华文楷体" pitchFamily="2" charset="-122"/>
      <p:regular r:id="rId20"/>
    </p:embeddedFont>
    <p:embeddedFont>
      <p:font typeface="黑体" pitchFamily="49" charset="-122"/>
      <p:regular r:id="rId21"/>
    </p:embeddedFont>
    <p:embeddedFont>
      <p:font typeface="楷体" pitchFamily="49" charset="-122"/>
      <p:regular r:id="rId22"/>
    </p:embeddedFont>
    <p:embeddedFont>
      <p:font typeface="华文新魏" pitchFamily="2" charset="-122"/>
      <p:regular r:id="rId23"/>
    </p:embeddedFont>
    <p:embeddedFont>
      <p:font typeface="华文彩云" pitchFamily="2" charset="-122"/>
      <p:regular r:id="rId24"/>
    </p:embeddedFont>
    <p:embeddedFont>
      <p:font typeface="方正姚体" pitchFamily="2" charset="-122"/>
      <p:regular r:id="rId25"/>
    </p:embeddedFont>
    <p:embeddedFont>
      <p:font typeface="幼圆" pitchFamily="49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微软雅黑" pitchFamily="34" charset="-122"/>
      <p:regular r:id="rId31"/>
      <p:bold r:id="rId3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AAD"/>
    <a:srgbClr val="6600FF"/>
    <a:srgbClr val="4C9D2B"/>
    <a:srgbClr val="58B832"/>
    <a:srgbClr val="FFCCFF"/>
    <a:srgbClr val="018FEF"/>
    <a:srgbClr val="D2FED9"/>
    <a:srgbClr val="6DFB85"/>
    <a:srgbClr val="66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615" autoAdjust="0"/>
    <p:restoredTop sz="97117" autoAdjust="0"/>
  </p:normalViewPr>
  <p:slideViewPr>
    <p:cSldViewPr>
      <p:cViewPr varScale="1">
        <p:scale>
          <a:sx n="79" d="100"/>
          <a:sy n="79" d="100"/>
        </p:scale>
        <p:origin x="-59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37983" y="2149475"/>
            <a:ext cx="7068035" cy="1881188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37982" y="4054651"/>
            <a:ext cx="7068036" cy="10033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2184B-E332-4C0D-B0F1-9E3149113443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8CE57-F7B3-4CC5-A874-4001F46C3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3E6EA-7226-42C3-88A5-9C518649F657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DB6A1-3D85-4F47-A37A-F4259A6DC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7243"/>
            <a:ext cx="7886699" cy="46736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CD0AE-A1EB-427C-9E1F-ADEF8C6F5084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E61C5-1569-46E4-8D3D-70B10F8F77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/>
          <p:nvPr>
            <p:custDataLst>
              <p:tags r:id="rId1"/>
            </p:custDataLst>
          </p:nvPr>
        </p:nvSpPr>
        <p:spPr bwMode="auto">
          <a:xfrm>
            <a:off x="7518400" y="0"/>
            <a:ext cx="463550" cy="3775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9"/>
          <p:cNvSpPr/>
          <p:nvPr>
            <p:custDataLst>
              <p:tags r:id="rId2"/>
            </p:custDataLst>
          </p:nvPr>
        </p:nvSpPr>
        <p:spPr bwMode="auto">
          <a:xfrm>
            <a:off x="7518400" y="5211763"/>
            <a:ext cx="463550" cy="1646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3721629"/>
            <a:ext cx="6355111" cy="1572859"/>
          </a:xfrm>
          <a:solidFill>
            <a:schemeClr val="accent1"/>
          </a:solidFill>
        </p:spPr>
        <p:txBody>
          <a:bodyPr>
            <a:no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94FA-8F7D-46A6-B312-A49520AF7706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60F7907A-E6FD-4E9A-8762-2AA76CDD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6959" y="1273445"/>
            <a:ext cx="7898391" cy="232325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3894667"/>
            <a:ext cx="7898391" cy="232325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887DD-3970-4B57-867E-1EF28743D412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D39D4-52E2-470F-AD5F-ECF894AA35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82155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06067"/>
            <a:ext cx="3868340" cy="402872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82155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06067"/>
            <a:ext cx="3887391" cy="40287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6FA39-A402-487D-B7B4-657C3D565F38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67927-F0B8-4F61-A2F7-1E0CF1330F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/>
          <p:nvPr/>
        </p:nvSpPr>
        <p:spPr>
          <a:xfrm>
            <a:off x="-17463" y="3238500"/>
            <a:ext cx="9178926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32500" lnSpcReduction="20000"/>
          </a:bodyPr>
          <a:lstStyle/>
          <a:p>
            <a:pPr algn="ctr">
              <a:defRPr/>
            </a:pPr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26356" y="2400300"/>
            <a:ext cx="5091289" cy="2057400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/>
          <a:lstStyle>
            <a:lvl1pPr>
              <a:defRPr/>
            </a:lvl1pPr>
          </a:lstStyle>
          <a:p>
            <a:pPr>
              <a:defRPr/>
            </a:pPr>
            <a:fld id="{03438B23-D4D7-479F-9382-26984A9D268E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784E838C-2509-4E7D-9F6D-5BCFB12F4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A8C34-C834-44CB-8279-E0A892CA5924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F9329-9B70-47D7-AA4C-5A0CB39AFB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936980"/>
            <a:ext cx="3196800" cy="1600200"/>
          </a:xfrm>
        </p:spPr>
        <p:txBody>
          <a:bodyPr anchor="t"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95920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53718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50580-4279-4F4E-8B8A-23AE0F90FB1F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33850-849E-4402-9F16-A2B0936B97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6994" y="365125"/>
            <a:ext cx="1278356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278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BA116-78DE-4657-9CC5-0878F45C4FF5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9CC4-1FB5-4876-AE49-328315C085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0" y="0"/>
            <a:ext cx="520382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628650" y="1095375"/>
            <a:ext cx="7886700" cy="5170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B131856-EB76-4540-B510-BE1D71E59569}" type="datetimeFigureOut">
              <a:rPr lang="zh-CN" altLang="en-US"/>
              <a:pPr>
                <a:defRPr/>
              </a:pPr>
              <a:t>2019/8/20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AD8D0E4-C153-4851-B9DA-FA978EA3EB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71450" indent="-171450" algn="just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+mn-ea"/>
          <a:cs typeface="+mn-cs"/>
        </a:defRPr>
      </a:lvl1pPr>
      <a:lvl2pPr marL="514350" indent="-171450" algn="just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57250" indent="-171450" algn="just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200150" indent="-171450" algn="just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4pPr>
      <a:lvl5pPr marL="1543050" indent="-171450" algn="just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4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9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1403648" y="1772816"/>
            <a:ext cx="669674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00CC"/>
                </a:solidFill>
                <a:latin typeface="+mn-ea"/>
                <a:ea typeface="+mn-ea"/>
                <a:cs typeface="Adobe 宋体 Std L"/>
              </a:rPr>
              <a:t> </a:t>
            </a:r>
            <a:r>
              <a:rPr lang="en-US" altLang="zh-CN" sz="4400" b="1" dirty="0">
                <a:solidFill>
                  <a:srgbClr val="6600FF"/>
                </a:solidFill>
                <a:latin typeface="+mn-ea"/>
                <a:ea typeface="+mn-ea"/>
                <a:cs typeface="Adobe 宋体 Std L"/>
              </a:rPr>
              <a:t>5</a:t>
            </a:r>
            <a:r>
              <a:rPr lang="en-US" altLang="zh-CN" sz="6000" b="1" dirty="0" smtClean="0">
                <a:solidFill>
                  <a:srgbClr val="0000CC"/>
                </a:solidFill>
                <a:latin typeface="+mn-ea"/>
                <a:ea typeface="+mn-ea"/>
                <a:cs typeface="Adobe 宋体 Std L"/>
              </a:rPr>
              <a:t> </a:t>
            </a:r>
            <a:r>
              <a:rPr lang="zh-CN" altLang="en-US" sz="4400" b="1" dirty="0" smtClean="0">
                <a:solidFill>
                  <a:srgbClr val="6600FF"/>
                </a:solidFill>
                <a:latin typeface="+mn-ea"/>
                <a:ea typeface="+mn-ea"/>
                <a:cs typeface="Adobe 宋体 Std L"/>
              </a:rPr>
              <a:t>一个豆荚里的五粒豆</a:t>
            </a:r>
            <a:endParaRPr lang="zh-CN" altLang="en-US" sz="6000" b="1" dirty="0">
              <a:solidFill>
                <a:srgbClr val="6600FF"/>
              </a:solidFill>
              <a:latin typeface="+mn-ea"/>
              <a:ea typeface="+mn-ea"/>
              <a:cs typeface="幼圆" panose="02010509060101010101" charset="-122"/>
            </a:endParaRP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500063" y="428625"/>
            <a:ext cx="420660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24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教材四年级上册第二单元</a:t>
            </a:r>
            <a:endParaRPr lang="zh-CN" altLang="en-US" sz="24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1907704" y="3573016"/>
            <a:ext cx="60325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陕西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西安</a:t>
            </a:r>
            <a:r>
              <a:rPr lang="zh-CN" altLang="en-US" sz="2400" b="1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王</a:t>
            </a:r>
            <a:r>
              <a:rPr lang="zh-CN" altLang="en-US" sz="2400" b="1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林波名师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工作室       </a:t>
            </a:r>
            <a:r>
              <a:rPr lang="zh-CN" altLang="en-US" sz="2400" b="1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侯西科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1052736"/>
            <a:ext cx="792088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第一粒豌豆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飞走了，落到屋顶的水笕里，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被一只鸽子吃掉了。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第二粒豌豆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飞走了，落到脏水沟里，涨得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大大的。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第三粒豌豆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没走多远，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第四粒豌豆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也被鸽子吃掉了。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第五粒豌豆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飞到窗台上长满青苔的裂缝里，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给生病的小姑娘带来快乐与生机。</a:t>
            </a:r>
            <a:endParaRPr lang="zh-CN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2987824" y="3140968"/>
            <a:ext cx="360040" cy="57606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1844824"/>
            <a:ext cx="664797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kern="100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读课文，积极思考，看看你可以提出</a:t>
            </a:r>
            <a:endParaRPr lang="en-US" altLang="zh-CN" sz="2800" b="1" kern="100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什么问题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。请</a:t>
            </a:r>
            <a:r>
              <a:rPr lang="zh-CN" altLang="zh-CN" sz="2800" b="1" kern="100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写在自己的“问题条”上。</a:t>
            </a:r>
          </a:p>
          <a:p>
            <a:endParaRPr lang="zh-CN" altLang="en-US" sz="28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pic>
        <p:nvPicPr>
          <p:cNvPr id="4" name="图片 3" descr="u=1964135386,1780888149&amp;fm=26&amp;gp=0.jpg"/>
          <p:cNvPicPr>
            <a:picLocks noChangeAspect="1"/>
          </p:cNvPicPr>
          <p:nvPr/>
        </p:nvPicPr>
        <p:blipFill>
          <a:blip r:embed="rId4" cstate="print"/>
          <a:srcRect l="10582" t="9717" r="50264" b="19834"/>
          <a:stretch>
            <a:fillRect/>
          </a:stretch>
        </p:blipFill>
        <p:spPr>
          <a:xfrm>
            <a:off x="251520" y="2852936"/>
            <a:ext cx="2664296" cy="20882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7704" y="1772816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谁是提问小达人？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24000" y="1397000"/>
          <a:ext cx="6096000" cy="311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778030">
                <a:tc>
                  <a:txBody>
                    <a:bodyPr/>
                    <a:lstStyle/>
                    <a:p>
                      <a:pPr algn="ctr"/>
                      <a:endParaRPr lang="en-US" altLang="zh-CN" sz="1800" dirty="0" smtClean="0"/>
                    </a:p>
                    <a:p>
                      <a:pPr algn="ctr"/>
                      <a:r>
                        <a:rPr lang="zh-CN" altLang="en-US" sz="1800" dirty="0" smtClean="0"/>
                        <a:t>小组问题清单一</a:t>
                      </a:r>
                      <a:endParaRPr lang="zh-CN" altLang="en-US" sz="1800" dirty="0"/>
                    </a:p>
                  </a:txBody>
                  <a:tcPr/>
                </a:tc>
              </a:tr>
              <a:tr h="778030"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1.</a:t>
                      </a:r>
                      <a:endParaRPr lang="zh-CN" altLang="en-US" sz="180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7803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altLang="zh-CN" sz="180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2.</a:t>
                      </a:r>
                      <a:endParaRPr lang="zh-CN" altLang="en-US" sz="180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7803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altLang="zh-CN" sz="180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</a:t>
                      </a:r>
                      <a:r>
                        <a:rPr lang="zh-CN" altLang="zh-CN" sz="180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80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1556792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545143"/>
            <a:ext cx="7632848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zh-CN" altLang="zh-CN" sz="3200" b="1" kern="100" dirty="0"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6" name="图片 3" descr="937e9d351aac701c78fff0341d8beb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1268760"/>
            <a:ext cx="698459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小组问题清单二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234AAD"/>
                          </a:solidFill>
                        </a:rPr>
                        <a:t>针对部分进行提问</a:t>
                      </a:r>
                      <a:endParaRPr lang="zh-CN" altLang="en-US" b="1" dirty="0">
                        <a:solidFill>
                          <a:srgbClr val="234AA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234AAD"/>
                          </a:solidFill>
                        </a:rPr>
                        <a:t>针对全文进行提问</a:t>
                      </a:r>
                      <a:endParaRPr lang="zh-CN" altLang="en-US" b="1" dirty="0">
                        <a:solidFill>
                          <a:srgbClr val="234AAD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1.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1.</a:t>
                      </a:r>
                      <a:endParaRPr lang="zh-CN" altLang="en-US" sz="1350" b="1" kern="1200" dirty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2.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2.</a:t>
                      </a:r>
                      <a:endParaRPr lang="zh-CN" altLang="en-US" sz="1350" b="1" kern="1200" dirty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3.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3.</a:t>
                      </a:r>
                      <a:endParaRPr lang="zh-CN" altLang="en-US" sz="1350" b="1" kern="1200" dirty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</a:t>
                      </a:r>
                      <a:r>
                        <a:rPr lang="zh-CN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9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班级问题清单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234AAD"/>
                          </a:solidFill>
                        </a:rPr>
                        <a:t>针对部分进行提问</a:t>
                      </a:r>
                      <a:endParaRPr lang="zh-CN" altLang="en-US" b="1" dirty="0">
                        <a:solidFill>
                          <a:srgbClr val="234AA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234AAD"/>
                          </a:solidFill>
                        </a:rPr>
                        <a:t>针对全文进行提问</a:t>
                      </a:r>
                      <a:endParaRPr lang="zh-CN" altLang="en-US" b="1" dirty="0">
                        <a:solidFill>
                          <a:srgbClr val="234AAD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1.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1.</a:t>
                      </a:r>
                      <a:endParaRPr lang="zh-CN" altLang="en-US" sz="1350" b="1" kern="1200" dirty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2.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2.</a:t>
                      </a:r>
                      <a:endParaRPr lang="zh-CN" altLang="en-US" sz="1350" b="1" kern="1200" dirty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3.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3.</a:t>
                      </a:r>
                      <a:endParaRPr lang="zh-CN" altLang="en-US" sz="1350" b="1" kern="1200" dirty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</a:t>
                      </a:r>
                      <a:r>
                        <a:rPr lang="zh-CN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350" b="1" kern="1200" dirty="0" smtClean="0">
                          <a:solidFill>
                            <a:srgbClr val="234AAD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350" b="1" kern="1200" dirty="0" smtClean="0">
                        <a:solidFill>
                          <a:srgbClr val="234AA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68313" y="1412776"/>
            <a:ext cx="78488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    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87624" y="1556792"/>
            <a:ext cx="6558206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伴随着豌豆苗的成长，为什么小女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孩的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病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就慢慢好了呢？和同学交流你的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想法。</a:t>
            </a:r>
            <a:endParaRPr kumimoji="0" 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2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2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中国语文报刊协会名师专业发展研究会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zh-CN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王林波</a:t>
            </a:r>
            <a:r>
              <a:rPr lang="zh-CN" altLang="en-US" sz="40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工作室   侯西科开发</a:t>
            </a:r>
            <a:endParaRPr lang="en-US" altLang="zh-CN" sz="4000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2019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412776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按照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僵硬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预感 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揭晓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青苔 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囚犯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洋溢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窗框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舒适 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恐怕 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愉快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耐心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探头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玩具枪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sz="3600" b="1" kern="1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9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412776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照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僵硬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预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 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揭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晓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青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苔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囚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犯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洋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溢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窗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框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舒适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恐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怕 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愉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快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耐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头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玩具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枪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sz="3600" b="1" kern="1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412776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3600" b="1" kern="1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endParaRPr lang="zh-CN" altLang="zh-CN" sz="3600" b="1" kern="1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87808"/>
              </p:ext>
            </p:extLst>
          </p:nvPr>
        </p:nvGraphicFramePr>
        <p:xfrm>
          <a:off x="2123728" y="1473830"/>
          <a:ext cx="6072336" cy="2298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336"/>
              </a:tblGrid>
              <a:tr h="974595">
                <a:tc>
                  <a:txBody>
                    <a:bodyPr/>
                    <a:lstStyle/>
                    <a:p>
                      <a:r>
                        <a:rPr lang="zh-CN" altLang="en-US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豌</a:t>
                      </a:r>
                      <a:r>
                        <a:rPr lang="zh-CN" altLang="en-US" sz="3200" b="1" kern="100" baseline="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按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僵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预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揭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en-US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啪    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</a:p>
                    <a:p>
                      <a:r>
                        <a:rPr lang="zh-CN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框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</a:t>
                      </a:r>
                      <a:r>
                        <a:rPr lang="zh-CN" altLang="en-US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溢</a:t>
                      </a:r>
                      <a:endParaRPr lang="zh-CN" altLang="en-US" sz="2800" dirty="0"/>
                    </a:p>
                  </a:txBody>
                  <a:tcPr/>
                </a:tc>
              </a:tr>
              <a:tr h="615821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苔</a:t>
                      </a:r>
                      <a:r>
                        <a:rPr lang="en-US" altLang="zh-CN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     </a:t>
                      </a:r>
                      <a:endParaRPr lang="zh-CN" altLang="en-US" sz="3200" b="1" kern="100" dirty="0" smtClean="0">
                        <a:solidFill>
                          <a:srgbClr val="FF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615821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3200" b="1" kern="1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囚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0888"/>
            <a:ext cx="1662190" cy="1662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pic>
        <p:nvPicPr>
          <p:cNvPr id="4" name="图片 3" descr="201010231703171402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2996952"/>
            <a:ext cx="7277100" cy="10820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67944" y="1340768"/>
            <a:ext cx="11095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kern="1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溢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1700808"/>
            <a:ext cx="2160240" cy="2088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5" idx="1"/>
            <a:endCxn id="5" idx="3"/>
          </p:cNvCxnSpPr>
          <p:nvPr/>
        </p:nvCxnSpPr>
        <p:spPr>
          <a:xfrm>
            <a:off x="3059832" y="2744924"/>
            <a:ext cx="2160240" cy="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0"/>
            <a:endCxn id="5" idx="2"/>
          </p:cNvCxnSpPr>
          <p:nvPr/>
        </p:nvCxnSpPr>
        <p:spPr>
          <a:xfrm>
            <a:off x="4139952" y="1700808"/>
            <a:ext cx="0" cy="20882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31840" y="1556792"/>
            <a:ext cx="195598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豌</a:t>
            </a:r>
            <a:endParaRPr lang="zh-CN" altLang="en-US" sz="13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图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9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</a:t>
            </a: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上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1700808"/>
            <a:ext cx="2160240" cy="2088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5" idx="1"/>
            <a:endCxn id="5" idx="3"/>
          </p:cNvCxnSpPr>
          <p:nvPr/>
        </p:nvCxnSpPr>
        <p:spPr>
          <a:xfrm>
            <a:off x="3059832" y="2744924"/>
            <a:ext cx="2160240" cy="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0"/>
            <a:endCxn id="5" idx="2"/>
          </p:cNvCxnSpPr>
          <p:nvPr/>
        </p:nvCxnSpPr>
        <p:spPr>
          <a:xfrm>
            <a:off x="4139952" y="1700808"/>
            <a:ext cx="0" cy="20882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31840" y="1556792"/>
            <a:ext cx="195598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豌</a:t>
            </a:r>
            <a:endParaRPr lang="zh-CN" altLang="en-US" sz="13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4365104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左窄右宽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左高右低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结构紧凑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提笔避让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468313" y="180975"/>
            <a:ext cx="287290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统编</a:t>
            </a:r>
            <a:r>
              <a:rPr lang="zh-CN" altLang="en-US" sz="16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教材四年级上册第二单元</a:t>
            </a:r>
            <a:endParaRPr lang="zh-CN" altLang="en-US" sz="1600" b="1" dirty="0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1196752"/>
            <a:ext cx="3198303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3212976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234AA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安徒生</a:t>
            </a:r>
            <a:endParaRPr lang="zh-CN" altLang="en-US" sz="4800" b="1" dirty="0">
              <a:solidFill>
                <a:srgbClr val="234AA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图片1.jpg"/>
          <p:cNvPicPr>
            <a:picLocks noChangeAspect="1"/>
          </p:cNvPicPr>
          <p:nvPr/>
        </p:nvPicPr>
        <p:blipFill>
          <a:blip r:embed="rId3" cstate="print"/>
          <a:srcRect t="69950"/>
          <a:stretch>
            <a:fillRect/>
          </a:stretch>
        </p:blipFill>
        <p:spPr bwMode="auto">
          <a:xfrm>
            <a:off x="0" y="4797152"/>
            <a:ext cx="914400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1619672" y="2276872"/>
            <a:ext cx="575845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00CC"/>
                </a:solidFill>
                <a:latin typeface="+mn-ea"/>
                <a:ea typeface="+mn-ea"/>
                <a:cs typeface="Adobe 宋体 Std L"/>
              </a:rPr>
              <a:t> </a:t>
            </a:r>
            <a:r>
              <a:rPr lang="zh-CN" altLang="en-US" sz="4400" b="1" dirty="0" smtClean="0">
                <a:solidFill>
                  <a:srgbClr val="6600FF"/>
                </a:solidFill>
                <a:latin typeface="+mn-ea"/>
                <a:ea typeface="+mn-ea"/>
                <a:cs typeface="Adobe 宋体 Std L"/>
              </a:rPr>
              <a:t>一个豆荚里的五粒豆</a:t>
            </a:r>
            <a:endParaRPr lang="zh-CN" altLang="en-US" sz="6000" b="1" dirty="0">
              <a:solidFill>
                <a:srgbClr val="6600FF"/>
              </a:solidFill>
              <a:latin typeface="+mn-ea"/>
              <a:ea typeface="+mn-ea"/>
              <a:cs typeface="幼圆" panose="02010509060101010101" charset="-122"/>
            </a:endParaRPr>
          </a:p>
        </p:txBody>
      </p:sp>
      <p:pic>
        <p:nvPicPr>
          <p:cNvPr id="6" name="图片 5" descr="timg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08920" cy="27089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7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7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77"/>
</p:tagLst>
</file>

<file path=ppt/theme/theme1.xml><?xml version="1.0" encoding="utf-8"?>
<a:theme xmlns:a="http://schemas.openxmlformats.org/drawingml/2006/main" name="1_Office 主题">
  <a:themeElements>
    <a:clrScheme name="自定义 2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AC1F"/>
      </a:accent1>
      <a:accent2>
        <a:srgbClr val="2C91C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470</Words>
  <Application>Microsoft Office PowerPoint</Application>
  <PresentationFormat>全屏显示(4:3)</PresentationFormat>
  <Paragraphs>89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华文楷体</vt:lpstr>
      <vt:lpstr>黑体</vt:lpstr>
      <vt:lpstr>楷体</vt:lpstr>
      <vt:lpstr>华文新魏</vt:lpstr>
      <vt:lpstr>华文彩云</vt:lpstr>
      <vt:lpstr>Adobe 宋体 Std L</vt:lpstr>
      <vt:lpstr>方正姚体</vt:lpstr>
      <vt:lpstr>幼圆</vt:lpstr>
      <vt:lpstr>Times New Roman</vt:lpstr>
      <vt:lpstr>Calibri</vt:lpstr>
      <vt:lpstr>微软雅黑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fangchen</cp:lastModifiedBy>
  <cp:revision>226</cp:revision>
  <dcterms:created xsi:type="dcterms:W3CDTF">2015-12-18T10:54:00Z</dcterms:created>
  <dcterms:modified xsi:type="dcterms:W3CDTF">2019-08-20T07:52:55Z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KSORubyTemplateID">
    <vt:lpwstr>13</vt:lpwstr>
  </property>
</Properties>
</file>