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87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 flipV="1">
            <a:off x="5410183" y="2857501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矩形 23"/>
          <p:cNvSpPr/>
          <p:nvPr/>
        </p:nvSpPr>
        <p:spPr>
          <a:xfrm flipV="1">
            <a:off x="5410201" y="2922758"/>
            <a:ext cx="3733801" cy="14401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矩形 24"/>
          <p:cNvSpPr/>
          <p:nvPr/>
        </p:nvSpPr>
        <p:spPr>
          <a:xfrm flipV="1">
            <a:off x="5410201" y="3086375"/>
            <a:ext cx="3733801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矩形 25"/>
          <p:cNvSpPr/>
          <p:nvPr/>
        </p:nvSpPr>
        <p:spPr>
          <a:xfrm flipV="1">
            <a:off x="5410200" y="3123302"/>
            <a:ext cx="1965960" cy="13716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矩形 26"/>
          <p:cNvSpPr/>
          <p:nvPr/>
        </p:nvSpPr>
        <p:spPr>
          <a:xfrm flipV="1">
            <a:off x="5410200" y="3149679"/>
            <a:ext cx="1965960" cy="6858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圆角矩形 29"/>
          <p:cNvSpPr/>
          <p:nvPr/>
        </p:nvSpPr>
        <p:spPr bwMode="white">
          <a:xfrm>
            <a:off x="5410200" y="2971800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圆角矩形 30"/>
          <p:cNvSpPr/>
          <p:nvPr/>
        </p:nvSpPr>
        <p:spPr bwMode="white">
          <a:xfrm>
            <a:off x="7376507" y="304573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矩形 6"/>
          <p:cNvSpPr/>
          <p:nvPr/>
        </p:nvSpPr>
        <p:spPr>
          <a:xfrm>
            <a:off x="1" y="2737246"/>
            <a:ext cx="9144000" cy="183128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1" y="2756646"/>
            <a:ext cx="9144001" cy="10550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 flipV="1">
            <a:off x="6414051" y="2732318"/>
            <a:ext cx="2729950" cy="186324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>
          <a:xfrm>
            <a:off x="0" y="0"/>
            <a:ext cx="9144000" cy="2776275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801416"/>
            <a:ext cx="8458200" cy="1102519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457200" y="2924953"/>
            <a:ext cx="4953000" cy="131445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>
          <a:xfrm>
            <a:off x="6705600" y="3154680"/>
            <a:ext cx="960120" cy="3429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>
          <a:xfrm>
            <a:off x="5410200" y="3153966"/>
            <a:ext cx="1295400" cy="3429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>
          <a:xfrm>
            <a:off x="8320088" y="852"/>
            <a:ext cx="747712" cy="27432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81800" y="857250"/>
            <a:ext cx="1905000" cy="4114800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857250"/>
            <a:ext cx="6248400" cy="4114800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1485901"/>
            <a:ext cx="7772400" cy="1021556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25316"/>
            <a:ext cx="7772400" cy="1132284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87069"/>
            <a:ext cx="4038600" cy="3394472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857250"/>
            <a:ext cx="8382000" cy="802386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81000" y="1683728"/>
            <a:ext cx="4041648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721226" y="1683728"/>
            <a:ext cx="4041775" cy="3429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381000" y="2031389"/>
            <a:ext cx="4041648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718305" y="2031389"/>
            <a:ext cx="4041775" cy="29146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6" name="日期占位符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2386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83680" y="459486"/>
            <a:ext cx="957264" cy="3429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257800" y="459486"/>
            <a:ext cx="1325880" cy="3429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174736" y="1704"/>
            <a:ext cx="762000" cy="27432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53496" y="826478"/>
            <a:ext cx="3383280" cy="658368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5353496" y="1508045"/>
            <a:ext cx="3383280" cy="346329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152400" y="582215"/>
            <a:ext cx="5102352" cy="438912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0435" y="831870"/>
            <a:ext cx="586803" cy="3511228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3671" y="857250"/>
            <a:ext cx="4572000" cy="3429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88443" y="2455731"/>
            <a:ext cx="2590800" cy="1887367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1" y="275114"/>
            <a:ext cx="9144000" cy="6330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矩形 28"/>
          <p:cNvSpPr/>
          <p:nvPr/>
        </p:nvSpPr>
        <p:spPr>
          <a:xfrm>
            <a:off x="0" y="0"/>
            <a:ext cx="9144000" cy="232997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矩形 29"/>
          <p:cNvSpPr/>
          <p:nvPr/>
        </p:nvSpPr>
        <p:spPr>
          <a:xfrm>
            <a:off x="1" y="231207"/>
            <a:ext cx="9144001" cy="6858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矩形 30"/>
          <p:cNvSpPr/>
          <p:nvPr/>
        </p:nvSpPr>
        <p:spPr>
          <a:xfrm flipV="1">
            <a:off x="5410183" y="270185"/>
            <a:ext cx="3733819" cy="68315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矩形 31"/>
          <p:cNvSpPr/>
          <p:nvPr/>
        </p:nvSpPr>
        <p:spPr>
          <a:xfrm flipV="1">
            <a:off x="5410201" y="330085"/>
            <a:ext cx="3733801" cy="135026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圆角矩形 32"/>
          <p:cNvSpPr/>
          <p:nvPr/>
        </p:nvSpPr>
        <p:spPr bwMode="white">
          <a:xfrm>
            <a:off x="5407339" y="373128"/>
            <a:ext cx="3063240" cy="20574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圆角矩形 33"/>
          <p:cNvSpPr/>
          <p:nvPr/>
        </p:nvSpPr>
        <p:spPr bwMode="white">
          <a:xfrm>
            <a:off x="7373646" y="441707"/>
            <a:ext cx="160020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矩形 34"/>
          <p:cNvSpPr/>
          <p:nvPr/>
        </p:nvSpPr>
        <p:spPr bwMode="invGray">
          <a:xfrm>
            <a:off x="9084966" y="-1501"/>
            <a:ext cx="57626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矩形 35"/>
          <p:cNvSpPr/>
          <p:nvPr/>
        </p:nvSpPr>
        <p:spPr bwMode="invGray">
          <a:xfrm>
            <a:off x="9044481" y="-1501"/>
            <a:ext cx="27432" cy="466344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矩形 36"/>
          <p:cNvSpPr/>
          <p:nvPr/>
        </p:nvSpPr>
        <p:spPr bwMode="invGray">
          <a:xfrm>
            <a:off x="9025428" y="-1501"/>
            <a:ext cx="9144" cy="466344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矩形 37"/>
          <p:cNvSpPr/>
          <p:nvPr/>
        </p:nvSpPr>
        <p:spPr bwMode="invGray">
          <a:xfrm>
            <a:off x="8975423" y="-1501"/>
            <a:ext cx="27432" cy="466344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矩形 38"/>
          <p:cNvSpPr/>
          <p:nvPr/>
        </p:nvSpPr>
        <p:spPr bwMode="invGray">
          <a:xfrm>
            <a:off x="8915677" y="285"/>
            <a:ext cx="54864" cy="438912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矩形 39"/>
          <p:cNvSpPr/>
          <p:nvPr/>
        </p:nvSpPr>
        <p:spPr bwMode="invGray">
          <a:xfrm>
            <a:off x="8873475" y="285"/>
            <a:ext cx="9144" cy="438912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8001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87068"/>
            <a:ext cx="8229600" cy="324383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586536" y="459486"/>
            <a:ext cx="957264" cy="3429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2021/1/23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5257800" y="459486"/>
            <a:ext cx="1325880" cy="3429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74736" y="1704"/>
            <a:ext cx="762000" cy="27432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2021</a:t>
            </a:r>
            <a:r>
              <a:rPr lang="zh-CN" altLang="en-US" dirty="0" smtClean="0"/>
              <a:t>年八省联考语文作文点评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2021.1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原题再现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https://pics6.baidu.com/feed/0ff41bd5ad6eddc431929aa7551e46fa53663345.jpeg?token=a162ca3736bf8ec9eaef7815ca29a261&amp;s=1EA8702309D8CCC80EF5A0DA0100C0B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17925"/>
            <a:ext cx="6000792" cy="3525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作文点评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zh-CN" altLang="en-US" dirty="0" smtClean="0"/>
              <a:t>一、捕捉关键词，凸显民族的铮铮风骨与血性</a:t>
            </a:r>
          </a:p>
          <a:p>
            <a:r>
              <a:rPr lang="zh-CN" altLang="en-US" dirty="0" smtClean="0"/>
              <a:t>今年的材料作文，考生要注意捕捉关键词。诸如国家安全、抗美援朝、保家卫国、万众一心、山河无恙、家国安宁、世界和平等，通过这些关键词，领悟材料中蕴含的抗美援朝精神以及对世界和平的捍卫。抓住这些关键词，考生写作就有了主旨。</a:t>
            </a:r>
          </a:p>
          <a:p>
            <a:r>
              <a:rPr lang="zh-CN" altLang="en-US" dirty="0" smtClean="0"/>
              <a:t>材料中一组组显赫的数据</a:t>
            </a:r>
            <a:r>
              <a:rPr lang="en-US" altLang="zh-CN" dirty="0" smtClean="0"/>
              <a:t>——“290</a:t>
            </a:r>
            <a:r>
              <a:rPr lang="zh-CN" altLang="en-US" dirty="0" smtClean="0"/>
              <a:t>余万志愿军将士”“</a:t>
            </a:r>
            <a:r>
              <a:rPr lang="en-US" altLang="zh-CN" dirty="0" smtClean="0"/>
              <a:t>19</a:t>
            </a:r>
            <a:r>
              <a:rPr lang="zh-CN" altLang="en-US" dirty="0" smtClean="0"/>
              <a:t>万</a:t>
            </a:r>
            <a:r>
              <a:rPr lang="en-US" altLang="zh-CN" dirty="0" smtClean="0"/>
              <a:t>7</a:t>
            </a:r>
            <a:r>
              <a:rPr lang="zh-CN" altLang="en-US" dirty="0" smtClean="0"/>
              <a:t>千多名英雄儿女献出宝贵生命”“</a:t>
            </a:r>
            <a:r>
              <a:rPr lang="en-US" altLang="zh-CN" dirty="0" smtClean="0"/>
              <a:t>30</a:t>
            </a:r>
            <a:r>
              <a:rPr lang="zh-CN" altLang="en-US" dirty="0" smtClean="0"/>
              <a:t>多万名英雄功臣”等，揭示了战争的血腥，历史的疤痕。一位美国大兵回顾：中国人民志愿军战士就像原木一样在行动，一批批冲上来，一批批倒下；又一批批冲上来，又一批批倒下</a:t>
            </a:r>
            <a:r>
              <a:rPr lang="en-US" altLang="zh-CN" dirty="0" smtClean="0"/>
              <a:t>……</a:t>
            </a:r>
            <a:r>
              <a:rPr lang="zh-CN" altLang="en-US" dirty="0" smtClean="0"/>
              <a:t>这种血性让敌人胆寒，让天地动容！这些数据是要告诉我们，在极为艰难的条件之下，举国上下，凝聚成一股绳，才能拼来山河无恙。</a:t>
            </a:r>
          </a:p>
          <a:p>
            <a:r>
              <a:rPr lang="zh-CN" altLang="en-US" dirty="0" smtClean="0"/>
              <a:t>“唯有牺牲多壮志，敢教日月换新天。”这种民族性的舍身忘我的壮举，这种群体性的保家卫国的精神，这种凝聚力、向心力、团结力，是考生写作落笔于迎接现实挑战中要提及的。中华民族这只沉睡的雄狮呼啸着、呐喊着，用自己的激情与生命，捍卫自己的主权，呼唤世界的和平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dirty="0" smtClean="0"/>
              <a:t>二、投身火热现实，镌刻时代精神与家国情怀</a:t>
            </a:r>
          </a:p>
          <a:p>
            <a:r>
              <a:rPr lang="zh-CN" altLang="en-US" dirty="0" smtClean="0"/>
              <a:t>考生在审题时，可以联系</a:t>
            </a:r>
            <a:r>
              <a:rPr lang="en-US" altLang="zh-CN" dirty="0" smtClean="0"/>
              <a:t>2020</a:t>
            </a:r>
            <a:r>
              <a:rPr lang="zh-CN" altLang="en-US" dirty="0" smtClean="0"/>
              <a:t>年以来举国严阵以待地抗击新冠肺炎疫情，找到这个切入点，写作大致不会偏题。要落脚在抗美援朝精神上，落笔在迎接现实挑战上。“天涯静处无征战，兵气销为日月光”一样的世界上回响着一样的呼唤，一样的是一双双渴望和平的眼睛。在</a:t>
            </a:r>
            <a:r>
              <a:rPr lang="en-US" altLang="zh-CN" dirty="0" smtClean="0"/>
              <a:t>2020</a:t>
            </a:r>
            <a:r>
              <a:rPr lang="zh-CN" altLang="en-US" dirty="0" smtClean="0"/>
              <a:t>年的新冠肺炎疫情中，我们举国筹谋物资，全国一心，自觉居家隔离阻断病毒传播，无数医疗队奔赴疫情重灾区前线，这中间也有很多数据，足以说明新中国成立以来，从抗美援朝精神一脉相承而来的众志成城、万众一心，面对民族困境时的民族凝聚力、行动力。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都市">
  <a:themeElements>
    <a:clrScheme name="都市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都市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都市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0</TotalTime>
  <Words>440</Words>
  <PresentationFormat>全屏显示(16:9)</PresentationFormat>
  <Paragraphs>10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都市</vt:lpstr>
      <vt:lpstr>2021年八省联考语文作文点评</vt:lpstr>
      <vt:lpstr>原题再现</vt:lpstr>
      <vt:lpstr>作文点评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2021年八省联考语文作文点评</dc:title>
  <dc:creator>Administrator</dc:creator>
  <cp:lastModifiedBy>PC</cp:lastModifiedBy>
  <cp:revision>1</cp:revision>
  <dcterms:created xsi:type="dcterms:W3CDTF">2021-01-23T14:32:38Z</dcterms:created>
  <dcterms:modified xsi:type="dcterms:W3CDTF">2021-01-23T14:41:41Z</dcterms:modified>
</cp:coreProperties>
</file>