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9" r:id="rId15"/>
    <p:sldId id="268" r:id="rId16"/>
    <p:sldId id="269" r:id="rId17"/>
    <p:sldId id="280" r:id="rId18"/>
    <p:sldId id="281" r:id="rId19"/>
    <p:sldId id="282" r:id="rId20"/>
    <p:sldId id="271" r:id="rId21"/>
    <p:sldId id="272" r:id="rId22"/>
    <p:sldId id="273" r:id="rId23"/>
    <p:sldId id="274" r:id="rId24"/>
    <p:sldId id="276" r:id="rId25"/>
    <p:sldId id="275" r:id="rId26"/>
    <p:sldId id="277" r:id="rId27"/>
    <p:sldId id="285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0694D-1AD0-4DB1-AB70-D3A84C1A33C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6DF24-7052-4212-A620-61088140F6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91CC-C17D-4673-A731-910C3D37D25F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2E10D-1ED7-4570-BEFB-095BE55A8C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AC8AD-9F90-4F4C-9423-7D8BB8A2E30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ED23C-554F-4F81-9DB9-4D88880DC7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8A99F-4930-43D0-887A-95596BE9B1E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69EF4-D7C0-460C-A765-FB7EAF292E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643C0-513E-4CB6-BC2D-CA3F79628F28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B5CBA-BBF0-46CE-B968-A8773E974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2ADA8-4E8D-4DF2-A958-CBE75509B42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F6B5-B74E-4132-B72B-97E681143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7833E-8759-484F-888E-02AF95B2693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128A7-65E0-47AB-A917-96FB8B72E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72B57-F18E-4C85-958B-DED96C6C783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661CA-F680-4674-86D7-96B71A3A81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A4298-714B-4AF6-9B5D-D36A58A42EF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D85A-F124-4832-873E-C7B785AC8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02EE2-E4E8-4014-948F-C905F2EE20B0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2479F-F44E-420B-81D6-7E4BD3784F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24C1-B174-49DC-B54D-855723BC69B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803BA-69A0-460E-A517-740437CEEF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712F1E-6E1B-4E36-A637-70740467709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D9D5C8-0638-4BEC-91DA-C20A58D7AC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  <p:pic>
        <p:nvPicPr>
          <p:cNvPr id="13315" name="图片 4" descr="1_副本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0" name="内容占位符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754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4" name="内容占位符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373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78" name="内容占位符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58288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2" name="内容占位符 3" descr="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61488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ChangeArrowheads="1"/>
          </p:cNvSpPr>
          <p:nvPr/>
        </p:nvSpPr>
        <p:spPr bwMode="auto">
          <a:xfrm>
            <a:off x="2214563" y="1714500"/>
            <a:ext cx="4643437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Calibri" pitchFamily="34" charset="0"/>
                <a:ea typeface="楷体" pitchFamily="49" charset="-122"/>
              </a:rPr>
              <a:t>     </a:t>
            </a:r>
            <a:r>
              <a:rPr lang="en-US" altLang="zh-CN" sz="7200" b="1">
                <a:solidFill>
                  <a:srgbClr val="FF0066"/>
                </a:solidFill>
                <a:latin typeface="Calibri" pitchFamily="34" charset="0"/>
                <a:ea typeface="楷体" pitchFamily="49" charset="-122"/>
              </a:rPr>
              <a:t>dé      yì</a:t>
            </a:r>
            <a:r>
              <a:rPr lang="en-US" altLang="zh-CN" sz="7200" b="1">
                <a:solidFill>
                  <a:srgbClr val="000000"/>
                </a:solidFill>
                <a:latin typeface="Calibri" pitchFamily="34" charset="0"/>
                <a:ea typeface="楷体" pitchFamily="49" charset="-122"/>
              </a:rPr>
              <a:t> </a:t>
            </a:r>
          </a:p>
          <a:p>
            <a:r>
              <a:rPr lang="zh-CN" altLang="en-US" sz="8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得  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0" name="内容占位符 3" descr="1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58288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4" name="内容占位符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2308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得意的北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753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 descr="小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24815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-142875" y="4143375"/>
            <a:ext cx="9540875" cy="2195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Calibri" pitchFamily="34" charset="0"/>
                <a:ea typeface="楷体" pitchFamily="49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小 鱼 听 了 浮 出 水 面，鼓 起 圆 圆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 眼 睛 说：“</a:t>
            </a:r>
            <a:r>
              <a:rPr lang="zh-CN" altLang="en-US" sz="3600" b="1" u="sng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我 们 就 不 怕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。”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827088" y="4365625"/>
            <a:ext cx="6337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              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fú   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chu     miàn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6011863" y="4365625"/>
            <a:ext cx="35639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ɡǔ   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qi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yuán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0" y="5445125"/>
            <a:ext cx="7308850" cy="1004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yǎn jinɡ                  jiù       pà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000000"/>
              </a:solidFill>
              <a:latin typeface="BatangChe" pitchFamily="49" charset="-127"/>
              <a:ea typeface="BatangChe" pitchFamily="49" charset="-127"/>
            </a:endParaRPr>
          </a:p>
        </p:txBody>
      </p:sp>
      <p:grpSp>
        <p:nvGrpSpPr>
          <p:cNvPr id="29703" name="Group 8"/>
          <p:cNvGrpSpPr>
            <a:grpSpLocks/>
          </p:cNvGrpSpPr>
          <p:nvPr/>
        </p:nvGrpSpPr>
        <p:grpSpPr bwMode="auto">
          <a:xfrm>
            <a:off x="827088" y="3213100"/>
            <a:ext cx="9901237" cy="1016000"/>
            <a:chOff x="0" y="2704"/>
            <a:chExt cx="6237" cy="640"/>
          </a:xfrm>
        </p:grpSpPr>
        <p:sp>
          <p:nvSpPr>
            <p:cNvPr id="29706" name="Text Box 9"/>
            <p:cNvSpPr txBox="1">
              <a:spLocks noChangeArrowheads="1"/>
            </p:cNvSpPr>
            <p:nvPr/>
          </p:nvSpPr>
          <p:spPr bwMode="auto">
            <a:xfrm>
              <a:off x="0" y="2931"/>
              <a:ext cx="6237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北风得意地说：“</a:t>
              </a:r>
              <a:r>
                <a:rPr lang="zh-CN" altLang="en-US" sz="3600" b="1" u="sng">
                  <a:solidFill>
                    <a:srgbClr val="0000FF"/>
                  </a:solidFill>
                  <a:latin typeface="楷体_GB2312"/>
                  <a:ea typeface="楷体_GB2312"/>
                  <a:cs typeface="楷体_GB2312"/>
                </a:rPr>
                <a:t>哈哈，大家都怕我</a:t>
              </a:r>
              <a:r>
                <a:rPr lang="zh-CN" altLang="en-US" sz="3600" b="1">
                  <a:solidFill>
                    <a:srgbClr val="0000FF"/>
                  </a:solidFill>
                  <a:latin typeface="楷体_GB2312"/>
                  <a:ea typeface="楷体_GB2312"/>
                  <a:cs typeface="楷体_GB2312"/>
                </a:rPr>
                <a:t>。</a:t>
              </a:r>
              <a:r>
                <a:rPr lang="zh-CN" altLang="en-US" sz="36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”</a:t>
              </a:r>
            </a:p>
          </p:txBody>
        </p:sp>
        <p:sp>
          <p:nvSpPr>
            <p:cNvPr id="29707" name="Text Box 10"/>
            <p:cNvSpPr txBox="1">
              <a:spLocks noChangeArrowheads="1"/>
            </p:cNvSpPr>
            <p:nvPr/>
          </p:nvSpPr>
          <p:spPr bwMode="auto">
            <a:xfrm>
              <a:off x="0" y="2704"/>
              <a:ext cx="5329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00"/>
                  </a:solidFill>
                  <a:latin typeface="宋体" charset="-122"/>
                </a:rPr>
                <a:t>       dé yì de         hā hā         dōu pà </a:t>
              </a:r>
            </a:p>
            <a:p>
              <a:pPr>
                <a:spcBef>
                  <a:spcPct val="50000"/>
                </a:spcBef>
              </a:pPr>
              <a:endParaRPr lang="en-US" altLang="zh-CN" sz="2400" b="1">
                <a:solidFill>
                  <a:srgbClr val="000000"/>
                </a:solidFill>
                <a:latin typeface="BatangChe" pitchFamily="49" charset="-127"/>
                <a:ea typeface="BatangChe" pitchFamily="49" charset="-127"/>
              </a:endParaRPr>
            </a:p>
          </p:txBody>
        </p:sp>
      </p:grpSp>
      <p:sp>
        <p:nvSpPr>
          <p:cNvPr id="29704" name="Text Box 11"/>
          <p:cNvSpPr txBox="1">
            <a:spLocks noChangeArrowheads="1"/>
          </p:cNvSpPr>
          <p:nvPr/>
        </p:nvSpPr>
        <p:spPr bwMode="auto">
          <a:xfrm>
            <a:off x="323850" y="3716338"/>
            <a:ext cx="43338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9705" name="Text Box 12"/>
          <p:cNvSpPr txBox="1">
            <a:spLocks noChangeArrowheads="1"/>
          </p:cNvSpPr>
          <p:nvPr/>
        </p:nvSpPr>
        <p:spPr bwMode="auto">
          <a:xfrm>
            <a:off x="395288" y="4941888"/>
            <a:ext cx="4333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6" descr="图片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 descr="猛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4662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1214438" y="3786188"/>
            <a:ext cx="68405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北风气极了，猛吹一口气，</a:t>
            </a:r>
            <a:endParaRPr lang="zh-CN" altLang="en-US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275138" y="3786188"/>
            <a:ext cx="13684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猛吹</a:t>
            </a:r>
          </a:p>
        </p:txBody>
      </p:sp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1476375" y="3476625"/>
            <a:ext cx="7667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        qì   jí         měng chuī         qì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2211388" y="3789363"/>
            <a:ext cx="17129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</a:rPr>
              <a:t>气极了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/>
      <p:bldP spid="225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323850" y="5300663"/>
            <a:ext cx="1000918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鹅毛大雪飘落在河面上，河水结冰了。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323850" y="4941888"/>
            <a:ext cx="92170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rgbClr val="000000"/>
                </a:solidFill>
                <a:latin typeface="宋体" charset="-122"/>
              </a:rPr>
              <a:t> é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m</a:t>
            </a:r>
            <a:r>
              <a:rPr lang="en-US" altLang="en-US" sz="2400" b="1">
                <a:solidFill>
                  <a:srgbClr val="000000"/>
                </a:solidFill>
                <a:latin typeface="宋体" charset="-122"/>
              </a:rPr>
              <a:t>á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o    xu</a:t>
            </a:r>
            <a:r>
              <a:rPr lang="en-US" altLang="en-US" sz="2400" b="1">
                <a:solidFill>
                  <a:srgbClr val="000000"/>
                </a:solidFill>
                <a:latin typeface="宋体" charset="-122"/>
              </a:rPr>
              <a:t>ě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pi</a:t>
            </a:r>
            <a:r>
              <a:rPr lang="en-US" altLang="en-US" sz="2400" b="1">
                <a:solidFill>
                  <a:srgbClr val="000000"/>
                </a:solidFill>
                <a:latin typeface="宋体" charset="-122"/>
              </a:rPr>
              <a:t>ā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oluò   hé miàn       hé    jié b</a:t>
            </a:r>
            <a:r>
              <a:rPr lang="en-US" altLang="en-US" sz="2400" b="1">
                <a:solidFill>
                  <a:srgbClr val="000000"/>
                </a:solidFill>
                <a:latin typeface="宋体" charset="-122"/>
              </a:rPr>
              <a:t>ī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ng </a:t>
            </a: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1476375" y="3716338"/>
            <a:ext cx="68405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000">
              <a:solidFill>
                <a:srgbClr val="000000"/>
              </a:solidFill>
              <a:latin typeface="Calibri" pitchFamily="34" charset="0"/>
              <a:ea typeface="楷体" pitchFamily="49" charset="-122"/>
            </a:endParaRPr>
          </a:p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北风气极了，猛吹一口气，</a:t>
            </a:r>
          </a:p>
        </p:txBody>
      </p:sp>
      <p:sp>
        <p:nvSpPr>
          <p:cNvPr id="31749" name="Text Box 8"/>
          <p:cNvSpPr txBox="1">
            <a:spLocks noChangeArrowheads="1"/>
          </p:cNvSpPr>
          <p:nvPr/>
        </p:nvSpPr>
        <p:spPr bwMode="auto">
          <a:xfrm>
            <a:off x="1476375" y="4005263"/>
            <a:ext cx="7667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Calibri" pitchFamily="34" charset="0"/>
              </a:rPr>
              <a:t>              qì   jí           m</a:t>
            </a:r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ě</a:t>
            </a:r>
            <a:r>
              <a:rPr lang="en-US" altLang="zh-CN" sz="2400">
                <a:solidFill>
                  <a:srgbClr val="000000"/>
                </a:solidFill>
                <a:latin typeface="Calibri" pitchFamily="34" charset="0"/>
              </a:rPr>
              <a:t>ng chu</a:t>
            </a:r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ī</a:t>
            </a:r>
            <a:r>
              <a:rPr lang="en-US" altLang="zh-CN" sz="2400">
                <a:solidFill>
                  <a:srgbClr val="000000"/>
                </a:solidFill>
                <a:latin typeface="Calibri" pitchFamily="34" charset="0"/>
              </a:rPr>
              <a:t>     k</a:t>
            </a:r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ǒ</a:t>
            </a:r>
            <a:r>
              <a:rPr lang="en-US" altLang="zh-CN" sz="2400">
                <a:solidFill>
                  <a:srgbClr val="000000"/>
                </a:solidFill>
                <a:latin typeface="Calibri" pitchFamily="34" charset="0"/>
              </a:rPr>
              <a:t>u  qì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334963" y="5286375"/>
            <a:ext cx="27368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鹅毛大雪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8" descr="bott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714375" y="1000125"/>
            <a:ext cx="3071813" cy="928688"/>
            <a:chOff x="1338" y="1229"/>
            <a:chExt cx="3991" cy="2733"/>
          </a:xfrm>
        </p:grpSpPr>
        <p:sp>
          <p:nvSpPr>
            <p:cNvPr id="14353" name="Rectangle 10"/>
            <p:cNvSpPr>
              <a:spLocks noChangeArrowheads="1"/>
            </p:cNvSpPr>
            <p:nvPr/>
          </p:nvSpPr>
          <p:spPr bwMode="auto">
            <a:xfrm>
              <a:off x="2289" y="1229"/>
              <a:ext cx="3039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5400">
                  <a:solidFill>
                    <a:schemeClr val="tx2"/>
                  </a:solidFill>
                  <a:latin typeface="Calibri" pitchFamily="34" charset="0"/>
                </a:rPr>
                <a:t>颜   色</a:t>
              </a:r>
            </a:p>
          </p:txBody>
        </p:sp>
        <p:sp>
          <p:nvSpPr>
            <p:cNvPr id="14354" name="Rectangle 11"/>
            <p:cNvSpPr>
              <a:spLocks noChangeArrowheads="1"/>
            </p:cNvSpPr>
            <p:nvPr/>
          </p:nvSpPr>
          <p:spPr bwMode="auto">
            <a:xfrm>
              <a:off x="2358" y="2067"/>
              <a:ext cx="2971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5400">
                  <a:latin typeface="Calibri" pitchFamily="34" charset="0"/>
                </a:rPr>
                <a:t> </a:t>
              </a:r>
            </a:p>
          </p:txBody>
        </p:sp>
        <p:sp>
          <p:nvSpPr>
            <p:cNvPr id="14355" name="Rectangle 12"/>
            <p:cNvSpPr>
              <a:spLocks noChangeArrowheads="1"/>
            </p:cNvSpPr>
            <p:nvPr/>
          </p:nvSpPr>
          <p:spPr bwMode="auto">
            <a:xfrm>
              <a:off x="1338" y="3657"/>
              <a:ext cx="3356" cy="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>
                <a:latin typeface="Calibri" pitchFamily="34" charset="0"/>
              </a:endParaRPr>
            </a:p>
          </p:txBody>
        </p:sp>
      </p:grpSp>
      <p:sp>
        <p:nvSpPr>
          <p:cNvPr id="14339" name="Rectangle 14"/>
          <p:cNvSpPr>
            <a:spLocks noChangeArrowheads="1"/>
          </p:cNvSpPr>
          <p:nvPr/>
        </p:nvSpPr>
        <p:spPr bwMode="auto">
          <a:xfrm>
            <a:off x="1428750" y="214313"/>
            <a:ext cx="24479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600">
                <a:solidFill>
                  <a:schemeClr val="accent2"/>
                </a:solidFill>
                <a:latin typeface="宋体" charset="-122"/>
              </a:rPr>
              <a:t>yán sè</a:t>
            </a:r>
          </a:p>
        </p:txBody>
      </p:sp>
      <p:sp>
        <p:nvSpPr>
          <p:cNvPr id="14340" name="Rectangle 15"/>
          <p:cNvSpPr>
            <a:spLocks noChangeArrowheads="1"/>
          </p:cNvSpPr>
          <p:nvPr/>
        </p:nvSpPr>
        <p:spPr bwMode="auto">
          <a:xfrm>
            <a:off x="785813" y="2143125"/>
            <a:ext cx="36004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600">
                <a:solidFill>
                  <a:schemeClr val="accent2"/>
                </a:solidFill>
                <a:latin typeface="宋体" charset="-122"/>
              </a:rPr>
              <a:t>wú tóng shù</a:t>
            </a:r>
          </a:p>
        </p:txBody>
      </p:sp>
      <p:sp>
        <p:nvSpPr>
          <p:cNvPr id="14341" name="Rectangle 16"/>
          <p:cNvSpPr>
            <a:spLocks noChangeArrowheads="1"/>
          </p:cNvSpPr>
          <p:nvPr/>
        </p:nvSpPr>
        <p:spPr bwMode="auto">
          <a:xfrm>
            <a:off x="7235825" y="260350"/>
            <a:ext cx="19081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600">
              <a:solidFill>
                <a:schemeClr val="accent2"/>
              </a:solidFill>
              <a:latin typeface="宋体" charset="-122"/>
            </a:endParaRPr>
          </a:p>
        </p:txBody>
      </p:sp>
      <p:sp>
        <p:nvSpPr>
          <p:cNvPr id="14342" name="Rectangle 18"/>
          <p:cNvSpPr>
            <a:spLocks noChangeArrowheads="1"/>
          </p:cNvSpPr>
          <p:nvPr/>
        </p:nvSpPr>
        <p:spPr bwMode="auto">
          <a:xfrm>
            <a:off x="285750" y="4214813"/>
            <a:ext cx="23749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600">
                <a:solidFill>
                  <a:schemeClr val="accent2"/>
                </a:solidFill>
                <a:latin typeface="宋体" charset="-122"/>
              </a:rPr>
              <a:t>fú chu</a:t>
            </a:r>
          </a:p>
        </p:txBody>
      </p:sp>
      <p:sp>
        <p:nvSpPr>
          <p:cNvPr id="14343" name="Rectangle 19"/>
          <p:cNvSpPr>
            <a:spLocks noChangeArrowheads="1"/>
          </p:cNvSpPr>
          <p:nvPr/>
        </p:nvSpPr>
        <p:spPr bwMode="auto">
          <a:xfrm>
            <a:off x="5500688" y="2143125"/>
            <a:ext cx="3348037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600">
                <a:solidFill>
                  <a:schemeClr val="accent2"/>
                </a:solidFill>
                <a:latin typeface="宋体" charset="-122"/>
              </a:rPr>
              <a:t>yì kǒu qì</a:t>
            </a:r>
          </a:p>
        </p:txBody>
      </p:sp>
      <p:sp>
        <p:nvSpPr>
          <p:cNvPr id="14344" name="Rectangle 21"/>
          <p:cNvSpPr>
            <a:spLocks noChangeArrowheads="1"/>
          </p:cNvSpPr>
          <p:nvPr/>
        </p:nvSpPr>
        <p:spPr bwMode="auto">
          <a:xfrm>
            <a:off x="4464050" y="4143375"/>
            <a:ext cx="4679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400">
                <a:solidFill>
                  <a:schemeClr val="hlink"/>
                </a:solidFill>
                <a:latin typeface="宋体" charset="-122"/>
              </a:rPr>
              <a:t>   </a:t>
            </a:r>
            <a:r>
              <a:rPr lang="en-US" altLang="zh-CN" sz="4000">
                <a:solidFill>
                  <a:schemeClr val="accent2"/>
                </a:solidFill>
                <a:latin typeface="宋体" charset="-122"/>
              </a:rPr>
              <a:t>é  máo dà xuě</a:t>
            </a:r>
          </a:p>
        </p:txBody>
      </p:sp>
      <p:sp>
        <p:nvSpPr>
          <p:cNvPr id="14345" name="Rectangle 24"/>
          <p:cNvSpPr>
            <a:spLocks noChangeArrowheads="1"/>
          </p:cNvSpPr>
          <p:nvPr/>
        </p:nvSpPr>
        <p:spPr bwMode="auto">
          <a:xfrm>
            <a:off x="5357813" y="285750"/>
            <a:ext cx="23764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400">
                <a:solidFill>
                  <a:schemeClr val="accent2"/>
                </a:solidFill>
                <a:latin typeface="宋体" charset="-122"/>
              </a:rPr>
              <a:t>zhī dào</a:t>
            </a:r>
          </a:p>
        </p:txBody>
      </p:sp>
      <p:sp>
        <p:nvSpPr>
          <p:cNvPr id="14346" name="Line 34"/>
          <p:cNvSpPr>
            <a:spLocks noChangeShapeType="1"/>
          </p:cNvSpPr>
          <p:nvPr/>
        </p:nvSpPr>
        <p:spPr bwMode="auto">
          <a:xfrm>
            <a:off x="1857375" y="4572000"/>
            <a:ext cx="2159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4347" name="矩形 22"/>
          <p:cNvSpPr>
            <a:spLocks noChangeArrowheads="1"/>
          </p:cNvSpPr>
          <p:nvPr/>
        </p:nvSpPr>
        <p:spPr bwMode="auto">
          <a:xfrm>
            <a:off x="5357813" y="928688"/>
            <a:ext cx="2143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chemeClr val="tx2"/>
                </a:solidFill>
                <a:latin typeface="Calibri" pitchFamily="34" charset="0"/>
              </a:rPr>
              <a:t>知 道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14348" name="矩形 24"/>
          <p:cNvSpPr>
            <a:spLocks noChangeArrowheads="1"/>
          </p:cNvSpPr>
          <p:nvPr/>
        </p:nvSpPr>
        <p:spPr bwMode="auto">
          <a:xfrm>
            <a:off x="5572125" y="2857500"/>
            <a:ext cx="2733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chemeClr val="tx2"/>
                </a:solidFill>
                <a:latin typeface="Calibri" pitchFamily="34" charset="0"/>
              </a:rPr>
              <a:t>一 口  气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14349" name="矩形 27"/>
          <p:cNvSpPr>
            <a:spLocks noChangeArrowheads="1"/>
          </p:cNvSpPr>
          <p:nvPr/>
        </p:nvSpPr>
        <p:spPr bwMode="auto">
          <a:xfrm>
            <a:off x="4857750" y="5072063"/>
            <a:ext cx="4000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chemeClr val="tx2"/>
                </a:solidFill>
                <a:latin typeface="Calibri" pitchFamily="34" charset="0"/>
              </a:rPr>
              <a:t> 鹅 毛  大  雪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14350" name="矩形 29"/>
          <p:cNvSpPr>
            <a:spLocks noChangeArrowheads="1"/>
          </p:cNvSpPr>
          <p:nvPr/>
        </p:nvSpPr>
        <p:spPr bwMode="auto">
          <a:xfrm>
            <a:off x="714375" y="3000375"/>
            <a:ext cx="3643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chemeClr val="tx2"/>
                </a:solidFill>
                <a:latin typeface="Calibri" pitchFamily="34" charset="0"/>
              </a:rPr>
              <a:t>梧   桐    树 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313" y="5143500"/>
            <a:ext cx="3994150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浮 出 水 面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352" name="矩形 31"/>
          <p:cNvSpPr>
            <a:spLocks noChangeArrowheads="1"/>
          </p:cNvSpPr>
          <p:nvPr/>
        </p:nvSpPr>
        <p:spPr bwMode="auto">
          <a:xfrm>
            <a:off x="3071813" y="4143375"/>
            <a:ext cx="1416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accent2"/>
                </a:solidFill>
                <a:latin typeface="宋体" charset="-122"/>
              </a:rPr>
              <a:t>miàn</a:t>
            </a:r>
            <a:endParaRPr lang="zh-CN" altLang="en-US" sz="480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0" name="内容占位符 3" descr="1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911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3794" name="内容占位符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58313" cy="697071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4818" name="内容占位符 3" descr="1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1175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5842" name="内容占位符 3" descr="1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911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6866" name="内容占位符 3" descr="2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2308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7890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5166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8914" name="内容占位符 3" descr="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468313" y="2052638"/>
            <a:ext cx="82089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和 树 出 面 气 口 毛 知</a:t>
            </a:r>
          </a:p>
          <a:p>
            <a:endParaRPr lang="en-US" altLang="zh-CN" sz="5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938" name="Picture 3" descr="bkcl1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19775"/>
            <a:ext cx="13049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68313" y="1614488"/>
            <a:ext cx="43910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宋体" charset="-122"/>
              </a:rPr>
              <a:t> hé   shù   chū  miàn</a:t>
            </a: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4679950" y="1614488"/>
            <a:ext cx="44640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宋体" charset="-122"/>
              </a:rPr>
              <a:t>qì   kǒu   máo   zhī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971550" y="3933825"/>
            <a:ext cx="8529638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颜 色 桐 躲 都 雪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4925" y="3429000"/>
            <a:ext cx="92535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    yán  sè  tón</a:t>
            </a:r>
            <a:r>
              <a:rPr lang="en-US" altLang="zh-CN" sz="3600" b="1">
                <a:solidFill>
                  <a:srgbClr val="FF0066"/>
                </a:solidFill>
                <a:latin typeface="Calibri" pitchFamily="34" charset="0"/>
              </a:rPr>
              <a:t>g</a:t>
            </a: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  duǒ  dōu  xuě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611188" y="549275"/>
            <a:ext cx="20193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</a:rPr>
              <a:t>我会读：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634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bkcl1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19775"/>
            <a:ext cx="13049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6"/>
          <p:cNvSpPr txBox="1">
            <a:spLocks noChangeArrowheads="1"/>
          </p:cNvSpPr>
          <p:nvPr/>
        </p:nvSpPr>
        <p:spPr bwMode="auto">
          <a:xfrm>
            <a:off x="569913" y="366713"/>
            <a:ext cx="18161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我会写：</a:t>
            </a:r>
          </a:p>
        </p:txBody>
      </p:sp>
      <p:pic>
        <p:nvPicPr>
          <p:cNvPr id="40963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628775"/>
            <a:ext cx="1296988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4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8838" y="1628775"/>
            <a:ext cx="1296987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5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1628775"/>
            <a:ext cx="1296988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6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8838" y="3068638"/>
            <a:ext cx="1296987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7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0413" y="1628775"/>
            <a:ext cx="1296987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8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68638"/>
            <a:ext cx="1296988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9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068638"/>
            <a:ext cx="1296988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70" name="Picture 4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3068638"/>
            <a:ext cx="1296988" cy="117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0971" name="Rectangle 19"/>
          <p:cNvSpPr>
            <a:spLocks noChangeArrowheads="1"/>
          </p:cNvSpPr>
          <p:nvPr/>
        </p:nvSpPr>
        <p:spPr bwMode="auto">
          <a:xfrm>
            <a:off x="900113" y="2060575"/>
            <a:ext cx="4572000" cy="311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6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endParaRPr lang="zh-CN" altLang="en-US" sz="6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endParaRPr lang="zh-CN" altLang="en-US" sz="6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0972" name="Rectangle 21"/>
          <p:cNvSpPr>
            <a:spLocks noChangeArrowheads="1"/>
          </p:cNvSpPr>
          <p:nvPr/>
        </p:nvSpPr>
        <p:spPr bwMode="auto">
          <a:xfrm>
            <a:off x="3357563" y="3000375"/>
            <a:ext cx="1152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</a:t>
            </a:r>
          </a:p>
        </p:txBody>
      </p:sp>
      <p:sp>
        <p:nvSpPr>
          <p:cNvPr id="40973" name="Rectangle 22"/>
          <p:cNvSpPr>
            <a:spLocks noChangeArrowheads="1"/>
          </p:cNvSpPr>
          <p:nvPr/>
        </p:nvSpPr>
        <p:spPr bwMode="auto">
          <a:xfrm>
            <a:off x="6072188" y="3071813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</a:p>
        </p:txBody>
      </p:sp>
      <p:sp>
        <p:nvSpPr>
          <p:cNvPr id="40974" name="Rectangle 23"/>
          <p:cNvSpPr>
            <a:spLocks noChangeArrowheads="1"/>
          </p:cNvSpPr>
          <p:nvPr/>
        </p:nvSpPr>
        <p:spPr bwMode="auto">
          <a:xfrm>
            <a:off x="6072188" y="1616075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</a:t>
            </a:r>
          </a:p>
        </p:txBody>
      </p:sp>
      <p:sp>
        <p:nvSpPr>
          <p:cNvPr id="40975" name="Rectangle 24"/>
          <p:cNvSpPr>
            <a:spLocks noChangeArrowheads="1"/>
          </p:cNvSpPr>
          <p:nvPr/>
        </p:nvSpPr>
        <p:spPr bwMode="auto">
          <a:xfrm>
            <a:off x="2000250" y="3000375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</a:t>
            </a:r>
          </a:p>
        </p:txBody>
      </p:sp>
      <p:sp>
        <p:nvSpPr>
          <p:cNvPr id="40976" name="Rectangle 26"/>
          <p:cNvSpPr>
            <a:spLocks noChangeArrowheads="1"/>
          </p:cNvSpPr>
          <p:nvPr/>
        </p:nvSpPr>
        <p:spPr bwMode="auto">
          <a:xfrm>
            <a:off x="4714875" y="3071813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</a:t>
            </a:r>
          </a:p>
        </p:txBody>
      </p:sp>
      <p:sp>
        <p:nvSpPr>
          <p:cNvPr id="26652" name="Rectangle 28"/>
          <p:cNvSpPr>
            <a:spLocks noChangeArrowheads="1"/>
          </p:cNvSpPr>
          <p:nvPr/>
        </p:nvSpPr>
        <p:spPr bwMode="auto">
          <a:xfrm>
            <a:off x="3286125" y="1616075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sp>
        <p:nvSpPr>
          <p:cNvPr id="26653" name="Rectangle 29"/>
          <p:cNvSpPr>
            <a:spLocks noChangeArrowheads="1"/>
          </p:cNvSpPr>
          <p:nvPr/>
        </p:nvSpPr>
        <p:spPr bwMode="auto">
          <a:xfrm>
            <a:off x="1974850" y="1643063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口</a:t>
            </a:r>
          </a:p>
        </p:txBody>
      </p:sp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4714875" y="1643063"/>
            <a:ext cx="1025525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2" grpId="0"/>
      <p:bldP spid="26653" grpId="0"/>
      <p:bldP spid="266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Box 9"/>
          <p:cNvSpPr txBox="1">
            <a:spLocks noChangeArrowheads="1"/>
          </p:cNvSpPr>
          <p:nvPr/>
        </p:nvSpPr>
        <p:spPr bwMode="auto">
          <a:xfrm>
            <a:off x="2071688" y="5143500"/>
            <a:ext cx="71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he</a:t>
            </a:r>
            <a:endParaRPr lang="zh-CN" altLang="en-US">
              <a:latin typeface="Calibri" pitchFamily="34" charset="0"/>
            </a:endParaRPr>
          </a:p>
        </p:txBody>
      </p:sp>
      <p:pic>
        <p:nvPicPr>
          <p:cNvPr id="41988" name="Picture 12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916113"/>
            <a:ext cx="6985000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5362" name="内容占位符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86863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6" name="内容占位符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00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0" name="内容占位符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7228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4" name="内容占位符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11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58" name="内容占位符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897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2" name="内容占位符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802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6" name="内容占位符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2625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198</Words>
  <Paragraphs>53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Calibri</vt:lpstr>
      <vt:lpstr>楷体_GB2312</vt:lpstr>
      <vt:lpstr>楷体</vt:lpstr>
      <vt:lpstr>Dotum</vt:lpstr>
      <vt:lpstr>Times New Roman</vt:lpstr>
      <vt:lpstr>BatangChe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dcterms:created xsi:type="dcterms:W3CDTF">2014-12-22T09:13:15Z</dcterms:created>
  <dcterms:modified xsi:type="dcterms:W3CDTF">2018-09-23T00:37:34Z</dcterms:modified>
  <cp:category>语文备课大师【全免费】</cp:category>
</cp:coreProperties>
</file>