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326" r:id="rId4"/>
    <p:sldId id="341" r:id="rId5"/>
    <p:sldId id="311" r:id="rId6"/>
    <p:sldId id="320" r:id="rId7"/>
    <p:sldId id="319" r:id="rId8"/>
    <p:sldId id="313" r:id="rId9"/>
    <p:sldId id="315" r:id="rId11"/>
    <p:sldId id="316" r:id="rId12"/>
    <p:sldId id="317" r:id="rId13"/>
    <p:sldId id="318" r:id="rId14"/>
    <p:sldId id="342" r:id="rId15"/>
    <p:sldId id="321" r:id="rId16"/>
    <p:sldId id="322" r:id="rId17"/>
    <p:sldId id="323" r:id="rId18"/>
    <p:sldId id="324" r:id="rId19"/>
    <p:sldId id="325" r:id="rId20"/>
    <p:sldId id="270" r:id="rId21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FFCC"/>
    <a:srgbClr val="00724D"/>
    <a:srgbClr val="CAF6DF"/>
    <a:srgbClr val="5DEFA9"/>
    <a:srgbClr val="003300"/>
    <a:srgbClr val="006600"/>
    <a:srgbClr val="F2FC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22" d="100"/>
          <a:sy n="122" d="100"/>
        </p:scale>
        <p:origin x="114" y="126"/>
      </p:cViewPr>
      <p:guideLst>
        <p:guide orient="horz" pos="2216"/>
        <p:guide pos="38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7546E5-EBD9-4A9D-81F4-4F5B0271451E}" type="doc">
      <dgm:prSet loTypeId="list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D1FF9817-18F4-4B43-801E-33236059F04D}">
      <dgm:prSet phldrT="[文本]" phldr="0" custT="0"/>
      <dgm:spPr>
        <a:solidFill>
          <a:schemeClr val="accent5">
            <a:lumMod val="75000"/>
          </a:schemeClr>
        </a:solidFill>
      </dgm:spPr>
      <dgm:t>
        <a:bodyPr vert="horz" wrap="square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训练重点</a:t>
          </a:r>
          <a:endParaRPr lang="zh-CN"/>
        </a:p>
      </dgm:t>
    </dgm:pt>
    <dgm:pt modelId="{3F4736D1-BD20-41DC-A357-5A6850E4284A}" cxnId="{783397C9-E114-4D7F-B7DF-3D23F01E3812}" type="parTrans">
      <dgm:prSet/>
      <dgm:spPr/>
      <dgm:t>
        <a:bodyPr/>
        <a:lstStyle/>
        <a:p>
          <a:endParaRPr lang="zh-CN" altLang="en-US"/>
        </a:p>
      </dgm:t>
    </dgm:pt>
    <dgm:pt modelId="{1391A71A-E0DD-43FC-A092-AC1D440B8B2A}" cxnId="{783397C9-E114-4D7F-B7DF-3D23F01E3812}" type="sibTrans">
      <dgm:prSet/>
      <dgm:spPr/>
      <dgm:t>
        <a:bodyPr/>
        <a:lstStyle/>
        <a:p>
          <a:endParaRPr lang="zh-CN" altLang="en-US"/>
        </a:p>
      </dgm:t>
    </dgm:pt>
    <dgm:pt modelId="{5649B3B8-300E-46FC-B4D6-8B044DF36FAA}">
      <dgm:prSet phldrT="[文本]" phldr="0" custT="1"/>
      <dgm:spPr/>
      <dgm:t>
        <a:bodyPr vert="horz" wrap="square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altLang="zh-CN" sz="2800" dirty="0">
              <a:latin typeface="华文中宋" panose="02010600040101010101" charset="-122"/>
              <a:ea typeface="华文中宋" panose="02010600040101010101" charset="-122"/>
            </a:rPr>
            <a:t/>
          </a:r>
          <a:endParaRPr lang="en-US" altLang="zh-CN" sz="2800" dirty="0">
            <a:latin typeface="华文中宋" panose="02010600040101010101" charset="-122"/>
            <a:ea typeface="华文中宋" panose="02010600040101010101" charset="-122"/>
          </a:endParaRPr>
        </a:p>
      </dgm:t>
    </dgm:pt>
    <dgm:pt modelId="{18285D1B-49B5-4FFA-9405-0767C1FF044D}" cxnId="{B5DE95B8-271E-42CC-9E19-F57F0508B4BF}" type="parTrans">
      <dgm:prSet/>
      <dgm:spPr/>
      <dgm:t>
        <a:bodyPr/>
        <a:lstStyle/>
        <a:p>
          <a:endParaRPr lang="zh-CN" altLang="en-US"/>
        </a:p>
      </dgm:t>
    </dgm:pt>
    <dgm:pt modelId="{1A110DB2-A9FB-4BD7-9576-638C4D114088}" cxnId="{B5DE95B8-271E-42CC-9E19-F57F0508B4BF}" type="sibTrans">
      <dgm:prSet/>
      <dgm:spPr/>
      <dgm:t>
        <a:bodyPr/>
        <a:lstStyle/>
        <a:p>
          <a:endParaRPr lang="zh-CN" altLang="en-US"/>
        </a:p>
      </dgm:t>
    </dgm:pt>
    <dgm:pt modelId="{2A693451-A827-4954-A112-832694C6DF1D}">
      <dgm:prSet phldr="0" custT="1"/>
      <dgm:spPr/>
      <dgm:t>
        <a:bodyPr vert="horz" wrap="square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altLang="zh-CN" sz="2800" dirty="0">
              <a:latin typeface="华文中宋" panose="02010600040101010101" charset="-122"/>
              <a:ea typeface="华文中宋" panose="02010600040101010101" charset="-122"/>
            </a:rPr>
            <a:t>1.</a:t>
          </a:r>
          <a:r>
            <a:rPr lang="zh-CN" altLang="en-US" sz="2800" dirty="0">
              <a:latin typeface="华文中宋" panose="02010600040101010101" charset="-122"/>
              <a:ea typeface="华文中宋" panose="02010600040101010101" charset="-122"/>
            </a:rPr>
            <a:t>尝试创作小诗</a:t>
          </a:r>
          <a:endParaRPr lang="zh-CN" altLang="en-US" sz="2800" dirty="0">
            <a:latin typeface="华文中宋" panose="02010600040101010101" charset="-122"/>
            <a:ea typeface="华文中宋" panose="02010600040101010101" charset="-122"/>
          </a:endParaRPr>
        </a:p>
      </dgm:t>
    </dgm:pt>
    <dgm:pt modelId="{452D91D7-79C3-4E03-8666-9D9BAD502F39}" cxnId="{DB7573FF-F02C-4233-8740-3839523A8CA6}" type="parTrans">
      <dgm:prSet/>
      <dgm:spPr/>
    </dgm:pt>
    <dgm:pt modelId="{91CF1731-3DB5-443A-BDC6-B61A09A907EE}" cxnId="{DB7573FF-F02C-4233-8740-3839523A8CA6}" type="sibTrans">
      <dgm:prSet/>
      <dgm:spPr/>
    </dgm:pt>
    <dgm:pt modelId="{BEBB1013-04CC-4A2A-94F7-9BBAB964EBE7}">
      <dgm:prSet phldr="0" custT="1"/>
      <dgm:spPr/>
      <dgm:t>
        <a:bodyPr vert="horz" wrap="square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altLang="zh-CN" sz="2800" dirty="0">
              <a:latin typeface="华文中宋" panose="02010600040101010101" charset="-122"/>
              <a:ea typeface="华文中宋" panose="02010600040101010101" charset="-122"/>
            </a:rPr>
            <a:t>2.</a:t>
          </a:r>
          <a:r>
            <a:rPr lang="zh-CN" altLang="en-US" sz="2800" dirty="0">
              <a:latin typeface="华文中宋" panose="02010600040101010101" charset="-122"/>
              <a:ea typeface="华文中宋" panose="02010600040101010101" charset="-122"/>
            </a:rPr>
            <a:t>观点要明确</a:t>
          </a:r>
          <a:endParaRPr lang="zh-CN" altLang="en-US" sz="2800" dirty="0">
            <a:latin typeface="华文中宋" panose="02010600040101010101" charset="-122"/>
            <a:ea typeface="华文中宋" panose="02010600040101010101" charset="-122"/>
          </a:endParaRPr>
        </a:p>
      </dgm:t>
    </dgm:pt>
    <dgm:pt modelId="{57279B9F-BA55-4DD5-B678-13DD80EDD2E7}" cxnId="{AEF6C919-3A94-4F20-B12F-D0043BBA033B}" type="parTrans">
      <dgm:prSet/>
      <dgm:spPr/>
    </dgm:pt>
    <dgm:pt modelId="{EAD0B6D6-BF58-4269-9F11-BF547C5E04C7}" cxnId="{AEF6C919-3A94-4F20-B12F-D0043BBA033B}" type="sibTrans">
      <dgm:prSet/>
      <dgm:spPr/>
    </dgm:pt>
    <dgm:pt modelId="{9D5F9253-1FEC-40E9-95FF-E6F22A526EBC}">
      <dgm:prSet phldr="0" custT="1"/>
      <dgm:spPr/>
      <dgm:t>
        <a:bodyPr vert="horz" wrap="square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altLang="zh-CN" sz="2800" dirty="0">
              <a:latin typeface="华文中宋" panose="02010600040101010101" charset="-122"/>
              <a:ea typeface="华文中宋" panose="02010600040101010101" charset="-122"/>
            </a:rPr>
            <a:t>3.</a:t>
          </a:r>
          <a:r>
            <a:rPr lang="zh-CN" altLang="en-US" sz="2800" dirty="0">
              <a:latin typeface="华文中宋" panose="02010600040101010101" charset="-122"/>
              <a:ea typeface="华文中宋" panose="02010600040101010101" charset="-122"/>
            </a:rPr>
            <a:t>议论要言之有据</a:t>
          </a:r>
          <a:endParaRPr lang="zh-CN" altLang="en-US" sz="2800" dirty="0">
            <a:latin typeface="华文中宋" panose="02010600040101010101" charset="-122"/>
            <a:ea typeface="华文中宋" panose="02010600040101010101" charset="-122"/>
          </a:endParaRPr>
        </a:p>
      </dgm:t>
    </dgm:pt>
    <dgm:pt modelId="{32875753-304A-42F6-A486-4BB59DDDC7C2}" cxnId="{8BE92729-0628-41F4-8807-70CF2D2E8989}" type="parTrans">
      <dgm:prSet/>
      <dgm:spPr/>
    </dgm:pt>
    <dgm:pt modelId="{28639094-0F0A-4014-B43B-CD901393A49E}" cxnId="{8BE92729-0628-41F4-8807-70CF2D2E8989}" type="sibTrans">
      <dgm:prSet/>
      <dgm:spPr/>
    </dgm:pt>
    <dgm:pt modelId="{343C6F08-D0DB-4863-87A0-F35F21DCE4A4}">
      <dgm:prSet phldr="0" custT="1"/>
      <dgm:spPr/>
      <dgm:t>
        <a:bodyPr vert="horz" wrap="square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altLang="zh-CN" sz="2800" dirty="0">
              <a:latin typeface="华文中宋" panose="02010600040101010101" charset="-122"/>
              <a:ea typeface="华文中宋" panose="02010600040101010101" charset="-122"/>
            </a:rPr>
            <a:t>4.</a:t>
          </a:r>
          <a:r>
            <a:rPr lang="zh-CN" altLang="en-US" sz="2800" dirty="0">
              <a:latin typeface="华文中宋" panose="02010600040101010101" charset="-122"/>
              <a:ea typeface="华文中宋" panose="02010600040101010101" charset="-122"/>
            </a:rPr>
            <a:t>学习缩写</a:t>
          </a:r>
          <a:endParaRPr lang="zh-CN" altLang="en-US" sz="2800" dirty="0">
            <a:latin typeface="华文中宋" panose="02010600040101010101" charset="-122"/>
            <a:ea typeface="华文中宋" panose="02010600040101010101" charset="-122"/>
          </a:endParaRPr>
        </a:p>
      </dgm:t>
    </dgm:pt>
    <dgm:pt modelId="{96E34638-AD37-49AE-9236-B47020660B4D}" cxnId="{510F0130-2AA2-4D63-AC29-C9AE14017EE4}" type="parTrans">
      <dgm:prSet/>
      <dgm:spPr/>
    </dgm:pt>
    <dgm:pt modelId="{749F7F27-FF99-4998-A92A-94B9112CB34C}" cxnId="{510F0130-2AA2-4D63-AC29-C9AE14017EE4}" type="sibTrans">
      <dgm:prSet/>
      <dgm:spPr/>
    </dgm:pt>
    <dgm:pt modelId="{9E81894D-49C8-41F2-A8F0-6F97408617D0}">
      <dgm:prSet phldr="0" custT="1"/>
      <dgm:spPr/>
      <dgm:t>
        <a:bodyPr vert="horz" wrap="square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altLang="zh-CN" sz="2800" dirty="0">
              <a:latin typeface="华文中宋" panose="02010600040101010101" charset="-122"/>
              <a:ea typeface="华文中宋" panose="02010600040101010101" charset="-122"/>
            </a:rPr>
            <a:t>5.</a:t>
          </a:r>
          <a:r>
            <a:rPr lang="zh-CN" altLang="en-US" sz="2800" dirty="0">
              <a:latin typeface="华文中宋" panose="02010600040101010101" charset="-122"/>
              <a:ea typeface="华文中宋" panose="02010600040101010101" charset="-122"/>
            </a:rPr>
            <a:t>论证要合理</a:t>
          </a:r>
          <a:endParaRPr lang="zh-CN" altLang="en-US" sz="2800" dirty="0">
            <a:latin typeface="华文中宋" panose="02010600040101010101" charset="-122"/>
            <a:ea typeface="华文中宋" panose="02010600040101010101" charset="-122"/>
          </a:endParaRPr>
        </a:p>
      </dgm:t>
    </dgm:pt>
    <dgm:pt modelId="{C6EFE8F6-D065-493E-A746-DF95CAACE8E6}" cxnId="{AF350B2E-EC4E-42C7-A581-02C1D8248408}" type="parTrans">
      <dgm:prSet/>
      <dgm:spPr/>
    </dgm:pt>
    <dgm:pt modelId="{3B794841-1E02-4B94-AE28-7DA266CFA43D}" cxnId="{AF350B2E-EC4E-42C7-A581-02C1D8248408}" type="sibTrans">
      <dgm:prSet/>
      <dgm:spPr/>
    </dgm:pt>
    <dgm:pt modelId="{8F0E808B-E97B-45A9-9721-0063B6E86794}">
      <dgm:prSet phldr="0" custT="1"/>
      <dgm:spPr/>
      <dgm:t>
        <a:bodyPr vert="horz" wrap="square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altLang="zh-CN" sz="2800" dirty="0">
              <a:latin typeface="华文中宋" panose="02010600040101010101" charset="-122"/>
              <a:ea typeface="华文中宋" panose="02010600040101010101" charset="-122"/>
            </a:rPr>
            <a:t>6.</a:t>
          </a:r>
          <a:r>
            <a:rPr lang="zh-CN" altLang="en-US" sz="2800" dirty="0">
              <a:latin typeface="华文中宋" panose="02010600040101010101" charset="-122"/>
              <a:ea typeface="华文中宋" panose="02010600040101010101" charset="-122"/>
            </a:rPr>
            <a:t>学习改写</a:t>
          </a:r>
          <a:r>
            <a:rPr lang="zh-CN" altLang="en-US" sz="2800" dirty="0">
              <a:latin typeface="华文中宋" panose="02010600040101010101" charset="-122"/>
              <a:ea typeface="华文中宋" panose="02010600040101010101" charset="-122"/>
            </a:rPr>
            <a:t/>
          </a:r>
          <a:endParaRPr lang="zh-CN" altLang="en-US" sz="2800" dirty="0">
            <a:latin typeface="华文中宋" panose="02010600040101010101" charset="-122"/>
            <a:ea typeface="华文中宋" panose="02010600040101010101" charset="-122"/>
          </a:endParaRPr>
        </a:p>
      </dgm:t>
    </dgm:pt>
    <dgm:pt modelId="{C8ECC949-1126-41F3-87FE-4C6FDAA132CB}" cxnId="{8988C7AC-4CBA-43C3-8AF6-8F86AA4080D3}" type="parTrans">
      <dgm:prSet/>
      <dgm:spPr/>
    </dgm:pt>
    <dgm:pt modelId="{B737619E-6106-4026-AD6A-FD3AB03CC950}" cxnId="{8988C7AC-4CBA-43C3-8AF6-8F86AA4080D3}" type="sibTrans">
      <dgm:prSet/>
      <dgm:spPr/>
    </dgm:pt>
    <dgm:pt modelId="{2C2C66C1-B170-4E0B-A035-159EBE6A7E71}" type="pres">
      <dgm:prSet presAssocID="{037546E5-EBD9-4A9D-81F4-4F5B0271451E}" presName="linear" presStyleCnt="0">
        <dgm:presLayoutVars>
          <dgm:animLvl val="lvl"/>
          <dgm:resizeHandles val="exact"/>
        </dgm:presLayoutVars>
      </dgm:prSet>
      <dgm:spPr/>
    </dgm:pt>
    <dgm:pt modelId="{44577D73-026A-41D4-A5B3-F82EA64076CC}" type="pres">
      <dgm:prSet presAssocID="{D1FF9817-18F4-4B43-801E-33236059F04D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6909E9B2-C8E7-4A99-9BFF-78D5C71189FB}" type="pres">
      <dgm:prSet presAssocID="{D1FF9817-18F4-4B43-801E-33236059F04D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783397C9-E114-4D7F-B7DF-3D23F01E3812}" srcId="{037546E5-EBD9-4A9D-81F4-4F5B0271451E}" destId="{D1FF9817-18F4-4B43-801E-33236059F04D}" srcOrd="0" destOrd="0" parTransId="{3F4736D1-BD20-41DC-A357-5A6850E4284A}" sibTransId="{1391A71A-E0DD-43FC-A092-AC1D440B8B2A}"/>
    <dgm:cxn modelId="{B5DE95B8-271E-42CC-9E19-F57F0508B4BF}" srcId="{D1FF9817-18F4-4B43-801E-33236059F04D}" destId="{5649B3B8-300E-46FC-B4D6-8B044DF36FAA}" srcOrd="0" destOrd="0" parTransId="{18285D1B-49B5-4FFA-9405-0767C1FF044D}" sibTransId="{1A110DB2-A9FB-4BD7-9576-638C4D114088}"/>
    <dgm:cxn modelId="{DB7573FF-F02C-4233-8740-3839523A8CA6}" srcId="{D1FF9817-18F4-4B43-801E-33236059F04D}" destId="{2A693451-A827-4954-A112-832694C6DF1D}" srcOrd="1" destOrd="0" parTransId="{452D91D7-79C3-4E03-8666-9D9BAD502F39}" sibTransId="{91CF1731-3DB5-443A-BDC6-B61A09A907EE}"/>
    <dgm:cxn modelId="{AEF6C919-3A94-4F20-B12F-D0043BBA033B}" srcId="{D1FF9817-18F4-4B43-801E-33236059F04D}" destId="{BEBB1013-04CC-4A2A-94F7-9BBAB964EBE7}" srcOrd="2" destOrd="0" parTransId="{57279B9F-BA55-4DD5-B678-13DD80EDD2E7}" sibTransId="{EAD0B6D6-BF58-4269-9F11-BF547C5E04C7}"/>
    <dgm:cxn modelId="{8BE92729-0628-41F4-8807-70CF2D2E8989}" srcId="{D1FF9817-18F4-4B43-801E-33236059F04D}" destId="{9D5F9253-1FEC-40E9-95FF-E6F22A526EBC}" srcOrd="3" destOrd="0" parTransId="{32875753-304A-42F6-A486-4BB59DDDC7C2}" sibTransId="{28639094-0F0A-4014-B43B-CD901393A49E}"/>
    <dgm:cxn modelId="{510F0130-2AA2-4D63-AC29-C9AE14017EE4}" srcId="{D1FF9817-18F4-4B43-801E-33236059F04D}" destId="{343C6F08-D0DB-4863-87A0-F35F21DCE4A4}" srcOrd="4" destOrd="0" parTransId="{96E34638-AD37-49AE-9236-B47020660B4D}" sibTransId="{749F7F27-FF99-4998-A92A-94B9112CB34C}"/>
    <dgm:cxn modelId="{AF350B2E-EC4E-42C7-A581-02C1D8248408}" srcId="{D1FF9817-18F4-4B43-801E-33236059F04D}" destId="{9E81894D-49C8-41F2-A8F0-6F97408617D0}" srcOrd="5" destOrd="0" parTransId="{C6EFE8F6-D065-493E-A746-DF95CAACE8E6}" sibTransId="{3B794841-1E02-4B94-AE28-7DA266CFA43D}"/>
    <dgm:cxn modelId="{8988C7AC-4CBA-43C3-8AF6-8F86AA4080D3}" srcId="{D1FF9817-18F4-4B43-801E-33236059F04D}" destId="{8F0E808B-E97B-45A9-9721-0063B6E86794}" srcOrd="6" destOrd="0" parTransId="{C8ECC949-1126-41F3-87FE-4C6FDAA132CB}" sibTransId="{B737619E-6106-4026-AD6A-FD3AB03CC950}"/>
    <dgm:cxn modelId="{D527A681-3496-4D22-905F-FB334ADC2E0B}" type="presOf" srcId="{037546E5-EBD9-4A9D-81F4-4F5B0271451E}" destId="{2C2C66C1-B170-4E0B-A035-159EBE6A7E71}" srcOrd="0" destOrd="0" presId="urn:microsoft.com/office/officeart/2005/8/layout/vList2#1"/>
    <dgm:cxn modelId="{6EE6686F-1D60-440E-B7F2-998E35EE197B}" type="presParOf" srcId="{2C2C66C1-B170-4E0B-A035-159EBE6A7E71}" destId="{44577D73-026A-41D4-A5B3-F82EA64076CC}" srcOrd="0" destOrd="0" presId="urn:microsoft.com/office/officeart/2005/8/layout/vList2#1"/>
    <dgm:cxn modelId="{B95E4D01-A11B-484A-9486-3F7DC3F34457}" type="presOf" srcId="{D1FF9817-18F4-4B43-801E-33236059F04D}" destId="{44577D73-026A-41D4-A5B3-F82EA64076CC}" srcOrd="0" destOrd="0" presId="urn:microsoft.com/office/officeart/2005/8/layout/vList2#1"/>
    <dgm:cxn modelId="{3175BFEC-79C5-4C5F-8A41-C208C719E0A5}" type="presParOf" srcId="{2C2C66C1-B170-4E0B-A035-159EBE6A7E71}" destId="{6909E9B2-C8E7-4A99-9BFF-78D5C71189FB}" srcOrd="1" destOrd="0" presId="urn:microsoft.com/office/officeart/2005/8/layout/vList2#1"/>
    <dgm:cxn modelId="{B17C7281-C139-46CE-848F-A3DCB1671AC4}" type="presOf" srcId="{5649B3B8-300E-46FC-B4D6-8B044DF36FAA}" destId="{6909E9B2-C8E7-4A99-9BFF-78D5C71189FB}" srcOrd="0" destOrd="0" presId="urn:microsoft.com/office/officeart/2005/8/layout/vList2#1"/>
    <dgm:cxn modelId="{49366FF0-10A1-4363-8087-9AB92D6B48AE}" type="presOf" srcId="{2A693451-A827-4954-A112-832694C6DF1D}" destId="{6909E9B2-C8E7-4A99-9BFF-78D5C71189FB}" srcOrd="0" destOrd="1" presId="urn:microsoft.com/office/officeart/2005/8/layout/vList2#1"/>
    <dgm:cxn modelId="{9BE66508-7E32-4C96-A364-451F865FA583}" type="presOf" srcId="{BEBB1013-04CC-4A2A-94F7-9BBAB964EBE7}" destId="{6909E9B2-C8E7-4A99-9BFF-78D5C71189FB}" srcOrd="0" destOrd="2" presId="urn:microsoft.com/office/officeart/2005/8/layout/vList2#1"/>
    <dgm:cxn modelId="{BCC1F773-66C1-427D-9611-2D00CFC02BB4}" type="presOf" srcId="{9D5F9253-1FEC-40E9-95FF-E6F22A526EBC}" destId="{6909E9B2-C8E7-4A99-9BFF-78D5C71189FB}" srcOrd="0" destOrd="3" presId="urn:microsoft.com/office/officeart/2005/8/layout/vList2#1"/>
    <dgm:cxn modelId="{50E742D7-D4A3-4B99-B5D9-B7F287235C91}" type="presOf" srcId="{343C6F08-D0DB-4863-87A0-F35F21DCE4A4}" destId="{6909E9B2-C8E7-4A99-9BFF-78D5C71189FB}" srcOrd="0" destOrd="4" presId="urn:microsoft.com/office/officeart/2005/8/layout/vList2#1"/>
    <dgm:cxn modelId="{5C468691-A89A-4C8C-8BA9-E35C3E03FA2C}" type="presOf" srcId="{9E81894D-49C8-41F2-A8F0-6F97408617D0}" destId="{6909E9B2-C8E7-4A99-9BFF-78D5C71189FB}" srcOrd="0" destOrd="5" presId="urn:microsoft.com/office/officeart/2005/8/layout/vList2#1"/>
    <dgm:cxn modelId="{200047F7-E6AE-4CEF-B6F2-20A44B7AA4BB}" type="presOf" srcId="{8F0E808B-E97B-45A9-9721-0063B6E86794}" destId="{6909E9B2-C8E7-4A99-9BFF-78D5C71189FB}" srcOrd="0" destOrd="6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7546E5-EBD9-4A9D-81F4-4F5B0271451E}" type="doc">
      <dgm:prSet loTypeId="list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D1FF9817-18F4-4B43-801E-33236059F04D}">
      <dgm:prSet phldrT="[文本]" phldr="0" custT="0"/>
      <dgm:spPr>
        <a:solidFill>
          <a:schemeClr val="accent5">
            <a:lumMod val="75000"/>
          </a:schemeClr>
        </a:solidFill>
      </dgm:spPr>
      <dgm:t>
        <a:bodyPr vert="horz" wrap="square"/>
        <a:lstStyle>
          <a:lvl1pPr algn="l">
            <a:defRPr sz="36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讨论</a:t>
          </a:r>
        </a:p>
      </dgm:t>
    </dgm:pt>
    <dgm:pt modelId="{3F4736D1-BD20-41DC-A357-5A6850E4284A}" cxnId="{B95F0E38-B119-4005-B429-B0102D5A0E8E}" type="parTrans">
      <dgm:prSet/>
      <dgm:spPr/>
      <dgm:t>
        <a:bodyPr/>
        <a:lstStyle/>
        <a:p>
          <a:endParaRPr lang="zh-CN" altLang="en-US"/>
        </a:p>
      </dgm:t>
    </dgm:pt>
    <dgm:pt modelId="{1391A71A-E0DD-43FC-A092-AC1D440B8B2A}" cxnId="{B95F0E38-B119-4005-B429-B0102D5A0E8E}" type="sibTrans">
      <dgm:prSet/>
      <dgm:spPr/>
      <dgm:t>
        <a:bodyPr/>
        <a:lstStyle/>
        <a:p>
          <a:endParaRPr lang="zh-CN" altLang="en-US"/>
        </a:p>
      </dgm:t>
    </dgm:pt>
    <dgm:pt modelId="{5649B3B8-300E-46FC-B4D6-8B044DF36FAA}">
      <dgm:prSet phldrT="[文本]" phldr="0" custT="1"/>
      <dgm:spPr/>
      <dgm:t>
        <a:bodyPr vert="horz" wrap="square"/>
        <a:lstStyle>
          <a:lvl1pPr algn="l">
            <a:defRPr sz="36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sz="2400" dirty="0">
              <a:latin typeface="华文中宋" panose="02010600040101010101" charset="-122"/>
              <a:ea typeface="华文中宋" panose="02010600040101010101" charset="-122"/>
            </a:rPr>
            <a:t>紧扣议题</a:t>
          </a:r>
          <a:endParaRPr lang="zh-CN" altLang="en-US" sz="2400" dirty="0">
            <a:latin typeface="华文中宋" panose="02010600040101010101" charset="-122"/>
            <a:ea typeface="华文中宋" panose="02010600040101010101" charset="-122"/>
          </a:endParaRPr>
        </a:p>
      </dgm:t>
    </dgm:pt>
    <dgm:pt modelId="{18285D1B-49B5-4FFA-9405-0767C1FF044D}" cxnId="{47BA3AF9-EBA0-4059-8B9D-0E660EE145E8}" type="parTrans">
      <dgm:prSet/>
      <dgm:spPr/>
      <dgm:t>
        <a:bodyPr/>
        <a:lstStyle/>
        <a:p>
          <a:endParaRPr lang="zh-CN" altLang="en-US"/>
        </a:p>
      </dgm:t>
    </dgm:pt>
    <dgm:pt modelId="{1A110DB2-A9FB-4BD7-9576-638C4D114088}" cxnId="{47BA3AF9-EBA0-4059-8B9D-0E660EE145E8}" type="sibTrans">
      <dgm:prSet/>
      <dgm:spPr/>
      <dgm:t>
        <a:bodyPr/>
        <a:lstStyle/>
        <a:p>
          <a:endParaRPr lang="zh-CN" altLang="en-US"/>
        </a:p>
      </dgm:t>
    </dgm:pt>
    <dgm:pt modelId="{B9867743-8A91-411D-8009-90E28CDCEA5C}">
      <dgm:prSet phldr="0" custT="1"/>
      <dgm:spPr/>
      <dgm:t>
        <a:bodyPr vert="horz" wrap="square"/>
        <a:lstStyle>
          <a:lvl1pPr algn="l">
            <a:defRPr sz="36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言无不尽</a:t>
          </a:r>
          <a:endParaRPr lang="zh-CN" altLang="en-US" sz="2400" b="1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D313E537-B8C2-4B9C-9636-2F4EEBB9EA64}" cxnId="{1B842BCE-0164-4C34-B4A7-199722F1343E}" type="parTrans">
      <dgm:prSet/>
      <dgm:spPr/>
    </dgm:pt>
    <dgm:pt modelId="{0C9FEC2A-44F6-4286-B87A-2EE70F4EA6B2}" cxnId="{1B842BCE-0164-4C34-B4A7-199722F1343E}" type="sibTrans">
      <dgm:prSet/>
      <dgm:spPr/>
    </dgm:pt>
    <dgm:pt modelId="{5FB52B06-2D18-4FEB-996A-662F240FEB60}">
      <dgm:prSet phldr="0" custT="1"/>
      <dgm:spPr/>
      <dgm:t>
        <a:bodyPr vert="horz" wrap="square"/>
        <a:lstStyle>
          <a:lvl1pPr algn="l">
            <a:defRPr sz="36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包容合作</a:t>
          </a:r>
          <a:endParaRPr lang="zh-CN" altLang="en-US" sz="2400" b="1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22C09D6-D912-4EF4-9E06-4E1F3AA906DB}" cxnId="{DC781370-0B1E-46A8-8BC0-3AFF2A4546DA}" type="parTrans">
      <dgm:prSet/>
      <dgm:spPr/>
    </dgm:pt>
    <dgm:pt modelId="{D3175FFF-7F2F-480D-8295-BA2CFADB814B}" cxnId="{DC781370-0B1E-46A8-8BC0-3AFF2A4546DA}" type="sibTrans">
      <dgm:prSet/>
      <dgm:spPr/>
    </dgm:pt>
    <dgm:pt modelId="{1074B3BE-75B4-4C8A-83AE-E8934AB120F7}">
      <dgm:prSet phldr="0" custT="1"/>
      <dgm:spPr/>
      <dgm:t>
        <a:bodyPr vert="horz" wrap="square"/>
        <a:lstStyle>
          <a:lvl1pPr algn="l">
            <a:defRPr sz="36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讨论规则（罗伯特议事规则）</a:t>
          </a:r>
          <a:endParaRPr lang="zh-CN" altLang="en-US" sz="2400" b="1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9953AE4-8BC3-4612-A172-6890FB5F699E}" cxnId="{E04751FC-6312-4156-B69B-594DF024F872}" type="parTrans">
      <dgm:prSet/>
      <dgm:spPr/>
    </dgm:pt>
    <dgm:pt modelId="{BD1299AB-0320-4253-9501-AE5629E454D2}" cxnId="{E04751FC-6312-4156-B69B-594DF024F872}" type="sibTrans">
      <dgm:prSet/>
      <dgm:spPr/>
    </dgm:pt>
    <dgm:pt modelId="{C8EBD315-E8CD-4E90-B565-B64C08E5FAC6}">
      <dgm:prSet phldr="0" custT="1"/>
      <dgm:spPr/>
      <dgm:t>
        <a:bodyPr vert="horz" wrap="square"/>
        <a:lstStyle>
          <a:lvl1pPr algn="l">
            <a:defRPr sz="36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rPr>
            <a:t>口语实践</a:t>
          </a:r>
          <a:endParaRPr lang="zh-CN" altLang="en-US" sz="2400" b="1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5A867859-811E-4695-8224-151DB3B39AF3}" cxnId="{6F74CE3A-7225-4AE8-B74E-C045029BF5F6}" type="parTrans">
      <dgm:prSet/>
      <dgm:spPr/>
    </dgm:pt>
    <dgm:pt modelId="{84C5C122-B338-47D4-BCE6-4BAC2B494A1C}" cxnId="{6F74CE3A-7225-4AE8-B74E-C045029BF5F6}" type="sibTrans">
      <dgm:prSet/>
      <dgm:spPr/>
    </dgm:pt>
    <dgm:pt modelId="{8A348F69-1854-4E91-8992-F5CC5C7075A2}">
      <dgm:prSet phldr="0" custT="1"/>
      <dgm:spPr/>
      <dgm:t>
        <a:bodyPr vert="horz" wrap="square"/>
        <a:lstStyle>
          <a:lvl1pPr algn="l">
            <a:defRPr sz="36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sz="6400"/>
            <a:t/>
          </a:r>
          <a:endParaRPr lang="zh-CN" sz="6400"/>
        </a:p>
      </dgm:t>
    </dgm:pt>
    <dgm:pt modelId="{B74E3AFA-521F-486F-97B5-82CA5DD5C331}" cxnId="{1AFAD415-91EF-48D6-B8F4-6BA3FDEFA99A}" type="parTrans">
      <dgm:prSet/>
      <dgm:spPr/>
    </dgm:pt>
    <dgm:pt modelId="{426FAEA9-5024-41F1-A994-52152EB73D32}" cxnId="{1AFAD415-91EF-48D6-B8F4-6BA3FDEFA99A}" type="sibTrans">
      <dgm:prSet/>
      <dgm:spPr/>
    </dgm:pt>
    <dgm:pt modelId="{2C2C66C1-B170-4E0B-A035-159EBE6A7E71}" type="pres">
      <dgm:prSet presAssocID="{037546E5-EBD9-4A9D-81F4-4F5B0271451E}" presName="linear" presStyleCnt="0">
        <dgm:presLayoutVars>
          <dgm:animLvl val="lvl"/>
          <dgm:resizeHandles val="exact"/>
        </dgm:presLayoutVars>
      </dgm:prSet>
      <dgm:spPr/>
    </dgm:pt>
    <dgm:pt modelId="{44577D73-026A-41D4-A5B3-F82EA64076CC}" type="pres">
      <dgm:prSet presAssocID="{D1FF9817-18F4-4B43-801E-33236059F04D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6909E9B2-C8E7-4A99-9BFF-78D5C71189FB}" type="pres">
      <dgm:prSet presAssocID="{D1FF9817-18F4-4B43-801E-33236059F04D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B95F0E38-B119-4005-B429-B0102D5A0E8E}" srcId="{037546E5-EBD9-4A9D-81F4-4F5B0271451E}" destId="{D1FF9817-18F4-4B43-801E-33236059F04D}" srcOrd="0" destOrd="0" parTransId="{3F4736D1-BD20-41DC-A357-5A6850E4284A}" sibTransId="{1391A71A-E0DD-43FC-A092-AC1D440B8B2A}"/>
    <dgm:cxn modelId="{47BA3AF9-EBA0-4059-8B9D-0E660EE145E8}" srcId="{D1FF9817-18F4-4B43-801E-33236059F04D}" destId="{5649B3B8-300E-46FC-B4D6-8B044DF36FAA}" srcOrd="0" destOrd="0" parTransId="{18285D1B-49B5-4FFA-9405-0767C1FF044D}" sibTransId="{1A110DB2-A9FB-4BD7-9576-638C4D114088}"/>
    <dgm:cxn modelId="{1B842BCE-0164-4C34-B4A7-199722F1343E}" srcId="{D1FF9817-18F4-4B43-801E-33236059F04D}" destId="{B9867743-8A91-411D-8009-90E28CDCEA5C}" srcOrd="1" destOrd="0" parTransId="{D313E537-B8C2-4B9C-9636-2F4EEBB9EA64}" sibTransId="{0C9FEC2A-44F6-4286-B87A-2EE70F4EA6B2}"/>
    <dgm:cxn modelId="{DC781370-0B1E-46A8-8BC0-3AFF2A4546DA}" srcId="{D1FF9817-18F4-4B43-801E-33236059F04D}" destId="{5FB52B06-2D18-4FEB-996A-662F240FEB60}" srcOrd="2" destOrd="0" parTransId="{822C09D6-D912-4EF4-9E06-4E1F3AA906DB}" sibTransId="{D3175FFF-7F2F-480D-8295-BA2CFADB814B}"/>
    <dgm:cxn modelId="{E04751FC-6312-4156-B69B-594DF024F872}" srcId="{D1FF9817-18F4-4B43-801E-33236059F04D}" destId="{1074B3BE-75B4-4C8A-83AE-E8934AB120F7}" srcOrd="3" destOrd="0" parTransId="{29953AE4-8BC3-4612-A172-6890FB5F699E}" sibTransId="{BD1299AB-0320-4253-9501-AE5629E454D2}"/>
    <dgm:cxn modelId="{6F74CE3A-7225-4AE8-B74E-C045029BF5F6}" srcId="{D1FF9817-18F4-4B43-801E-33236059F04D}" destId="{C8EBD315-E8CD-4E90-B565-B64C08E5FAC6}" srcOrd="4" destOrd="0" parTransId="{5A867859-811E-4695-8224-151DB3B39AF3}" sibTransId="{84C5C122-B338-47D4-BCE6-4BAC2B494A1C}"/>
    <dgm:cxn modelId="{1AFAD415-91EF-48D6-B8F4-6BA3FDEFA99A}" srcId="{D1FF9817-18F4-4B43-801E-33236059F04D}" destId="{8A348F69-1854-4E91-8992-F5CC5C7075A2}" srcOrd="5" destOrd="0" parTransId="{B74E3AFA-521F-486F-97B5-82CA5DD5C331}" sibTransId="{426FAEA9-5024-41F1-A994-52152EB73D32}"/>
    <dgm:cxn modelId="{2AA8B72D-7E97-4134-82A5-7AF93F593A31}" type="presOf" srcId="{037546E5-EBD9-4A9D-81F4-4F5B0271451E}" destId="{2C2C66C1-B170-4E0B-A035-159EBE6A7E71}" srcOrd="0" destOrd="0" presId="urn:microsoft.com/office/officeart/2005/8/layout/vList2#1"/>
    <dgm:cxn modelId="{BE571AD7-333E-48EC-8DBF-DD1111F930C1}" type="presParOf" srcId="{2C2C66C1-B170-4E0B-A035-159EBE6A7E71}" destId="{44577D73-026A-41D4-A5B3-F82EA64076CC}" srcOrd="0" destOrd="0" presId="urn:microsoft.com/office/officeart/2005/8/layout/vList2#1"/>
    <dgm:cxn modelId="{3545DD52-F43C-4202-BC83-8518E0CB6062}" type="presOf" srcId="{D1FF9817-18F4-4B43-801E-33236059F04D}" destId="{44577D73-026A-41D4-A5B3-F82EA64076CC}" srcOrd="0" destOrd="0" presId="urn:microsoft.com/office/officeart/2005/8/layout/vList2#1"/>
    <dgm:cxn modelId="{C648BF0C-9804-4914-A820-298C44636B00}" type="presParOf" srcId="{2C2C66C1-B170-4E0B-A035-159EBE6A7E71}" destId="{6909E9B2-C8E7-4A99-9BFF-78D5C71189FB}" srcOrd="1" destOrd="0" presId="urn:microsoft.com/office/officeart/2005/8/layout/vList2#1"/>
    <dgm:cxn modelId="{4AFA6283-7EB4-4AA4-ABFE-F3D7D76C68F6}" type="presOf" srcId="{5649B3B8-300E-46FC-B4D6-8B044DF36FAA}" destId="{6909E9B2-C8E7-4A99-9BFF-78D5C71189FB}" srcOrd="0" destOrd="0" presId="urn:microsoft.com/office/officeart/2005/8/layout/vList2#1"/>
    <dgm:cxn modelId="{72E6ACDC-1072-4C44-B81E-DB31467FF527}" type="presOf" srcId="{B9867743-8A91-411D-8009-90E28CDCEA5C}" destId="{6909E9B2-C8E7-4A99-9BFF-78D5C71189FB}" srcOrd="0" destOrd="1" presId="urn:microsoft.com/office/officeart/2005/8/layout/vList2#1"/>
    <dgm:cxn modelId="{EE531F32-4EA9-46F8-9DBB-237369BE648C}" type="presOf" srcId="{5FB52B06-2D18-4FEB-996A-662F240FEB60}" destId="{6909E9B2-C8E7-4A99-9BFF-78D5C71189FB}" srcOrd="0" destOrd="2" presId="urn:microsoft.com/office/officeart/2005/8/layout/vList2#1"/>
    <dgm:cxn modelId="{F6D29DEF-8A6F-47D3-B1A6-A3995698FE12}" type="presOf" srcId="{1074B3BE-75B4-4C8A-83AE-E8934AB120F7}" destId="{6909E9B2-C8E7-4A99-9BFF-78D5C71189FB}" srcOrd="0" destOrd="3" presId="urn:microsoft.com/office/officeart/2005/8/layout/vList2#1"/>
    <dgm:cxn modelId="{C58AE2BB-95D7-4487-A2C4-A2FE6CAF3F68}" type="presOf" srcId="{C8EBD315-E8CD-4E90-B565-B64C08E5FAC6}" destId="{6909E9B2-C8E7-4A99-9BFF-78D5C71189FB}" srcOrd="0" destOrd="4" presId="urn:microsoft.com/office/officeart/2005/8/layout/vList2#1"/>
    <dgm:cxn modelId="{9DCBFED9-1C00-4F2E-9B1C-5D3492D4E2A7}" type="presOf" srcId="{8A348F69-1854-4E91-8992-F5CC5C7075A2}" destId="{6909E9B2-C8E7-4A99-9BFF-78D5C71189FB}" srcOrd="0" destOrd="5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577D73-026A-41D4-A5B3-F82EA64076CC}">
      <dsp:nvSpPr>
        <dsp:cNvPr id="0" name=""/>
        <dsp:cNvSpPr/>
      </dsp:nvSpPr>
      <dsp:spPr>
        <a:xfrm>
          <a:off x="0" y="7568"/>
          <a:ext cx="8128000" cy="673920"/>
        </a:xfrm>
        <a:prstGeom prst="roundRect">
          <a:avLst/>
        </a:prstGeom>
        <a:solidFill>
          <a:schemeClr val="accent5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kern="1200"/>
            <a:t>讨论</a:t>
          </a:r>
        </a:p>
      </dsp:txBody>
      <dsp:txXfrm>
        <a:off x="32898" y="40466"/>
        <a:ext cx="8062204" cy="608124"/>
      </dsp:txXfrm>
    </dsp:sp>
    <dsp:sp modelId="{6909E9B2-C8E7-4A99-9BFF-78D5C71189FB}">
      <dsp:nvSpPr>
        <dsp:cNvPr id="0" name=""/>
        <dsp:cNvSpPr/>
      </dsp:nvSpPr>
      <dsp:spPr>
        <a:xfrm>
          <a:off x="0" y="681488"/>
          <a:ext cx="8128000" cy="3477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064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400" kern="1200" dirty="0">
              <a:latin typeface="华文中宋" panose="02010600040101010101" charset="-122"/>
              <a:ea typeface="华文中宋" panose="02010600040101010101" charset="-122"/>
            </a:rPr>
            <a:t>紧扣议题</a:t>
          </a:r>
        </a:p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言无不尽</a:t>
          </a:r>
        </a:p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包容合作</a:t>
          </a:r>
        </a:p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讨论规则（罗伯特议事规则</a:t>
          </a:r>
          <a:r>
            <a:rPr lang="en-US" altLang="zh-CN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-</a:t>
          </a: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美开会规则）</a:t>
          </a:r>
        </a:p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口语实践</a:t>
          </a:r>
        </a:p>
        <a:p>
          <a:pPr marL="285750" lvl="1" indent="-285750" algn="l" defTabSz="2844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zh-CN" sz="6400" kern="1200"/>
        </a:p>
      </dsp:txBody>
      <dsp:txXfrm>
        <a:off x="0" y="681488"/>
        <a:ext cx="8128000" cy="34776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577D73-026A-41D4-A5B3-F82EA64076CC}">
      <dsp:nvSpPr>
        <dsp:cNvPr id="0" name=""/>
        <dsp:cNvSpPr/>
      </dsp:nvSpPr>
      <dsp:spPr>
        <a:xfrm>
          <a:off x="0" y="7568"/>
          <a:ext cx="8128000" cy="673920"/>
        </a:xfrm>
        <a:prstGeom prst="roundRect">
          <a:avLst/>
        </a:prstGeom>
        <a:solidFill>
          <a:schemeClr val="accent5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kern="1200"/>
            <a:t>讨论</a:t>
          </a:r>
        </a:p>
      </dsp:txBody>
      <dsp:txXfrm>
        <a:off x="32898" y="40466"/>
        <a:ext cx="8062204" cy="608124"/>
      </dsp:txXfrm>
    </dsp:sp>
    <dsp:sp modelId="{6909E9B2-C8E7-4A99-9BFF-78D5C71189FB}">
      <dsp:nvSpPr>
        <dsp:cNvPr id="0" name=""/>
        <dsp:cNvSpPr/>
      </dsp:nvSpPr>
      <dsp:spPr>
        <a:xfrm>
          <a:off x="0" y="681488"/>
          <a:ext cx="8128000" cy="3477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064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400" kern="1200" dirty="0">
              <a:latin typeface="华文中宋" panose="02010600040101010101" charset="-122"/>
              <a:ea typeface="华文中宋" panose="02010600040101010101" charset="-122"/>
            </a:rPr>
            <a:t>紧扣议题</a:t>
          </a:r>
        </a:p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言无不尽</a:t>
          </a:r>
        </a:p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包容合作</a:t>
          </a:r>
        </a:p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讨论规则（罗伯特议事规则</a:t>
          </a:r>
          <a:r>
            <a:rPr lang="en-US" altLang="zh-CN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-</a:t>
          </a: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美开会规则）</a:t>
          </a:r>
        </a:p>
        <a:p>
          <a:pPr marL="228600" lvl="1" indent="-228600" algn="l" defTabSz="1066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400" b="1" kern="1200" dirty="0">
              <a:latin typeface="楷体" panose="02010609060101010101" pitchFamily="49" charset="-122"/>
              <a:ea typeface="楷体" panose="02010609060101010101" pitchFamily="49" charset="-122"/>
            </a:rPr>
            <a:t>口语实践</a:t>
          </a:r>
        </a:p>
        <a:p>
          <a:pPr marL="285750" lvl="1" indent="-285750" algn="l" defTabSz="2844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zh-CN" sz="6400" kern="1200"/>
        </a:p>
      </dsp:txBody>
      <dsp:txXfrm>
        <a:off x="0" y="681488"/>
        <a:ext cx="8128000" cy="3477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1FB22DB-3A7A-4751-A9B1-21F03F2AA066}" type="datetime1">
              <a:rPr lang="zh-CN" altLang="en-US"/>
            </a:fld>
            <a:endParaRPr lang="zh-CN" altLang="en-US" sz="1200"/>
          </a:p>
        </p:txBody>
      </p:sp>
      <p:sp>
        <p:nvSpPr>
          <p:cNvPr id="16388" name="幻灯片图像占位符 3"/>
          <p:cNvSpPr>
            <a:spLocks noGrp="1" noRot="1" noChangeAspect="1" noChangeArrowheads="1"/>
          </p:cNvSpPr>
          <p:nvPr>
            <p:ph type="sldImg" idx="9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zh-CN" altLang="zh-CN">
                <a:sym typeface="+mn-ea"/>
              </a:rPr>
              <a:t>单击此处编辑母版文本样式</a:t>
            </a:r>
            <a:endParaRPr lang="zh-CN" altLang="zh-CN">
              <a:sym typeface="+mn-ea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zh-CN" altLang="zh-CN">
                <a:sym typeface="+mn-ea"/>
              </a:rPr>
              <a:t>第二级</a:t>
            </a:r>
            <a:endParaRPr lang="zh-CN" altLang="zh-CN">
              <a:sym typeface="+mn-ea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zh-CN" altLang="zh-CN">
                <a:sym typeface="+mn-ea"/>
              </a:rPr>
              <a:t>第三级</a:t>
            </a:r>
            <a:endParaRPr lang="zh-CN" altLang="zh-CN">
              <a:sym typeface="+mn-ea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zh-CN" altLang="zh-CN">
                <a:sym typeface="+mn-ea"/>
              </a:rPr>
              <a:t>第四级</a:t>
            </a:r>
            <a:endParaRPr lang="zh-CN" altLang="zh-CN">
              <a:sym typeface="+mn-ea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zh-CN" altLang="zh-CN">
                <a:sym typeface="+mn-ea"/>
              </a:rPr>
              <a:t>第五级</a:t>
            </a:r>
            <a:endParaRPr lang="zh-CN" altLang="zh-CN">
              <a:sym typeface="+mn-ea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noProof="1" dirty="0">
                <a:latin typeface="Calibri" panose="020F0502020204030204" pitchFamily="34" charset="0"/>
              </a:defRPr>
            </a:lvl1pPr>
          </a:lstStyle>
          <a:p>
            <a:fld id="{0E2FE845-7B9F-4AF0-B73F-360F03CE411D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日期占位符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fld id="{8B2600C0-0C64-4995-8759-E2E1EC399F07}" type="datetime1">
              <a:rPr lang="zh-CN" altLang="en-US" smtClean="0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3556" name="灯片编号占位符 4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EFD60C56-2DCE-4048-A1C6-C1492D3DBCB6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/>
          <p:nvPr/>
        </p:nvGrpSpPr>
        <p:grpSpPr bwMode="auto">
          <a:xfrm>
            <a:off x="-17463" y="0"/>
            <a:ext cx="12231688" cy="6856413"/>
            <a:chOff x="-16934" y="0"/>
            <a:chExt cx="12231160" cy="6856214"/>
          </a:xfrm>
        </p:grpSpPr>
        <p:pic>
          <p:nvPicPr>
            <p:cNvPr id="5" name="Picture 15" descr="HD-PanelTitleR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88825" cy="6856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7" name="Picture 16" descr="HDRibbonTitle-UniformTri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934" y="3147609"/>
              <a:ext cx="2478024" cy="612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9" descr="HDRibbonTitle-UniformTri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36202" y="3147609"/>
              <a:ext cx="2478024" cy="612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9" name="Straight Connector 14"/>
          <p:cNvCxnSpPr/>
          <p:nvPr/>
        </p:nvCxnSpPr>
        <p:spPr>
          <a:xfrm>
            <a:off x="2692400" y="3522663"/>
            <a:ext cx="681513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538" y="5037138"/>
            <a:ext cx="896937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CFC9C-B9E1-42B3-867F-153F5A83808A}" type="datetime1">
              <a:rPr lang="zh-CN" altLang="en-US"/>
            </a:fld>
            <a:endParaRPr lang="zh-CN" altLang="en-US" sz="180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400" y="5037138"/>
            <a:ext cx="5214938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675" y="5037138"/>
            <a:ext cx="550863" cy="279400"/>
          </a:xfrm>
        </p:spPr>
        <p:txBody>
          <a:bodyPr/>
          <a:lstStyle>
            <a:lvl1pPr>
              <a:defRPr/>
            </a:lvl1pPr>
          </a:lstStyle>
          <a:p>
            <a:fld id="{DD26EBDF-8FEC-4494-810E-33D1EE394D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3776A-B9E8-4E31-83F6-710052D0F86B}" type="datetime1">
              <a:rPr lang="zh-CN" altLang="en-US"/>
            </a:fld>
            <a:endParaRPr lang="zh-CN" altLang="en-US" sz="180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7C145F-3FB3-416A-80C4-CCF6D4C86D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0284D-DEA0-4F23-A152-8B07AFC94467}" type="datetime1">
              <a:rPr lang="zh-CN" altLang="en-US"/>
            </a:fld>
            <a:endParaRPr lang="zh-CN" altLang="en-US" sz="180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ECB6D9-5345-48A4-B733-57FA64EE33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862013" y="8794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8000">
                <a:ea typeface="宋体" panose="02010600030101010101" pitchFamily="2" charset="-122"/>
                <a:sym typeface="+mn-ea"/>
              </a:rPr>
              <a:t>“</a:t>
            </a:r>
            <a:endParaRPr lang="en-US" altLang="zh-CN" sz="80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10599738" y="2827338"/>
            <a:ext cx="609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>
              <a:buFontTx/>
              <a:buNone/>
              <a:defRPr/>
            </a:pPr>
            <a:r>
              <a:rPr lang="en-US" altLang="zh-CN" sz="8000">
                <a:ea typeface="宋体" panose="02010600030101010101" pitchFamily="2" charset="-122"/>
                <a:sym typeface="+mn-ea"/>
              </a:rPr>
              <a:t>”</a:t>
            </a:r>
            <a:endParaRPr lang="en-US" altLang="zh-CN" sz="8000"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7" name="Straight Connector 18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F25A1-8F37-4BD3-843C-E56326D772B1}" type="datetime1">
              <a:rPr lang="zh-CN" altLang="en-US"/>
            </a:fld>
            <a:endParaRPr lang="zh-CN" altLang="en-US" sz="180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E1B0BFD-EF9B-4DB4-B8FF-A80DECFF7F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1" y="4777381"/>
            <a:ext cx="9609668" cy="860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3776A-B9E8-4E31-83F6-710052D0F86B}" type="datetime1">
              <a:rPr lang="zh-CN" altLang="en-US"/>
            </a:fld>
            <a:endParaRPr lang="zh-CN" altLang="en-US" sz="18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3EE2DC-0FFF-46C6-A991-75E18945DF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862013" y="8794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8000">
                <a:ea typeface="宋体" panose="02010600030101010101" pitchFamily="2" charset="-122"/>
                <a:sym typeface="+mn-ea"/>
              </a:rPr>
              <a:t>“</a:t>
            </a:r>
            <a:endParaRPr lang="en-US" altLang="zh-CN" sz="80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0599738" y="2598738"/>
            <a:ext cx="609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>
              <a:buFontTx/>
              <a:buNone/>
              <a:defRPr/>
            </a:pPr>
            <a:r>
              <a:rPr lang="en-US" altLang="zh-CN" sz="8000">
                <a:ea typeface="宋体" panose="02010600030101010101" pitchFamily="2" charset="-122"/>
                <a:sym typeface="+mn-ea"/>
              </a:rPr>
              <a:t>”</a:t>
            </a:r>
            <a:endParaRPr lang="en-US" altLang="zh-CN" sz="8000"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7" name="Straight Connector 25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23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1" y="4529667"/>
            <a:ext cx="9609668" cy="1346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84AC3-2EA6-4E77-9A2C-4B6A40AE8EFB}" type="datetime1">
              <a:rPr lang="zh-CN" altLang="en-US"/>
            </a:fld>
            <a:endParaRPr lang="zh-CN" altLang="en-US" sz="180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A0707C8-98FD-4C97-9693-0C3D8BCDCD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0" y="4470399"/>
            <a:ext cx="9609670" cy="140546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DA690-6718-49BE-9F10-8B49B61F05AC}" type="datetime1">
              <a:rPr lang="zh-CN" altLang="en-US"/>
            </a:fld>
            <a:endParaRPr lang="zh-CN" altLang="en-US" sz="180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1A2DFAA-400F-4F11-81A2-0A28F96E79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9593F-772E-488B-9409-6B2BE6CE070D}" type="datetime1">
              <a:rPr lang="zh-CN" altLang="en-US"/>
            </a:fld>
            <a:endParaRPr lang="zh-CN" altLang="en-US" sz="180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D2071-4C4A-492D-BCFB-AFED67F92B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886460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295398" y="982132"/>
            <a:ext cx="7433025" cy="4893734"/>
          </a:xfr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9D149-960A-4F95-8480-63D3BCF5E6EB}" type="datetime1">
              <a:rPr lang="zh-CN" altLang="en-US"/>
            </a:fld>
            <a:endParaRPr lang="zh-CN" altLang="en-US" sz="180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91C3F-23BF-4435-85A4-9DB604D9C8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3776A-B9E8-4E31-83F6-710052D0F86B}" type="datetime1">
              <a:rPr lang="zh-CN" altLang="en-US"/>
            </a:fld>
            <a:endParaRPr lang="zh-CN" altLang="en-US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5CEF7-4824-41DF-BED1-48CA65F8FA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08EEBF-9547-41DF-B687-F5DFC59EA761}" type="datetime1">
              <a:rPr lang="en-US" altLang="zh-CN"/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A62BCE5E-FE0B-4A57-84F5-9C272E22E6B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>
            <a:off x="2012950" y="3709988"/>
            <a:ext cx="81629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15067" y="3846051"/>
            <a:ext cx="8158690" cy="95454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582F0-B3EA-4071-AE9C-F51100F4DC3B}" type="datetime1">
              <a:rPr lang="zh-CN" altLang="en-US"/>
            </a:fld>
            <a:endParaRPr lang="zh-CN" altLang="en-US" sz="180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665A0-D056-4006-B98D-CF8C943D6A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4BBE9-9C85-4486-A583-1D80EE0E5868}" type="datetime1">
              <a:rPr lang="zh-CN" altLang="en-US"/>
            </a:fld>
            <a:endParaRPr lang="zh-CN" altLang="en-US" sz="180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4FBEC-DD36-4E9A-8170-C27C2EAB97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0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295400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0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80670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FC7BF-7C63-4905-9D43-C510D60E26CD}" type="datetime1">
              <a:rPr lang="zh-CN" altLang="en-US"/>
            </a:fld>
            <a:endParaRPr lang="zh-CN" altLang="en-US" sz="1800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5B878-9C06-4406-B38A-433DD61542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标题 1"/>
          <p:cNvSpPr txBox="1"/>
          <p:nvPr/>
        </p:nvSpPr>
        <p:spPr bwMode="auto">
          <a:xfrm>
            <a:off x="752475" y="1690688"/>
            <a:ext cx="105156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>
              <a:buFontTx/>
              <a:buNone/>
              <a:defRPr/>
            </a:pPr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44A3E-EEE1-4705-98BC-97DEAD4EA164}" type="datetime1">
              <a:rPr lang="zh-CN" altLang="en-US"/>
            </a:fld>
            <a:endParaRPr lang="zh-CN" altLang="en-US" sz="18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0395EC-7E26-4A89-9FBB-09478D2A60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3776A-B9E8-4E31-83F6-710052D0F86B}" type="datetime1">
              <a:rPr lang="zh-CN" altLang="en-US"/>
            </a:fld>
            <a:endParaRPr lang="zh-CN" altLang="en-US" sz="180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85A76-2E54-4BC4-A35A-0F5E287E1C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395413" y="2913063"/>
            <a:ext cx="35147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3811" y="3031065"/>
            <a:ext cx="3718455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FD860-3F06-48D2-A492-7A19E7393CB0}" type="datetime1">
              <a:rPr lang="zh-CN" altLang="en-US"/>
            </a:fld>
            <a:endParaRPr lang="zh-CN" altLang="en-US" sz="180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E1CE01-B761-4859-A45C-40E523E93B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399" y="3255432"/>
            <a:ext cx="6241816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3776A-B9E8-4E31-83F6-710052D0F86B}" type="datetime1">
              <a:rPr lang="zh-CN" altLang="en-US"/>
            </a:fld>
            <a:endParaRPr lang="zh-CN" altLang="en-US" sz="180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7B16AB-04CD-40BA-A2C5-373607811B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6.jpeg"/><Relationship Id="rId21" Type="http://schemas.openxmlformats.org/officeDocument/2006/relationships/image" Target="../media/image5.png"/><Relationship Id="rId20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3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/>
          <p:nvPr/>
        </p:nvGrpSpPr>
        <p:grpSpPr bwMode="auto">
          <a:xfrm>
            <a:off x="-15875" y="0"/>
            <a:ext cx="12230100" cy="6856413"/>
            <a:chOff x="-15736" y="0"/>
            <a:chExt cx="12229962" cy="6856214"/>
          </a:xfrm>
        </p:grpSpPr>
        <p:pic>
          <p:nvPicPr>
            <p:cNvPr id="1027" name="Picture 7" descr="HD-PanelContent.pn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88825" cy="6856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29" name="Picture 9" descr="HDRibbonContent-UniformTrim.pn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36" y="3153832"/>
              <a:ext cx="777240" cy="60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10" descr="HDRibbonContent-UniformTrim.pn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6986" y="3153832"/>
              <a:ext cx="777240" cy="60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1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295400" y="982663"/>
            <a:ext cx="9601200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2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1295400" y="2557463"/>
            <a:ext cx="96012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43D3776A-B9E8-4E31-83F6-710052D0F86B}" type="datetime1">
              <a:rPr lang="zh-CN" altLang="en-US"/>
            </a:fld>
            <a:endParaRPr lang="zh-CN" altLang="en-US" sz="18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 noProof="1" dirty="0">
                <a:ea typeface="方正舒体" panose="02010601030101010101" pitchFamily="2" charset="-122"/>
              </a:defRPr>
            </a:lvl1pPr>
          </a:lstStyle>
          <a:p>
            <a:fld id="{82F2D0A2-F79C-4DA6-8DBA-10B6C10329E6}" type="slidenum">
              <a:rPr lang="zh-CN" altLang="en-US"/>
            </a:fld>
            <a:endParaRPr lang="zh-CN" altLang="en-US"/>
          </a:p>
        </p:txBody>
      </p:sp>
      <p:pic>
        <p:nvPicPr>
          <p:cNvPr id="1036" name="图片 11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8900"/>
            <a:ext cx="121920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anose="02020404030301010803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anose="02020404030301010803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anose="02020404030301010803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anose="02020404030301010803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4C2E">
            <a:alpha val="96077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直接连接符 17"/>
          <p:cNvSpPr>
            <a:spLocks noChangeShapeType="1"/>
          </p:cNvSpPr>
          <p:nvPr/>
        </p:nvSpPr>
        <p:spPr bwMode="auto">
          <a:xfrm>
            <a:off x="4776788" y="4632325"/>
            <a:ext cx="2622550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9" name="组合 1"/>
          <p:cNvGrpSpPr/>
          <p:nvPr/>
        </p:nvGrpSpPr>
        <p:grpSpPr bwMode="auto">
          <a:xfrm>
            <a:off x="9326563" y="393700"/>
            <a:ext cx="2562225" cy="400050"/>
            <a:chOff x="0" y="0"/>
            <a:chExt cx="2562727" cy="400110"/>
          </a:xfrm>
        </p:grpSpPr>
        <p:sp>
          <p:nvSpPr>
            <p:cNvPr id="17412" name="文本框 23"/>
            <p:cNvSpPr>
              <a:spLocks noChangeArrowheads="1"/>
            </p:cNvSpPr>
            <p:nvPr/>
          </p:nvSpPr>
          <p:spPr bwMode="auto">
            <a:xfrm>
              <a:off x="300790" y="0"/>
              <a:ext cx="198521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dist"/>
              <a:r>
                <a:rPr lang="en-US" altLang="zh-CN" sz="2000" b="1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2018</a:t>
              </a:r>
              <a:r>
                <a:rPr lang="zh-CN" altLang="en-US" sz="2000" b="1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年</a:t>
              </a:r>
              <a:r>
                <a:rPr lang="en-US" altLang="zh-CN" sz="2000" b="1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2000" b="1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月</a:t>
              </a:r>
              <a:endParaRPr lang="zh-CN" altLang="en-US" sz="2000" b="1">
                <a:solidFill>
                  <a:srgbClr val="1314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413" name="直接连接符 29"/>
            <p:cNvSpPr>
              <a:spLocks noChangeShapeType="1"/>
            </p:cNvSpPr>
            <p:nvPr/>
          </p:nvSpPr>
          <p:spPr bwMode="auto">
            <a:xfrm>
              <a:off x="0" y="179812"/>
              <a:ext cx="288758" cy="1"/>
            </a:xfrm>
            <a:prstGeom prst="line">
              <a:avLst/>
            </a:prstGeom>
            <a:noFill/>
            <a:ln w="6350">
              <a:solidFill>
                <a:srgbClr val="131426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4" name="直接连接符 30"/>
            <p:cNvSpPr>
              <a:spLocks noChangeShapeType="1"/>
            </p:cNvSpPr>
            <p:nvPr/>
          </p:nvSpPr>
          <p:spPr bwMode="auto">
            <a:xfrm>
              <a:off x="2273969" y="167781"/>
              <a:ext cx="288758" cy="1"/>
            </a:xfrm>
            <a:prstGeom prst="line">
              <a:avLst/>
            </a:prstGeom>
            <a:noFill/>
            <a:ln w="6350">
              <a:solidFill>
                <a:srgbClr val="131426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文本框 24"/>
          <p:cNvSpPr>
            <a:spLocks noChangeArrowheads="1"/>
          </p:cNvSpPr>
          <p:nvPr/>
        </p:nvSpPr>
        <p:spPr bwMode="auto">
          <a:xfrm>
            <a:off x="4865688" y="4040188"/>
            <a:ext cx="62817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人民教育出版社  中学语文室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文本框 24"/>
          <p:cNvSpPr>
            <a:spLocks noChangeArrowheads="1"/>
          </p:cNvSpPr>
          <p:nvPr/>
        </p:nvSpPr>
        <p:spPr bwMode="auto">
          <a:xfrm>
            <a:off x="4786313" y="4692650"/>
            <a:ext cx="636111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王涧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7417" name="矩形 2"/>
          <p:cNvSpPr>
            <a:spLocks noChangeArrowheads="1"/>
          </p:cNvSpPr>
          <p:nvPr/>
        </p:nvSpPr>
        <p:spPr bwMode="auto">
          <a:xfrm>
            <a:off x="1041400" y="1609725"/>
            <a:ext cx="11155363" cy="2011363"/>
          </a:xfrm>
          <a:prstGeom prst="rect">
            <a:avLst/>
          </a:prstGeom>
          <a:solidFill>
            <a:srgbClr val="007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084" name="文本框 22"/>
          <p:cNvSpPr>
            <a:spLocks noChangeArrowheads="1"/>
          </p:cNvSpPr>
          <p:nvPr/>
        </p:nvSpPr>
        <p:spPr bwMode="auto">
          <a:xfrm>
            <a:off x="3219450" y="2230438"/>
            <a:ext cx="6573838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dist"/>
            <a:r>
              <a:rPr lang="zh-CN" altLang="en-US" sz="4400" b="1">
                <a:solidFill>
                  <a:srgbClr val="FCF8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统编语文教材九年级</a:t>
            </a:r>
            <a:endParaRPr lang="en-US" altLang="zh-CN" sz="4400" b="1">
              <a:solidFill>
                <a:srgbClr val="FCF8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dist"/>
            <a:r>
              <a:rPr lang="zh-CN" altLang="en-US" sz="4400" b="1">
                <a:solidFill>
                  <a:srgbClr val="FCF8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上册培训</a:t>
            </a:r>
            <a:endParaRPr lang="zh-CN" altLang="en-US" sz="4400" b="1">
              <a:solidFill>
                <a:srgbClr val="FCF8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9" name="矩形 17"/>
          <p:cNvSpPr>
            <a:spLocks noChangeArrowheads="1"/>
          </p:cNvSpPr>
          <p:nvPr/>
        </p:nvSpPr>
        <p:spPr bwMode="auto">
          <a:xfrm>
            <a:off x="1041400" y="3686175"/>
            <a:ext cx="11155363" cy="46038"/>
          </a:xfrm>
          <a:prstGeom prst="rect">
            <a:avLst/>
          </a:prstGeom>
          <a:solidFill>
            <a:srgbClr val="007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13" dur="25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8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25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8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/>
      <p:bldP spid="16" grpId="0" bldLvl="0"/>
      <p:bldP spid="3084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写作：论证要合理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26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26627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阅读</a:t>
              </a:r>
              <a:r>
                <a:rPr lang="en-US" altLang="zh-CN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·</a:t>
              </a:r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写作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6628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629" name="Text Box 26"/>
          <p:cNvSpPr txBox="1">
            <a:spLocks noChangeArrowheads="1"/>
          </p:cNvSpPr>
          <p:nvPr/>
        </p:nvSpPr>
        <p:spPr bwMode="auto">
          <a:xfrm>
            <a:off x="539750" y="1474788"/>
            <a:ext cx="2868613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第五单元</a:t>
            </a:r>
            <a:endParaRPr lang="en-US" altLang="zh-CN" sz="24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立论与驳论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观点与材料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质疑探究的精神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grpSp>
        <p:nvGrpSpPr>
          <p:cNvPr id="26630" name="组合 41"/>
          <p:cNvGrpSpPr/>
          <p:nvPr/>
        </p:nvGrpSpPr>
        <p:grpSpPr bwMode="auto">
          <a:xfrm>
            <a:off x="3416300" y="1474788"/>
            <a:ext cx="7613650" cy="3433762"/>
            <a:chOff x="1859092" y="1489676"/>
            <a:chExt cx="8072162" cy="3433806"/>
          </a:xfrm>
        </p:grpSpPr>
        <p:sp>
          <p:nvSpPr>
            <p:cNvPr id="43" name="燕尾形 42"/>
            <p:cNvSpPr/>
            <p:nvPr/>
          </p:nvSpPr>
          <p:spPr>
            <a:xfrm>
              <a:off x="2010571" y="2831130"/>
              <a:ext cx="329888" cy="982676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2321946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2638369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2954793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3271216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>
              <a:off x="3587639" y="2835893"/>
              <a:ext cx="329888" cy="982675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3904063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>
              <a:off x="4220486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4536909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4853333" y="2835893"/>
              <a:ext cx="331571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5169756" y="2835893"/>
              <a:ext cx="331571" cy="982675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5486180" y="2835893"/>
              <a:ext cx="331571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5802603" y="2835893"/>
              <a:ext cx="331571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6119026" y="2835893"/>
              <a:ext cx="331571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6435450" y="2835893"/>
              <a:ext cx="331571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6753556" y="2835893"/>
              <a:ext cx="329888" cy="982675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7069979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7386402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7702826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8019249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燕尾形 62"/>
            <p:cNvSpPr/>
            <p:nvPr/>
          </p:nvSpPr>
          <p:spPr>
            <a:xfrm>
              <a:off x="8335672" y="2835893"/>
              <a:ext cx="329888" cy="982675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燕尾形 63"/>
            <p:cNvSpPr/>
            <p:nvPr/>
          </p:nvSpPr>
          <p:spPr>
            <a:xfrm>
              <a:off x="8652096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8968519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9284942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9601366" y="2835893"/>
              <a:ext cx="329888" cy="98267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859092" y="1489676"/>
              <a:ext cx="2953846" cy="3683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17.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中国人失掉自信力了吗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859092" y="1848456"/>
              <a:ext cx="2948796" cy="12906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结合时代背景理解内容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了解驳论的特点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184904" y="1489676"/>
              <a:ext cx="1809336" cy="3683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18.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怀疑与学问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184904" y="1848456"/>
              <a:ext cx="2834345" cy="6508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中心论点与分论点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逻辑严密，语言准确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3087757" y="3913819"/>
              <a:ext cx="1984379" cy="3683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19.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谈创造性思维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3271216" y="4272599"/>
              <a:ext cx="3329178" cy="6508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善用举例论证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材料的运用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67020" y="3913819"/>
              <a:ext cx="1566969" cy="3683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20.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创造宣言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767020" y="4272599"/>
              <a:ext cx="2999290" cy="6508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边驳边立，论证每个人都能创造。例证与引证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写作：学习改写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0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27651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阅读</a:t>
              </a:r>
              <a:r>
                <a:rPr lang="en-US" altLang="zh-CN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·</a:t>
              </a:r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写作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7652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7653" name="Text Box 26"/>
          <p:cNvSpPr txBox="1">
            <a:spLocks noChangeArrowheads="1"/>
          </p:cNvSpPr>
          <p:nvPr/>
        </p:nvSpPr>
        <p:spPr bwMode="auto">
          <a:xfrm>
            <a:off x="539750" y="1474788"/>
            <a:ext cx="3241675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第六单元</a:t>
            </a:r>
            <a:endParaRPr lang="en-US" altLang="zh-CN" sz="24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了解古典小说的特点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梳理线索与情节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把握人物形象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endParaRPr lang="en-US" altLang="zh-CN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grpSp>
        <p:nvGrpSpPr>
          <p:cNvPr id="27654" name="组合 41"/>
          <p:cNvGrpSpPr/>
          <p:nvPr/>
        </p:nvGrpSpPr>
        <p:grpSpPr bwMode="auto">
          <a:xfrm>
            <a:off x="3938588" y="1449388"/>
            <a:ext cx="7815262" cy="3712527"/>
            <a:chOff x="1859092" y="1489676"/>
            <a:chExt cx="8072162" cy="3711041"/>
          </a:xfrm>
        </p:grpSpPr>
        <p:sp>
          <p:nvSpPr>
            <p:cNvPr id="43" name="燕尾形 42"/>
            <p:cNvSpPr/>
            <p:nvPr/>
          </p:nvSpPr>
          <p:spPr>
            <a:xfrm>
              <a:off x="2009943" y="2832164"/>
              <a:ext cx="329576" cy="982269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2321483" y="2835337"/>
              <a:ext cx="33121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2637941" y="2835337"/>
              <a:ext cx="33121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2954401" y="2835337"/>
              <a:ext cx="33121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3270859" y="2835337"/>
              <a:ext cx="33121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>
              <a:off x="3587319" y="2835337"/>
              <a:ext cx="331216" cy="982269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3903777" y="2835337"/>
              <a:ext cx="33121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>
              <a:off x="4220236" y="2835337"/>
              <a:ext cx="33121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4536695" y="2835337"/>
              <a:ext cx="33121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4853154" y="2835337"/>
              <a:ext cx="33121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5169613" y="2835337"/>
              <a:ext cx="331216" cy="982269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5486072" y="2835337"/>
              <a:ext cx="33121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5802531" y="2835337"/>
              <a:ext cx="33121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6118990" y="2835337"/>
              <a:ext cx="33121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6437089" y="2835337"/>
              <a:ext cx="32957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6753547" y="2835337"/>
              <a:ext cx="329577" cy="982269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7070007" y="2835337"/>
              <a:ext cx="32957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7386465" y="2835337"/>
              <a:ext cx="329577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7702924" y="2835337"/>
              <a:ext cx="32957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8019383" y="2835337"/>
              <a:ext cx="329577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燕尾形 62"/>
            <p:cNvSpPr/>
            <p:nvPr/>
          </p:nvSpPr>
          <p:spPr>
            <a:xfrm>
              <a:off x="8335842" y="2835337"/>
              <a:ext cx="329576" cy="982269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燕尾形 63"/>
            <p:cNvSpPr/>
            <p:nvPr/>
          </p:nvSpPr>
          <p:spPr>
            <a:xfrm>
              <a:off x="8652301" y="2835337"/>
              <a:ext cx="329577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8968760" y="2835337"/>
              <a:ext cx="32957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9285219" y="2835337"/>
              <a:ext cx="329577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9601678" y="2835337"/>
              <a:ext cx="329576" cy="982269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859092" y="1489676"/>
              <a:ext cx="1762659" cy="3681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21.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智取生辰纲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859092" y="1848307"/>
              <a:ext cx="2948151" cy="6506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波澜起伏的情节，悬念与伏笔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与名著阅读相结合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184370" y="1489676"/>
              <a:ext cx="1460958" cy="3681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22.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范进中举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184370" y="1848307"/>
              <a:ext cx="2835012" cy="6499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讽刺小说的特点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活灵活现的人物形象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3441386" y="3914405"/>
              <a:ext cx="1526546" cy="3681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23.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三顾茅庐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3441386" y="4271449"/>
              <a:ext cx="2610376" cy="6506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精彩的动作、语言描写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与《隆中对》对比阅读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66665" y="3914405"/>
              <a:ext cx="2234889" cy="3681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24.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刘姥姥进大观园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766665" y="4271449"/>
              <a:ext cx="2361144" cy="9292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非典型红龙人物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贾府风貌、人物群像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众人的笑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  <p:grpSp>
        <p:nvGrpSpPr>
          <p:cNvPr id="29698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29699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zh-CN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写作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9700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aphicFrame>
        <p:nvGraphicFramePr>
          <p:cNvPr id="10" name="图示 9"/>
          <p:cNvGraphicFramePr/>
          <p:nvPr/>
        </p:nvGraphicFramePr>
        <p:xfrm>
          <a:off x="1984375" y="1209675"/>
          <a:ext cx="8128000" cy="4166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  <p:grpSp>
        <p:nvGrpSpPr>
          <p:cNvPr id="28674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28675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综合性学习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8676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8677" name="组合 6"/>
          <p:cNvGrpSpPr/>
          <p:nvPr/>
        </p:nvGrpSpPr>
        <p:grpSpPr bwMode="auto">
          <a:xfrm>
            <a:off x="2420938" y="1454150"/>
            <a:ext cx="7362825" cy="4114800"/>
            <a:chOff x="1219199" y="1828800"/>
            <a:chExt cx="7362001" cy="4114800"/>
          </a:xfrm>
        </p:grpSpPr>
        <p:sp>
          <p:nvSpPr>
            <p:cNvPr id="28678" name="AutoShape 2"/>
            <p:cNvSpPr>
              <a:spLocks noChangeArrowheads="1"/>
            </p:cNvSpPr>
            <p:nvPr/>
          </p:nvSpPr>
          <p:spPr bwMode="auto">
            <a:xfrm>
              <a:off x="3722686" y="3657600"/>
              <a:ext cx="2332800" cy="228600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bg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marL="2857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走进小说天地</a:t>
              </a:r>
              <a:endParaRPr lang="en-US" altLang="zh-CN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6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小说故事会</a:t>
              </a:r>
              <a:endParaRPr lang="en-US" altLang="zh-CN" sz="1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6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小说人物大家谈</a:t>
              </a:r>
              <a:endParaRPr lang="en-US" altLang="zh-CN" sz="1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6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展开想象的翅膀</a:t>
              </a:r>
              <a:endParaRPr lang="zh-CN" altLang="en-US" sz="1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</p:txBody>
        </p:sp>
        <p:sp>
          <p:nvSpPr>
            <p:cNvPr id="28679" name="AutoShape 3"/>
            <p:cNvSpPr>
              <a:spLocks noChangeArrowheads="1"/>
            </p:cNvSpPr>
            <p:nvPr/>
          </p:nvSpPr>
          <p:spPr bwMode="auto">
            <a:xfrm>
              <a:off x="1219199" y="3657600"/>
              <a:ext cx="2332039" cy="228600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bg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marL="2857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</p:txBody>
        </p:sp>
        <p:sp>
          <p:nvSpPr>
            <p:cNvPr id="28680" name="AutoShape 4"/>
            <p:cNvSpPr>
              <a:spLocks noChangeArrowheads="1"/>
            </p:cNvSpPr>
            <p:nvPr/>
          </p:nvSpPr>
          <p:spPr bwMode="auto">
            <a:xfrm>
              <a:off x="6248400" y="3657600"/>
              <a:ext cx="2332800" cy="228600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bg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marL="2857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君子自强不息</a:t>
              </a:r>
              <a:endParaRPr lang="en-US" altLang="zh-CN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6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认识自强不息内涵</a:t>
              </a:r>
              <a:endParaRPr lang="en-US" altLang="zh-CN" sz="1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6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寻找自强不息人物</a:t>
              </a:r>
              <a:endParaRPr lang="en-US" altLang="zh-CN" sz="1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16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演讲：青年当自强不息</a:t>
              </a:r>
              <a:endParaRPr lang="zh-CN" altLang="en-US" sz="1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</p:txBody>
        </p:sp>
        <p:sp>
          <p:nvSpPr>
            <p:cNvPr id="28681" name="AutoShape 6"/>
            <p:cNvSpPr>
              <a:spLocks noChangeArrowheads="1"/>
            </p:cNvSpPr>
            <p:nvPr/>
          </p:nvSpPr>
          <p:spPr bwMode="auto">
            <a:xfrm>
              <a:off x="3151188" y="2452688"/>
              <a:ext cx="400050" cy="449262"/>
            </a:xfrm>
            <a:prstGeom prst="chevron">
              <a:avLst>
                <a:gd name="adj" fmla="val 52505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8682" name="AutoShape 7"/>
            <p:cNvSpPr>
              <a:spLocks noChangeArrowheads="1"/>
            </p:cNvSpPr>
            <p:nvPr/>
          </p:nvSpPr>
          <p:spPr bwMode="auto">
            <a:xfrm>
              <a:off x="5613400" y="2452688"/>
              <a:ext cx="398463" cy="449262"/>
            </a:xfrm>
            <a:prstGeom prst="chevron">
              <a:avLst>
                <a:gd name="adj" fmla="val 52505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gray">
            <a:xfrm>
              <a:off x="6220851" y="1833563"/>
              <a:ext cx="1703197" cy="168751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gray">
            <a:xfrm>
              <a:off x="6220851" y="1833563"/>
              <a:ext cx="1703197" cy="168751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5" name="Oval 10"/>
            <p:cNvSpPr>
              <a:spLocks noChangeArrowheads="1"/>
            </p:cNvSpPr>
            <p:nvPr/>
          </p:nvSpPr>
          <p:spPr bwMode="gray">
            <a:xfrm>
              <a:off x="6331964" y="1944688"/>
              <a:ext cx="1480972" cy="146685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gray">
            <a:xfrm>
              <a:off x="6357361" y="1952625"/>
              <a:ext cx="1480972" cy="146685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8687" name="Oval 12"/>
            <p:cNvSpPr>
              <a:spLocks noChangeArrowheads="1"/>
            </p:cNvSpPr>
            <p:nvPr/>
          </p:nvSpPr>
          <p:spPr bwMode="auto">
            <a:xfrm>
              <a:off x="6411913" y="2016125"/>
              <a:ext cx="1335087" cy="132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gray">
            <a:xfrm>
              <a:off x="1295390" y="1828800"/>
              <a:ext cx="1703196" cy="168751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9" name="Oval 14"/>
            <p:cNvSpPr>
              <a:spLocks noChangeArrowheads="1"/>
            </p:cNvSpPr>
            <p:nvPr/>
          </p:nvSpPr>
          <p:spPr bwMode="gray">
            <a:xfrm>
              <a:off x="1295390" y="1828800"/>
              <a:ext cx="1703196" cy="168751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0" name="Oval 15"/>
            <p:cNvSpPr>
              <a:spLocks noChangeArrowheads="1"/>
            </p:cNvSpPr>
            <p:nvPr/>
          </p:nvSpPr>
          <p:spPr bwMode="gray">
            <a:xfrm>
              <a:off x="1406503" y="1938338"/>
              <a:ext cx="1480971" cy="146685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gray">
            <a:xfrm>
              <a:off x="1408090" y="1941513"/>
              <a:ext cx="1480972" cy="146685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8692" name="Oval 17"/>
            <p:cNvSpPr>
              <a:spLocks noChangeArrowheads="1"/>
            </p:cNvSpPr>
            <p:nvPr/>
          </p:nvSpPr>
          <p:spPr bwMode="auto">
            <a:xfrm>
              <a:off x="1481138" y="2012950"/>
              <a:ext cx="1333500" cy="132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grpSp>
          <p:nvGrpSpPr>
            <p:cNvPr id="28693" name="Group 18"/>
            <p:cNvGrpSpPr/>
            <p:nvPr/>
          </p:nvGrpSpPr>
          <p:grpSpPr bwMode="auto">
            <a:xfrm>
              <a:off x="1501775" y="2032000"/>
              <a:ext cx="1290638" cy="1277938"/>
              <a:chOff x="4166" y="1706"/>
              <a:chExt cx="1252" cy="1252"/>
            </a:xfrm>
          </p:grpSpPr>
          <p:sp>
            <p:nvSpPr>
              <p:cNvPr id="28694" name="Oval 19"/>
              <p:cNvSpPr>
                <a:spLocks noChangeArrowheads="1"/>
              </p:cNvSpPr>
              <p:nvPr/>
            </p:nvSpPr>
            <p:spPr bwMode="auto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695" name="Oval 20"/>
              <p:cNvSpPr>
                <a:spLocks noChangeArrowheads="1"/>
              </p:cNvSpPr>
              <p:nvPr/>
            </p:nvSpPr>
            <p:spPr bwMode="auto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696" name="Oval 21"/>
              <p:cNvSpPr>
                <a:spLocks noChangeArrowheads="1"/>
              </p:cNvSpPr>
              <p:nvPr/>
            </p:nvSpPr>
            <p:spPr bwMode="auto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697" name="Oval 22"/>
              <p:cNvSpPr>
                <a:spLocks noChangeArrowheads="1"/>
              </p:cNvSpPr>
              <p:nvPr/>
            </p:nvSpPr>
            <p:spPr bwMode="auto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24" name="Oval 23"/>
            <p:cNvSpPr>
              <a:spLocks noChangeArrowheads="1"/>
            </p:cNvSpPr>
            <p:nvPr/>
          </p:nvSpPr>
          <p:spPr bwMode="gray">
            <a:xfrm>
              <a:off x="3758915" y="1833563"/>
              <a:ext cx="1703196" cy="168751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3758915" y="1833563"/>
              <a:ext cx="1703196" cy="168751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gray">
            <a:xfrm>
              <a:off x="3870027" y="1944688"/>
              <a:ext cx="1480971" cy="146685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gray">
            <a:xfrm>
              <a:off x="3871614" y="1946275"/>
              <a:ext cx="1480972" cy="146685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8702" name="Oval 27"/>
            <p:cNvSpPr>
              <a:spLocks noChangeArrowheads="1"/>
            </p:cNvSpPr>
            <p:nvPr/>
          </p:nvSpPr>
          <p:spPr bwMode="auto">
            <a:xfrm>
              <a:off x="3943350" y="2016125"/>
              <a:ext cx="1333500" cy="13208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grpSp>
          <p:nvGrpSpPr>
            <p:cNvPr id="28703" name="Group 28"/>
            <p:cNvGrpSpPr/>
            <p:nvPr/>
          </p:nvGrpSpPr>
          <p:grpSpPr bwMode="auto">
            <a:xfrm>
              <a:off x="3965575" y="2032000"/>
              <a:ext cx="1290638" cy="1277938"/>
              <a:chOff x="4166" y="1706"/>
              <a:chExt cx="1252" cy="1252"/>
            </a:xfrm>
          </p:grpSpPr>
          <p:sp>
            <p:nvSpPr>
              <p:cNvPr id="28704" name="Oval 29"/>
              <p:cNvSpPr>
                <a:spLocks noChangeArrowheads="1"/>
              </p:cNvSpPr>
              <p:nvPr/>
            </p:nvSpPr>
            <p:spPr bwMode="auto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705" name="Oval 30"/>
              <p:cNvSpPr>
                <a:spLocks noChangeArrowheads="1"/>
              </p:cNvSpPr>
              <p:nvPr/>
            </p:nvSpPr>
            <p:spPr bwMode="auto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706" name="Oval 31"/>
              <p:cNvSpPr>
                <a:spLocks noChangeArrowheads="1"/>
              </p:cNvSpPr>
              <p:nvPr/>
            </p:nvSpPr>
            <p:spPr bwMode="auto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707" name="Oval 32"/>
              <p:cNvSpPr>
                <a:spLocks noChangeArrowheads="1"/>
              </p:cNvSpPr>
              <p:nvPr/>
            </p:nvSpPr>
            <p:spPr bwMode="auto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28708" name="Group 33"/>
            <p:cNvGrpSpPr/>
            <p:nvPr/>
          </p:nvGrpSpPr>
          <p:grpSpPr bwMode="auto">
            <a:xfrm>
              <a:off x="6435725" y="2032000"/>
              <a:ext cx="1292225" cy="1277938"/>
              <a:chOff x="4166" y="1706"/>
              <a:chExt cx="1252" cy="1252"/>
            </a:xfrm>
          </p:grpSpPr>
          <p:sp>
            <p:nvSpPr>
              <p:cNvPr id="28709" name="Oval 34"/>
              <p:cNvSpPr>
                <a:spLocks noChangeArrowheads="1"/>
              </p:cNvSpPr>
              <p:nvPr/>
            </p:nvSpPr>
            <p:spPr bwMode="auto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710" name="Oval 35"/>
              <p:cNvSpPr>
                <a:spLocks noChangeArrowheads="1"/>
              </p:cNvSpPr>
              <p:nvPr/>
            </p:nvSpPr>
            <p:spPr bwMode="auto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711" name="Oval 36"/>
              <p:cNvSpPr>
                <a:spLocks noChangeArrowheads="1"/>
              </p:cNvSpPr>
              <p:nvPr/>
            </p:nvSpPr>
            <p:spPr bwMode="auto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712" name="Oval 37"/>
              <p:cNvSpPr>
                <a:spLocks noChangeArrowheads="1"/>
              </p:cNvSpPr>
              <p:nvPr/>
            </p:nvSpPr>
            <p:spPr bwMode="auto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28713" name="Text Box 38"/>
            <p:cNvSpPr txBox="1">
              <a:spLocks noChangeArrowheads="1"/>
            </p:cNvSpPr>
            <p:nvPr/>
          </p:nvSpPr>
          <p:spPr bwMode="auto">
            <a:xfrm>
              <a:off x="1519980" y="2270551"/>
              <a:ext cx="1319592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22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综合实践</a:t>
              </a:r>
              <a:endParaRPr lang="en-US" altLang="zh-CN" sz="2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  <a:p>
              <a:pPr algn="ctr"/>
              <a:r>
                <a:rPr lang="zh-CN" altLang="en-US" sz="22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专题</a:t>
              </a:r>
              <a:endParaRPr lang="en-US" altLang="zh-CN" sz="2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8714" name="Text Box 39"/>
            <p:cNvSpPr txBox="1">
              <a:spLocks noChangeArrowheads="1"/>
            </p:cNvSpPr>
            <p:nvPr/>
          </p:nvSpPr>
          <p:spPr bwMode="auto">
            <a:xfrm>
              <a:off x="3994646" y="2264201"/>
              <a:ext cx="131318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22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语文生活</a:t>
              </a:r>
              <a:endParaRPr lang="en-US" altLang="zh-CN" sz="2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  <a:p>
              <a:pPr algn="ctr"/>
              <a:r>
                <a:rPr lang="zh-CN" altLang="en-US" sz="22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专题</a:t>
              </a:r>
              <a:endParaRPr lang="en-US" altLang="zh-CN" sz="2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8715" name="Text Box 40"/>
            <p:cNvSpPr txBox="1">
              <a:spLocks noChangeArrowheads="1"/>
            </p:cNvSpPr>
            <p:nvPr/>
          </p:nvSpPr>
          <p:spPr bwMode="auto">
            <a:xfrm>
              <a:off x="6451436" y="2255470"/>
              <a:ext cx="131959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22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传统文化</a:t>
              </a:r>
              <a:endParaRPr lang="en-US" altLang="zh-CN" sz="2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  <a:p>
              <a:pPr algn="ctr"/>
              <a:r>
                <a:rPr lang="zh-CN" altLang="en-US" sz="22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专题</a:t>
              </a:r>
              <a:endParaRPr lang="en-US" altLang="zh-CN" sz="2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  <p:grpSp>
        <p:nvGrpSpPr>
          <p:cNvPr id="29698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29699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口语交际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9700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aphicFrame>
        <p:nvGraphicFramePr>
          <p:cNvPr id="10" name="图示 9"/>
          <p:cNvGraphicFramePr/>
          <p:nvPr/>
        </p:nvGraphicFramePr>
        <p:xfrm>
          <a:off x="1984375" y="1209675"/>
          <a:ext cx="8128000" cy="4166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  <p:grpSp>
        <p:nvGrpSpPr>
          <p:cNvPr id="30722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30723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名著导读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0724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032000" y="1766888"/>
          <a:ext cx="8127999" cy="29479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09333"/>
                <a:gridCol w="2709333"/>
                <a:gridCol w="2709333"/>
              </a:tblGrid>
              <a:tr h="791188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主推荐名著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8" marB="45728"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艾青诗选</a:t>
                      </a:r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8" marB="45728"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水浒传</a:t>
                      </a:r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8" marB="45728" anchor="ctr"/>
                </a:tc>
              </a:tr>
              <a:tr h="791188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阅读方法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8" marB="45728"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如何读诗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8" marB="45728"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古典小说的阅读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8" marB="45728" anchor="ctr"/>
                </a:tc>
              </a:tr>
              <a:tr h="1365612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自主阅读推荐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8" marB="45728"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泰戈尔诗选</a:t>
                      </a:r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endParaRPr lang="en-US" altLang="zh-CN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唐诗三百首</a:t>
                      </a:r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8" marB="45728"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世说新语</a:t>
                      </a:r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endParaRPr lang="en-US" altLang="zh-CN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聊斋志异</a:t>
                      </a:r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8" marB="45728" anchor="ctr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  <p:grpSp>
        <p:nvGrpSpPr>
          <p:cNvPr id="31746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31747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课外古诗词诵读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1748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022475" y="1385888"/>
          <a:ext cx="8178801" cy="265176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44750"/>
                <a:gridCol w="2733675"/>
                <a:gridCol w="3000376"/>
              </a:tblGrid>
              <a:tr h="365767"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唐诗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宋词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1" marB="45721"/>
                </a:tc>
              </a:tr>
              <a:tr h="2285358">
                <a:tc>
                  <a:txBody>
                    <a:bodyPr/>
                    <a:lstStyle/>
                    <a:p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月夜忆舍弟（杜甫）</a:t>
                      </a:r>
                      <a:endParaRPr lang="en-US" altLang="zh-CN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长沙过贾谊宅（刘长卿）</a:t>
                      </a:r>
                      <a:endParaRPr lang="en-US" altLang="zh-CN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左迁至蓝关示侄孙湘（韩愈）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商山早行（温庭筠）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咸阳城东楼（许浑）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无题（李商隐）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行香子（树绕村庄）（秦观）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丑奴儿  书博山道中壁（辛弃疾）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1" marB="45721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  <p:grpSp>
        <p:nvGrpSpPr>
          <p:cNvPr id="32770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32771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补白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2772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022475" y="1385888"/>
          <a:ext cx="8178800" cy="25095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44750"/>
                <a:gridCol w="2733675"/>
                <a:gridCol w="3000376"/>
              </a:tblGrid>
              <a:tr h="3658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语法知识类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文学常识类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拓展阅读类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34" marB="45734"/>
                </a:tc>
              </a:tr>
              <a:tr h="2143963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单句和复句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递进复句  承接复句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并列复句  选择复句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转折复句  因果复句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假设复句  条件复句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恰当使用关联词语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34" marB="45734"/>
                </a:tc>
                <a:tc>
                  <a:txBody>
                    <a:bodyPr/>
                    <a:lstStyle/>
                    <a:p>
                      <a:endParaRPr lang="en-US" altLang="zh-CN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34" marB="45734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林庚</a:t>
                      </a:r>
                      <a:r>
                        <a:rPr lang="en-US" altLang="zh-CN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唐诗综论</a:t>
                      </a:r>
                      <a:r>
                        <a:rPr lang="en-US" altLang="zh-CN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论李白诗歌的风格</a:t>
                      </a:r>
                      <a:endParaRPr lang="en-US" altLang="zh-CN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《苏轼研究》论苏轼的贡献</a:t>
                      </a:r>
                      <a:endParaRPr lang="en-US" altLang="zh-CN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《水浒传》中有关杨志的回目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34" marB="45734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3"/>
          <p:cNvSpPr>
            <a:spLocks noChangeArrowheads="1"/>
          </p:cNvSpPr>
          <p:nvPr/>
        </p:nvSpPr>
        <p:spPr bwMode="auto">
          <a:xfrm>
            <a:off x="2244725" y="2876550"/>
            <a:ext cx="5468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dist"/>
            <a:r>
              <a:rPr lang="zh-CN" altLang="en-US" sz="7200" b="1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谢谢观看！</a:t>
            </a:r>
            <a:endParaRPr lang="zh-CN" altLang="en-US" sz="7200" b="1">
              <a:solidFill>
                <a:srgbClr val="0033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3794" name="组合 1"/>
          <p:cNvGrpSpPr/>
          <p:nvPr/>
        </p:nvGrpSpPr>
        <p:grpSpPr bwMode="auto">
          <a:xfrm>
            <a:off x="0" y="2859088"/>
            <a:ext cx="12250738" cy="1319212"/>
            <a:chOff x="1" y="1977869"/>
            <a:chExt cx="12250706" cy="1451131"/>
          </a:xfrm>
        </p:grpSpPr>
        <p:sp>
          <p:nvSpPr>
            <p:cNvPr id="33795" name="矩形 10"/>
            <p:cNvSpPr>
              <a:spLocks noChangeArrowheads="1"/>
            </p:cNvSpPr>
            <p:nvPr/>
          </p:nvSpPr>
          <p:spPr bwMode="auto">
            <a:xfrm>
              <a:off x="1" y="1977869"/>
              <a:ext cx="1756372" cy="1339912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3796" name="矩形 11"/>
            <p:cNvSpPr>
              <a:spLocks noChangeArrowheads="1"/>
            </p:cNvSpPr>
            <p:nvPr/>
          </p:nvSpPr>
          <p:spPr bwMode="auto">
            <a:xfrm>
              <a:off x="1" y="3383281"/>
              <a:ext cx="1756372" cy="4571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3797" name="矩形 12"/>
            <p:cNvSpPr>
              <a:spLocks noChangeArrowheads="1"/>
            </p:cNvSpPr>
            <p:nvPr/>
          </p:nvSpPr>
          <p:spPr bwMode="auto">
            <a:xfrm>
              <a:off x="8021370" y="1977869"/>
              <a:ext cx="4229337" cy="1339912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3798" name="矩形 13"/>
            <p:cNvSpPr>
              <a:spLocks noChangeArrowheads="1"/>
            </p:cNvSpPr>
            <p:nvPr/>
          </p:nvSpPr>
          <p:spPr bwMode="auto">
            <a:xfrm>
              <a:off x="8021370" y="3383281"/>
              <a:ext cx="4229337" cy="4571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slow"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  <p:grpSp>
        <p:nvGrpSpPr>
          <p:cNvPr id="18434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18435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教材编写思路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8436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437" name="内容占位符 3"/>
          <p:cNvSpPr txBox="1">
            <a:spLocks noChangeArrowheads="1"/>
          </p:cNvSpPr>
          <p:nvPr/>
        </p:nvSpPr>
        <p:spPr bwMode="auto">
          <a:xfrm>
            <a:off x="457200" y="1390650"/>
            <a:ext cx="8229600" cy="473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与前四册一脉相承，注重：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立德树人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社会主义核心价值观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革命传统教育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中华优秀传统文化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语文素养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一般的语文能力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针对不同文体的阅读、写作方法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阅读体系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教读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自读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整本书（名著）阅读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2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00" y="982980"/>
            <a:ext cx="9601200" cy="829945"/>
          </a:xfrm>
        </p:spPr>
        <p:txBody>
          <a:bodyPr/>
          <a:p>
            <a:r>
              <a:rPr lang="zh-CN" altLang="en-US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《语文学习》</a:t>
            </a:r>
            <a:r>
              <a:rPr lang="en-US" altLang="zh-CN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2017</a:t>
            </a:r>
            <a:r>
              <a:rPr lang="zh-CN" altLang="en-US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年第</a:t>
            </a:r>
            <a:r>
              <a:rPr lang="en-US" altLang="zh-CN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11</a:t>
            </a:r>
            <a:r>
              <a:rPr lang="zh-CN" altLang="en-US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</a:t>
            </a:r>
            <a:r>
              <a:rPr lang="en-US" altLang="zh-CN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12</a:t>
            </a:r>
            <a:r>
              <a:rPr lang="zh-CN" altLang="en-US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期</a:t>
            </a:r>
            <a:endParaRPr lang="zh-CN" altLang="en-US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4140" y="2043748"/>
            <a:ext cx="9601200" cy="3317875"/>
          </a:xfrm>
        </p:spPr>
        <p:txBody>
          <a:bodyPr/>
          <a:p>
            <a:r>
              <a:rPr lang="zh-CN" altLang="en-US" sz="1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统编初中语文教材四人谈</a:t>
            </a:r>
            <a:endParaRPr lang="zh-CN" altLang="en-US" sz="1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1.</a:t>
            </a:r>
            <a:r>
              <a:rPr lang="zh-CN" altLang="en-US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统编初中语文教材</a:t>
            </a:r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altLang="en-US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三位一体</a:t>
            </a:r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altLang="en-US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阅读体系的构建（朱于国）</a:t>
            </a:r>
            <a:endParaRPr lang="zh-CN" altLang="en-US" sz="1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2.</a:t>
            </a:r>
            <a:r>
              <a:rPr lang="zh-CN" altLang="en-US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统编初中语文教材传承传统文化的几点创新设计（尤炜）</a:t>
            </a:r>
            <a:endParaRPr lang="zh-CN" altLang="en-US" sz="1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3.</a:t>
            </a:r>
            <a:r>
              <a:rPr lang="zh-CN" altLang="en-US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统编初中语文教材自读课文的设计思路（陈恒舒）</a:t>
            </a:r>
            <a:endParaRPr lang="zh-CN" altLang="en-US" sz="1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4.“</a:t>
            </a:r>
            <a:r>
              <a:rPr lang="zh-CN" altLang="en-US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活动探究</a:t>
            </a:r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altLang="en-US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单元的顶层设计和教学实施（王涧）</a:t>
            </a:r>
            <a:endParaRPr lang="zh-CN" altLang="en-US" sz="1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1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统编初中语文教材三人谈</a:t>
            </a:r>
            <a:endParaRPr lang="zh-CN" altLang="en-US" sz="1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1.</a:t>
            </a:r>
            <a:r>
              <a:rPr lang="zh-CN" altLang="en-US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正本清源，双线并进，建构核心素养（王本华）</a:t>
            </a:r>
            <a:endParaRPr lang="zh-CN" altLang="en-US" sz="1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2.</a:t>
            </a:r>
            <a:r>
              <a:rPr lang="zh-CN" altLang="en-US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教读课文的编写体例和教学建议（陈尔杰）</a:t>
            </a:r>
            <a:endParaRPr lang="zh-CN" altLang="en-US" sz="1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3.</a:t>
            </a:r>
            <a:r>
              <a:rPr lang="zh-CN" altLang="en-US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名著导读的设计和实施（冯善亮）</a:t>
            </a:r>
            <a:endParaRPr lang="zh-CN" altLang="en-US" sz="1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>
              <a:defRPr/>
            </a:pPr>
            <a:fld id="{8308EEBF-9547-41DF-B687-F5DFC59EA761}" type="datetime1">
              <a:rPr lang="en-US" altLang="zh-CN"/>
            </a:fld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  <p:grpSp>
        <p:nvGrpSpPr>
          <p:cNvPr id="19458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19459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教材内容构成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9460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461" name="内容占位符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与八年级基本一致，有所减负：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一个“活动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·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探究”单元（诗歌）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五个“阅读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·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写作”单元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两个综合性学习（减少一个）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一个口语交际专题（减少一个）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两个名著导读（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6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部）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两个课外古诗词诵读（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8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首）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补白（复句知识）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  <p:grpSp>
        <p:nvGrpSpPr>
          <p:cNvPr id="20482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20483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第一单元 活动</a:t>
              </a:r>
              <a:r>
                <a:rPr lang="en-US" altLang="zh-CN" sz="38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·</a:t>
              </a:r>
              <a:r>
                <a:rPr lang="zh-CN" altLang="en-US" sz="38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探究</a:t>
              </a:r>
              <a:endParaRPr lang="zh-CN" altLang="zh-CN" sz="38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0484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0485" name="组合 6"/>
          <p:cNvGrpSpPr/>
          <p:nvPr/>
        </p:nvGrpSpPr>
        <p:grpSpPr bwMode="auto">
          <a:xfrm>
            <a:off x="1677988" y="1666875"/>
            <a:ext cx="8497887" cy="4638675"/>
            <a:chOff x="1219199" y="2032000"/>
            <a:chExt cx="7362001" cy="3911600"/>
          </a:xfrm>
        </p:grpSpPr>
        <p:sp>
          <p:nvSpPr>
            <p:cNvPr id="20486" name="AutoShape 2"/>
            <p:cNvSpPr>
              <a:spLocks noChangeArrowheads="1"/>
            </p:cNvSpPr>
            <p:nvPr/>
          </p:nvSpPr>
          <p:spPr bwMode="auto">
            <a:xfrm>
              <a:off x="3722686" y="3657600"/>
              <a:ext cx="2332800" cy="228600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bg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marL="2857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学生为活动主体</a:t>
              </a:r>
              <a:endPara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综合能力提升</a:t>
              </a:r>
              <a:endPara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1">
                  <a:solidFill>
                    <a:srgbClr val="21212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朗诵技巧训练：停连、节奏、语气、语调、语速等</a:t>
              </a:r>
              <a:endParaRPr lang="zh-CN" altLang="en-US" b="1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</p:txBody>
        </p:sp>
        <p:sp>
          <p:nvSpPr>
            <p:cNvPr id="20487" name="AutoShape 3"/>
            <p:cNvSpPr>
              <a:spLocks noChangeArrowheads="1"/>
            </p:cNvSpPr>
            <p:nvPr/>
          </p:nvSpPr>
          <p:spPr bwMode="auto">
            <a:xfrm>
              <a:off x="1219199" y="3657600"/>
              <a:ext cx="2332039" cy="228600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bg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marL="2857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1">
                  <a:solidFill>
                    <a:srgbClr val="21212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写自然之景，抒心中之情</a:t>
              </a:r>
              <a:endParaRPr lang="en-US" altLang="zh-CN" b="1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1">
                  <a:solidFill>
                    <a:srgbClr val="21212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把握诗歌的基本文体特点，</a:t>
              </a:r>
              <a:r>
                <a:rPr lang="zh-CN" altLang="en-US" b="1">
                  <a:solidFill>
                    <a:srgbClr val="21212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把握感情基调，了解什么意象、意境</a:t>
              </a:r>
              <a:endParaRPr lang="zh-CN" altLang="en-US" b="1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</p:txBody>
        </p:sp>
        <p:sp>
          <p:nvSpPr>
            <p:cNvPr id="10" name="AutoShape 4"/>
            <p:cNvSpPr>
              <a:spLocks noChangeArrowheads="1"/>
            </p:cNvSpPr>
            <p:nvPr/>
          </p:nvSpPr>
          <p:spPr bwMode="auto">
            <a:xfrm>
              <a:off x="6248685" y="3657148"/>
              <a:ext cx="2332515" cy="2286452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bg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3098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b="1" spc="-120" dirty="0">
                  <a:solidFill>
                    <a:srgbClr val="21212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技巧点拨</a:t>
              </a:r>
              <a:endParaRPr lang="en-US" altLang="zh-CN" b="1" spc="-120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b="1" dirty="0">
                  <a:solidFill>
                    <a:srgbClr val="21212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模仿写作</a:t>
              </a:r>
              <a:endParaRPr lang="en-US" altLang="zh-CN" b="1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b="1" dirty="0">
                  <a:solidFill>
                    <a:srgbClr val="21212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意象、韵律与节奏</a:t>
              </a:r>
              <a:endParaRPr lang="en-US" altLang="zh-CN" b="1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b="1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b="1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0489" name="AutoShape 6"/>
            <p:cNvSpPr>
              <a:spLocks noChangeArrowheads="1"/>
            </p:cNvSpPr>
            <p:nvPr/>
          </p:nvSpPr>
          <p:spPr bwMode="auto">
            <a:xfrm>
              <a:off x="3151188" y="2452688"/>
              <a:ext cx="400050" cy="449262"/>
            </a:xfrm>
            <a:prstGeom prst="chevron">
              <a:avLst>
                <a:gd name="adj" fmla="val 52505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2" name="AutoShape 7"/>
            <p:cNvSpPr>
              <a:spLocks noChangeArrowheads="1"/>
            </p:cNvSpPr>
            <p:nvPr/>
          </p:nvSpPr>
          <p:spPr bwMode="gray">
            <a:xfrm>
              <a:off x="5613294" y="2452343"/>
              <a:ext cx="398838" cy="449794"/>
            </a:xfrm>
            <a:prstGeom prst="chevron">
              <a:avLst>
                <a:gd name="adj" fmla="val 5251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rgbClr val="DEB340">
                    <a:lumMod val="75000"/>
                  </a:srgbClr>
                </a:solidFill>
              </a:endParaRPr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gray">
            <a:xfrm>
              <a:off x="6332579" y="2459037"/>
              <a:ext cx="1481202" cy="43774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gray">
            <a:xfrm>
              <a:off x="6357334" y="2467069"/>
              <a:ext cx="1481202" cy="43774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93" name="Oval 12"/>
            <p:cNvSpPr>
              <a:spLocks noChangeArrowheads="1"/>
            </p:cNvSpPr>
            <p:nvPr/>
          </p:nvSpPr>
          <p:spPr bwMode="auto">
            <a:xfrm>
              <a:off x="6411913" y="2457550"/>
              <a:ext cx="1335087" cy="43794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1406240" y="2452343"/>
              <a:ext cx="1481202" cy="437746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gray">
            <a:xfrm>
              <a:off x="1407615" y="2456359"/>
              <a:ext cx="1481203" cy="437745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496" name="Oval 17"/>
            <p:cNvSpPr>
              <a:spLocks noChangeArrowheads="1"/>
            </p:cNvSpPr>
            <p:nvPr/>
          </p:nvSpPr>
          <p:spPr bwMode="auto">
            <a:xfrm>
              <a:off x="1481137" y="2454375"/>
              <a:ext cx="1333500" cy="43794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grpSp>
          <p:nvGrpSpPr>
            <p:cNvPr id="20497" name="Group 18"/>
            <p:cNvGrpSpPr/>
            <p:nvPr/>
          </p:nvGrpSpPr>
          <p:grpSpPr bwMode="auto">
            <a:xfrm>
              <a:off x="1501775" y="2032000"/>
              <a:ext cx="1290638" cy="1277938"/>
              <a:chOff x="4166" y="1706"/>
              <a:chExt cx="1252" cy="1252"/>
            </a:xfrm>
          </p:grpSpPr>
          <p:sp>
            <p:nvSpPr>
              <p:cNvPr id="20498" name="Oval 19"/>
              <p:cNvSpPr>
                <a:spLocks noChangeArrowheads="1"/>
              </p:cNvSpPr>
              <p:nvPr/>
            </p:nvSpPr>
            <p:spPr bwMode="auto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0499" name="Oval 20"/>
              <p:cNvSpPr>
                <a:spLocks noChangeArrowheads="1"/>
              </p:cNvSpPr>
              <p:nvPr/>
            </p:nvSpPr>
            <p:spPr bwMode="auto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0500" name="Oval 21"/>
              <p:cNvSpPr>
                <a:spLocks noChangeArrowheads="1"/>
              </p:cNvSpPr>
              <p:nvPr/>
            </p:nvSpPr>
            <p:spPr bwMode="auto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0501" name="Oval 22"/>
              <p:cNvSpPr>
                <a:spLocks noChangeArrowheads="1"/>
              </p:cNvSpPr>
              <p:nvPr/>
            </p:nvSpPr>
            <p:spPr bwMode="auto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20" name="Oval 25"/>
            <p:cNvSpPr>
              <a:spLocks noChangeArrowheads="1"/>
            </p:cNvSpPr>
            <p:nvPr/>
          </p:nvSpPr>
          <p:spPr bwMode="gray">
            <a:xfrm>
              <a:off x="3870785" y="2459037"/>
              <a:ext cx="1481202" cy="4377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Oval 26"/>
            <p:cNvSpPr>
              <a:spLocks noChangeArrowheads="1"/>
            </p:cNvSpPr>
            <p:nvPr/>
          </p:nvSpPr>
          <p:spPr bwMode="gray">
            <a:xfrm>
              <a:off x="3872160" y="2460375"/>
              <a:ext cx="1481203" cy="43774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504" name="Oval 27"/>
            <p:cNvSpPr>
              <a:spLocks noChangeArrowheads="1"/>
            </p:cNvSpPr>
            <p:nvPr/>
          </p:nvSpPr>
          <p:spPr bwMode="auto">
            <a:xfrm>
              <a:off x="3943350" y="2457550"/>
              <a:ext cx="1333500" cy="43794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grpSp>
          <p:nvGrpSpPr>
            <p:cNvPr id="20505" name="Group 28"/>
            <p:cNvGrpSpPr/>
            <p:nvPr/>
          </p:nvGrpSpPr>
          <p:grpSpPr bwMode="auto">
            <a:xfrm>
              <a:off x="3965575" y="2032000"/>
              <a:ext cx="1290638" cy="1277938"/>
              <a:chOff x="4166" y="1706"/>
              <a:chExt cx="1252" cy="1252"/>
            </a:xfrm>
          </p:grpSpPr>
          <p:sp>
            <p:nvSpPr>
              <p:cNvPr id="20506" name="Oval 29"/>
              <p:cNvSpPr>
                <a:spLocks noChangeArrowheads="1"/>
              </p:cNvSpPr>
              <p:nvPr/>
            </p:nvSpPr>
            <p:spPr bwMode="auto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0507" name="Oval 30"/>
              <p:cNvSpPr>
                <a:spLocks noChangeArrowheads="1"/>
              </p:cNvSpPr>
              <p:nvPr/>
            </p:nvSpPr>
            <p:spPr bwMode="auto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0508" name="Oval 31"/>
              <p:cNvSpPr>
                <a:spLocks noChangeArrowheads="1"/>
              </p:cNvSpPr>
              <p:nvPr/>
            </p:nvSpPr>
            <p:spPr bwMode="auto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0509" name="Oval 32"/>
              <p:cNvSpPr>
                <a:spLocks noChangeArrowheads="1"/>
              </p:cNvSpPr>
              <p:nvPr/>
            </p:nvSpPr>
            <p:spPr bwMode="auto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20510" name="Group 33"/>
            <p:cNvGrpSpPr/>
            <p:nvPr/>
          </p:nvGrpSpPr>
          <p:grpSpPr bwMode="auto">
            <a:xfrm>
              <a:off x="6435725" y="2032000"/>
              <a:ext cx="1292225" cy="1277938"/>
              <a:chOff x="4166" y="1706"/>
              <a:chExt cx="1252" cy="1252"/>
            </a:xfrm>
          </p:grpSpPr>
          <p:sp>
            <p:nvSpPr>
              <p:cNvPr id="20511" name="Oval 34"/>
              <p:cNvSpPr>
                <a:spLocks noChangeArrowheads="1"/>
              </p:cNvSpPr>
              <p:nvPr/>
            </p:nvSpPr>
            <p:spPr bwMode="auto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0512" name="Oval 35"/>
              <p:cNvSpPr>
                <a:spLocks noChangeArrowheads="1"/>
              </p:cNvSpPr>
              <p:nvPr/>
            </p:nvSpPr>
            <p:spPr bwMode="auto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0513" name="Oval 36"/>
              <p:cNvSpPr>
                <a:spLocks noChangeArrowheads="1"/>
              </p:cNvSpPr>
              <p:nvPr/>
            </p:nvSpPr>
            <p:spPr bwMode="auto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0514" name="Oval 37"/>
              <p:cNvSpPr>
                <a:spLocks noChangeArrowheads="1"/>
              </p:cNvSpPr>
              <p:nvPr/>
            </p:nvSpPr>
            <p:spPr bwMode="auto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5pPr>
                <a:lvl6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6pPr>
                <a:lvl7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7pPr>
                <a:lvl8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8pPr>
                <a:lvl9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Garamond" panose="02020404030301010803" pitchFamily="18" charset="0"/>
                  </a:defRPr>
                </a:lvl9pPr>
              </a:lstStyle>
              <a:p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20515" name="Text Box 38"/>
            <p:cNvSpPr txBox="1">
              <a:spLocks noChangeArrowheads="1"/>
            </p:cNvSpPr>
            <p:nvPr/>
          </p:nvSpPr>
          <p:spPr bwMode="auto">
            <a:xfrm>
              <a:off x="1366858" y="2356060"/>
              <a:ext cx="1501501" cy="596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自主欣赏</a:t>
              </a:r>
              <a:endParaRPr lang="en-US" altLang="zh-CN" sz="2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  <a:p>
              <a:pPr algn="ctr"/>
              <a:r>
                <a:rPr lang="zh-CN" altLang="en-US" sz="20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（品味诗歌）</a:t>
              </a:r>
              <a:endParaRPr lang="en-US" altLang="zh-CN" sz="2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0516" name="Text Box 39"/>
            <p:cNvSpPr txBox="1">
              <a:spLocks noChangeArrowheads="1"/>
            </p:cNvSpPr>
            <p:nvPr/>
          </p:nvSpPr>
          <p:spPr bwMode="auto">
            <a:xfrm>
              <a:off x="3749718" y="2356060"/>
              <a:ext cx="1725087" cy="596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自由朗诵</a:t>
              </a:r>
              <a:endParaRPr lang="en-US" altLang="zh-CN" sz="2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  <a:p>
              <a:pPr algn="ctr"/>
              <a:r>
                <a:rPr lang="zh-CN" altLang="en-US" sz="20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（诗歌朗诵会）</a:t>
              </a:r>
              <a:endParaRPr lang="en-US" altLang="zh-CN" sz="2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0517" name="Text Box 40"/>
            <p:cNvSpPr txBox="1">
              <a:spLocks noChangeArrowheads="1"/>
            </p:cNvSpPr>
            <p:nvPr/>
          </p:nvSpPr>
          <p:spPr bwMode="auto">
            <a:xfrm>
              <a:off x="6440412" y="2335879"/>
              <a:ext cx="1277914" cy="596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eaLnBrk="0" hangingPunct="0"/>
              <a:r>
                <a:rPr lang="zh-CN" altLang="en-US" sz="20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尝试创作</a:t>
              </a:r>
              <a:endParaRPr lang="en-US" altLang="zh-CN" sz="2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algn="ctr" eaLnBrk="0" hangingPunct="0"/>
              <a:r>
                <a:rPr lang="zh-CN" altLang="en-US" sz="20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（写小诗）</a:t>
              </a:r>
              <a:endParaRPr lang="en-US" altLang="zh-CN" sz="2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  <p:grpSp>
        <p:nvGrpSpPr>
          <p:cNvPr id="21506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21507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活动</a:t>
              </a:r>
              <a:r>
                <a:rPr lang="en-US" altLang="zh-CN" sz="38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·</a:t>
              </a:r>
              <a:r>
                <a:rPr lang="zh-CN" altLang="en-US" sz="38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探究</a:t>
              </a:r>
              <a:endParaRPr lang="zh-CN" altLang="zh-CN" sz="38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1508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1509" name="Text Box 26"/>
          <p:cNvSpPr txBox="1">
            <a:spLocks noChangeArrowheads="1"/>
          </p:cNvSpPr>
          <p:nvPr/>
        </p:nvSpPr>
        <p:spPr bwMode="auto">
          <a:xfrm>
            <a:off x="576263" y="-349250"/>
            <a:ext cx="2427287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endParaRPr lang="en-US" altLang="zh-CN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endParaRPr lang="en-US" altLang="zh-CN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endParaRPr lang="en-US" altLang="zh-CN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第一单元</a:t>
            </a:r>
            <a:endParaRPr lang="zh-CN" altLang="en-US" sz="2800" b="1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1510" name="组合 7"/>
          <p:cNvGrpSpPr/>
          <p:nvPr/>
        </p:nvGrpSpPr>
        <p:grpSpPr bwMode="auto">
          <a:xfrm>
            <a:off x="2832100" y="1474788"/>
            <a:ext cx="9159875" cy="3408776"/>
            <a:chOff x="1859092" y="1489676"/>
            <a:chExt cx="8072060" cy="3410470"/>
          </a:xfrm>
        </p:grpSpPr>
        <p:sp>
          <p:nvSpPr>
            <p:cNvPr id="9" name="燕尾形 8"/>
            <p:cNvSpPr/>
            <p:nvPr/>
          </p:nvSpPr>
          <p:spPr>
            <a:xfrm>
              <a:off x="2010181" y="2831780"/>
              <a:ext cx="330157" cy="983151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322152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2638319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2954486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272052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3588220" y="2836545"/>
              <a:ext cx="330157" cy="983150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3904387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4220554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4536722" y="2836545"/>
              <a:ext cx="331556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4854288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燕尾形 18"/>
            <p:cNvSpPr/>
            <p:nvPr/>
          </p:nvSpPr>
          <p:spPr>
            <a:xfrm>
              <a:off x="5170456" y="2836545"/>
              <a:ext cx="330157" cy="983150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5486623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5802790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6120356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6436524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6752691" y="2836545"/>
              <a:ext cx="330157" cy="983150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>
              <a:off x="7068858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7385026" y="2836545"/>
              <a:ext cx="331556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7702592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8018760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8334927" y="2836545"/>
              <a:ext cx="330157" cy="983150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燕尾形 29"/>
            <p:cNvSpPr/>
            <p:nvPr/>
          </p:nvSpPr>
          <p:spPr>
            <a:xfrm>
              <a:off x="8651094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8968660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9284828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9600995" y="2836545"/>
              <a:ext cx="330157" cy="98315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36" name="矩形 33"/>
            <p:cNvSpPr>
              <a:spLocks noChangeArrowheads="1"/>
            </p:cNvSpPr>
            <p:nvPr/>
          </p:nvSpPr>
          <p:spPr bwMode="auto">
            <a:xfrm>
              <a:off x="1859092" y="1489676"/>
              <a:ext cx="1202433" cy="369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r>
                <a:rPr lang="en-US" altLang="zh-CN" b="1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1.</a:t>
              </a:r>
              <a:r>
                <a:rPr lang="zh-CN" altLang="en-US" b="1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沁园春 雪</a:t>
              </a:r>
              <a:endParaRPr lang="zh-CN" altLang="en-US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537" name="矩形 34"/>
            <p:cNvSpPr>
              <a:spLocks noChangeArrowheads="1"/>
            </p:cNvSpPr>
            <p:nvPr/>
          </p:nvSpPr>
          <p:spPr bwMode="auto">
            <a:xfrm>
              <a:off x="1859092" y="1848558"/>
              <a:ext cx="2949030" cy="37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1450" indent="-1714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毛主席词。豪迈</a:t>
              </a:r>
              <a:r>
                <a:rPr lang="zh-CN" altLang="en-US" sz="14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38" name="矩形 35"/>
            <p:cNvSpPr>
              <a:spLocks noChangeArrowheads="1"/>
            </p:cNvSpPr>
            <p:nvPr/>
          </p:nvSpPr>
          <p:spPr bwMode="auto">
            <a:xfrm>
              <a:off x="4808122" y="1489676"/>
              <a:ext cx="3224627" cy="369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r>
                <a:rPr lang="en-US" altLang="zh-CN" b="1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2.</a:t>
              </a:r>
              <a:r>
                <a:rPr lang="zh-CN" altLang="en-US" b="1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我爱这土地            </a:t>
              </a:r>
              <a:r>
                <a:rPr lang="en-US" altLang="zh-CN" b="1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3.</a:t>
              </a:r>
              <a:r>
                <a:rPr lang="zh-CN" altLang="en-US" b="1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乡愁</a:t>
              </a:r>
              <a:endParaRPr lang="zh-CN" altLang="en-US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539" name="矩形 36"/>
            <p:cNvSpPr>
              <a:spLocks noChangeArrowheads="1"/>
            </p:cNvSpPr>
            <p:nvPr/>
          </p:nvSpPr>
          <p:spPr bwMode="auto">
            <a:xfrm>
              <a:off x="5184445" y="1848558"/>
              <a:ext cx="2834314" cy="37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1450" indent="-1714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自由体诗。独特意象。</a:t>
              </a:r>
              <a:endPara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40" name="矩形 37"/>
            <p:cNvSpPr>
              <a:spLocks noChangeArrowheads="1"/>
            </p:cNvSpPr>
            <p:nvPr/>
          </p:nvSpPr>
          <p:spPr bwMode="auto">
            <a:xfrm>
              <a:off x="3441328" y="3914513"/>
              <a:ext cx="1959604" cy="646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r>
                <a:rPr lang="en-US" altLang="zh-CN" b="1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4.</a:t>
              </a:r>
              <a:r>
                <a:rPr lang="zh-CN" altLang="en-US" b="1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你是人间的四月天</a:t>
              </a:r>
              <a:endParaRPr lang="en-US" altLang="zh-CN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r>
                <a:rPr lang="en-US" altLang="zh-CN" b="1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——</a:t>
              </a:r>
              <a:r>
                <a:rPr lang="zh-CN" altLang="en-US" b="1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一句爱的赞颂</a:t>
              </a:r>
              <a:endParaRPr lang="zh-CN" altLang="en-US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541" name="矩形 38"/>
            <p:cNvSpPr>
              <a:spLocks noChangeArrowheads="1"/>
            </p:cNvSpPr>
            <p:nvPr/>
          </p:nvSpPr>
          <p:spPr bwMode="auto">
            <a:xfrm>
              <a:off x="3453919" y="4529122"/>
              <a:ext cx="2679028" cy="37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1450" indent="-1714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清新</a:t>
              </a:r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意象</a:t>
              </a:r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比喻、</a:t>
              </a:r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韵脚，句式</a:t>
              </a:r>
              <a:r>
                <a:rPr lang="zh-CN" altLang="en-US" sz="140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42" name="矩形 39"/>
            <p:cNvSpPr>
              <a:spLocks noChangeArrowheads="1"/>
            </p:cNvSpPr>
            <p:nvPr/>
          </p:nvSpPr>
          <p:spPr bwMode="auto">
            <a:xfrm>
              <a:off x="6766680" y="3914513"/>
              <a:ext cx="739089" cy="369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r>
                <a:rPr lang="en-US" altLang="zh-CN" b="1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5.</a:t>
              </a:r>
              <a:r>
                <a:rPr lang="zh-CN" altLang="en-US" b="1">
                  <a:solidFill>
                    <a:srgbClr val="262626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我看</a:t>
              </a:r>
              <a:endParaRPr lang="zh-CN" altLang="en-US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543" name="矩形 40"/>
            <p:cNvSpPr>
              <a:spLocks noChangeArrowheads="1"/>
            </p:cNvSpPr>
            <p:nvPr/>
          </p:nvSpPr>
          <p:spPr bwMode="auto">
            <a:xfrm>
              <a:off x="6766680" y="4271808"/>
              <a:ext cx="2834314" cy="37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1450" indent="-1714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b="1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九叶诗派。语言陌生化</a:t>
              </a:r>
              <a:endParaRPr lang="zh-CN" altLang="en-US" sz="1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idx="1"/>
          </p:nvPr>
        </p:nvSpPr>
        <p:spPr>
          <a:xfrm>
            <a:off x="1068388" y="5445125"/>
            <a:ext cx="4286250" cy="72707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写作：观点要明确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30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22531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阅读</a:t>
              </a:r>
              <a:r>
                <a:rPr lang="en-US" altLang="zh-CN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·</a:t>
              </a:r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写作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2532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533" name="Text Box 26"/>
          <p:cNvSpPr txBox="1">
            <a:spLocks noChangeArrowheads="1"/>
          </p:cNvSpPr>
          <p:nvPr/>
        </p:nvSpPr>
        <p:spPr bwMode="auto">
          <a:xfrm>
            <a:off x="539750" y="1474788"/>
            <a:ext cx="2868613" cy="395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第二单元</a:t>
            </a:r>
            <a:endParaRPr lang="en-US" altLang="zh-CN" sz="24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endParaRPr lang="en-US" altLang="zh-CN" sz="24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议论文的特点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把握观点、区分材料与观点</a:t>
            </a:r>
            <a:endParaRPr lang="en-US" altLang="zh-CN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学习论证方法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grpSp>
        <p:nvGrpSpPr>
          <p:cNvPr id="22534" name="组合 7"/>
          <p:cNvGrpSpPr/>
          <p:nvPr/>
        </p:nvGrpSpPr>
        <p:grpSpPr bwMode="auto">
          <a:xfrm>
            <a:off x="3776663" y="1474788"/>
            <a:ext cx="8072437" cy="4565650"/>
            <a:chOff x="1859092" y="1489676"/>
            <a:chExt cx="8072162" cy="3786015"/>
          </a:xfrm>
        </p:grpSpPr>
        <p:sp>
          <p:nvSpPr>
            <p:cNvPr id="9" name="燕尾形 8"/>
            <p:cNvSpPr/>
            <p:nvPr/>
          </p:nvSpPr>
          <p:spPr>
            <a:xfrm>
              <a:off x="2009899" y="2832421"/>
              <a:ext cx="330189" cy="980730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322626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2638527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2954430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271919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3587820" y="2836370"/>
              <a:ext cx="330189" cy="982047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3903722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4221212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4537113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4854602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燕尾形 18"/>
            <p:cNvSpPr/>
            <p:nvPr/>
          </p:nvSpPr>
          <p:spPr>
            <a:xfrm>
              <a:off x="5170504" y="2836370"/>
              <a:ext cx="330189" cy="982047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5486405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5803895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6119797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6435698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6753187" y="2836370"/>
              <a:ext cx="330189" cy="982047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>
              <a:off x="7069090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7384991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7702480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8018382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8335871" y="2836370"/>
              <a:ext cx="330189" cy="982047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燕尾形 29"/>
            <p:cNvSpPr/>
            <p:nvPr/>
          </p:nvSpPr>
          <p:spPr>
            <a:xfrm>
              <a:off x="8651773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8967675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9285164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9601065" y="2836370"/>
              <a:ext cx="330189" cy="982047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859092" y="1489676"/>
              <a:ext cx="1855724" cy="3699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6.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敬业与乐业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859092" y="1849057"/>
              <a:ext cx="2947887" cy="12347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观点明确，开门见山</a:t>
              </a:r>
              <a:endPara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结构明晰，多种论证方式</a:t>
              </a:r>
              <a:endPara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184791" y="1489676"/>
              <a:ext cx="2492290" cy="5357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7.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就英法联军远征中国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致巴特勒上尉的信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335599" y="2025457"/>
              <a:ext cx="2682784" cy="5392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表达思想的书信</a:t>
              </a:r>
              <a:endPara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论证思路。铺陈与反语。</a:t>
              </a: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441775" y="3913199"/>
              <a:ext cx="1133436" cy="3067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8.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论教养</a:t>
              </a: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 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441775" y="4272581"/>
              <a:ext cx="2527214" cy="54104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400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从日常生活小事入手</a:t>
              </a:r>
              <a:endParaRPr lang="en-US" altLang="zh-CN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正反对比论证</a:t>
              </a: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765887" y="3913199"/>
              <a:ext cx="1992245" cy="3067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9.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精神的三间小屋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765887" y="4272581"/>
              <a:ext cx="2362120" cy="1003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说理性散文</a:t>
              </a:r>
              <a:endPara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比喻论证（三间小屋：情感、事业、自我）</a:t>
              </a:r>
              <a:endPara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写作：议论要言之有据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78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24579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阅读</a:t>
              </a:r>
              <a:r>
                <a:rPr lang="en-US" altLang="zh-CN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·</a:t>
              </a:r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写作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4580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81" name="Text Box 26"/>
          <p:cNvSpPr txBox="1">
            <a:spLocks noChangeArrowheads="1"/>
          </p:cNvSpPr>
          <p:nvPr/>
        </p:nvSpPr>
        <p:spPr bwMode="auto">
          <a:xfrm>
            <a:off x="539750" y="1474788"/>
            <a:ext cx="30321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第三单元</a:t>
            </a:r>
            <a:endParaRPr lang="en-US" altLang="zh-CN" sz="24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endParaRPr lang="en-US" altLang="zh-CN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古代记游散文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山水之美与志趣抱负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唐诗宋词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grpSp>
        <p:nvGrpSpPr>
          <p:cNvPr id="24582" name="组合 41"/>
          <p:cNvGrpSpPr/>
          <p:nvPr/>
        </p:nvGrpSpPr>
        <p:grpSpPr bwMode="auto">
          <a:xfrm>
            <a:off x="4065588" y="1474788"/>
            <a:ext cx="7716837" cy="3714750"/>
            <a:chOff x="1859092" y="1489676"/>
            <a:chExt cx="8072162" cy="3715510"/>
          </a:xfrm>
        </p:grpSpPr>
        <p:sp>
          <p:nvSpPr>
            <p:cNvPr id="43" name="燕尾形 42"/>
            <p:cNvSpPr/>
            <p:nvPr/>
          </p:nvSpPr>
          <p:spPr>
            <a:xfrm>
              <a:off x="2010206" y="2832976"/>
              <a:ext cx="330459" cy="981276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2322398" y="2836151"/>
              <a:ext cx="330459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2637912" y="2836151"/>
              <a:ext cx="330459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2955086" y="2836151"/>
              <a:ext cx="330458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3272260" y="2836151"/>
              <a:ext cx="328798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>
              <a:off x="3587773" y="2836151"/>
              <a:ext cx="330459" cy="982863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3904948" y="2836151"/>
              <a:ext cx="330458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>
              <a:off x="4220461" y="2836151"/>
              <a:ext cx="330458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4537635" y="2836151"/>
              <a:ext cx="330459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4853148" y="2836151"/>
              <a:ext cx="330459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5170323" y="2836151"/>
              <a:ext cx="330458" cy="982863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5487496" y="2836151"/>
              <a:ext cx="328798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5803010" y="2836151"/>
              <a:ext cx="330459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6120184" y="2836151"/>
              <a:ext cx="330458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6435698" y="2836151"/>
              <a:ext cx="330458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6752871" y="2836151"/>
              <a:ext cx="330459" cy="982863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7070046" y="2836151"/>
              <a:ext cx="328798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7385559" y="2836151"/>
              <a:ext cx="330458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7702733" y="2836151"/>
              <a:ext cx="330459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8018246" y="2836151"/>
              <a:ext cx="330459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燕尾形 62"/>
            <p:cNvSpPr/>
            <p:nvPr/>
          </p:nvSpPr>
          <p:spPr>
            <a:xfrm>
              <a:off x="8335421" y="2836151"/>
              <a:ext cx="330458" cy="982863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燕尾形 63"/>
            <p:cNvSpPr/>
            <p:nvPr/>
          </p:nvSpPr>
          <p:spPr>
            <a:xfrm>
              <a:off x="8650934" y="2836151"/>
              <a:ext cx="330458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8968108" y="2836151"/>
              <a:ext cx="330459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9285282" y="2836151"/>
              <a:ext cx="328798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9600796" y="2836151"/>
              <a:ext cx="330458" cy="982863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859092" y="1489676"/>
              <a:ext cx="1494537" cy="369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10.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岳阳楼记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859092" y="1848524"/>
              <a:ext cx="2949220" cy="62560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景物之美、立意高远</a:t>
              </a:r>
              <a:endPara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排比对偶，铺排造势</a:t>
              </a:r>
              <a:endPara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183607" y="1489676"/>
              <a:ext cx="1481253" cy="369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11.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醉翁亭记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183607" y="1848524"/>
              <a:ext cx="2834639" cy="93205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文化符号，精神家园</a:t>
              </a:r>
              <a:endParaRPr lang="en-US" altLang="zh-CN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骈散结合，虚词的作用</a:t>
              </a:r>
              <a:endParaRPr lang="en-US" altLang="zh-CN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3441641" y="3914284"/>
              <a:ext cx="1735324" cy="3683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12.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湖心亭看雪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3441641" y="4273132"/>
              <a:ext cx="2527429" cy="9320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孤独心灵，如画意境</a:t>
              </a:r>
              <a:endParaRPr lang="en-US" altLang="zh-CN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白描手法，语言简练</a:t>
              </a:r>
              <a:endPara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66156" y="3914284"/>
              <a:ext cx="1560961" cy="3683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13.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诗词三首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766156" y="4273132"/>
              <a:ext cx="3000699" cy="62401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乐府诗、七言律诗、宋词</a:t>
              </a:r>
              <a:endPara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情感、哲理。用典。</a:t>
              </a:r>
              <a:endPara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5445125"/>
            <a:ext cx="8435975" cy="72707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写作：学习缩写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602" name="组合 110"/>
          <p:cNvGrpSpPr/>
          <p:nvPr/>
        </p:nvGrpSpPr>
        <p:grpSpPr bwMode="auto">
          <a:xfrm>
            <a:off x="0" y="166688"/>
            <a:ext cx="5303838" cy="847725"/>
            <a:chOff x="0" y="0"/>
            <a:chExt cx="3370216" cy="493479"/>
          </a:xfrm>
        </p:grpSpPr>
        <p:sp>
          <p:nvSpPr>
            <p:cNvPr id="25603" name="矩形 111"/>
            <p:cNvSpPr>
              <a:spLocks noChangeArrowheads="1"/>
            </p:cNvSpPr>
            <p:nvPr/>
          </p:nvSpPr>
          <p:spPr bwMode="auto">
            <a:xfrm>
              <a:off x="0" y="0"/>
              <a:ext cx="3052812" cy="493479"/>
            </a:xfrm>
            <a:prstGeom prst="rect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阅读</a:t>
              </a:r>
              <a:r>
                <a:rPr lang="en-US" altLang="zh-CN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·</a:t>
              </a:r>
              <a:r>
                <a:rPr lang="zh-CN" altLang="en-US" sz="3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写作</a:t>
              </a:r>
              <a:endParaRPr lang="zh-CN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5604" name="直角三角形 112"/>
            <p:cNvSpPr>
              <a:spLocks noChangeArrowheads="1"/>
            </p:cNvSpPr>
            <p:nvPr/>
          </p:nvSpPr>
          <p:spPr bwMode="auto">
            <a:xfrm>
              <a:off x="3052811" y="3822"/>
              <a:ext cx="317405" cy="489657"/>
            </a:xfrm>
            <a:prstGeom prst="rtTriangle">
              <a:avLst/>
            </a:prstGeom>
            <a:solidFill>
              <a:srgbClr val="007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5605" name="Text Box 26"/>
          <p:cNvSpPr txBox="1">
            <a:spLocks noChangeArrowheads="1"/>
          </p:cNvSpPr>
          <p:nvPr/>
        </p:nvSpPr>
        <p:spPr bwMode="auto">
          <a:xfrm>
            <a:off x="539750" y="1474788"/>
            <a:ext cx="3236913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第四单元</a:t>
            </a:r>
            <a:endParaRPr lang="en-US" altLang="zh-CN" sz="24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endParaRPr lang="en-US" altLang="zh-CN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独特视角与少年成长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小说情节与人物形象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lvl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 typeface="Arial" panose="020B0604020202020204" pitchFamily="34" charset="0"/>
              <a:buChar char="•"/>
            </a:pPr>
            <a:r>
              <a:rPr lang="zh-CN" altLang="en-US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艺术技巧与文体特征</a:t>
            </a:r>
            <a:endParaRPr lang="zh-CN" altLang="en-US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grpSp>
        <p:nvGrpSpPr>
          <p:cNvPr id="25606" name="组合 41"/>
          <p:cNvGrpSpPr/>
          <p:nvPr/>
        </p:nvGrpSpPr>
        <p:grpSpPr bwMode="auto">
          <a:xfrm>
            <a:off x="4430713" y="1473200"/>
            <a:ext cx="7189787" cy="3714750"/>
            <a:chOff x="1859092" y="1489676"/>
            <a:chExt cx="8072162" cy="3715154"/>
          </a:xfrm>
        </p:grpSpPr>
        <p:sp>
          <p:nvSpPr>
            <p:cNvPr id="43" name="燕尾形 42"/>
            <p:cNvSpPr/>
            <p:nvPr/>
          </p:nvSpPr>
          <p:spPr>
            <a:xfrm>
              <a:off x="2010589" y="2832847"/>
              <a:ext cx="329731" cy="981182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2322497" y="2836022"/>
              <a:ext cx="329730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2637969" y="2836022"/>
              <a:ext cx="331513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2955223" y="2836022"/>
              <a:ext cx="329731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3270696" y="2836022"/>
              <a:ext cx="331513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>
              <a:off x="3587950" y="2836022"/>
              <a:ext cx="329730" cy="982770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3905204" y="2836022"/>
              <a:ext cx="329730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>
              <a:off x="4220676" y="2836022"/>
              <a:ext cx="329731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4537930" y="2836022"/>
              <a:ext cx="329731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4853403" y="2836022"/>
              <a:ext cx="331513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5170657" y="2836022"/>
              <a:ext cx="329730" cy="982770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5486128" y="2836022"/>
              <a:ext cx="331513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5803383" y="2836022"/>
              <a:ext cx="329731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6120637" y="2836022"/>
              <a:ext cx="329731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6436110" y="2836022"/>
              <a:ext cx="329730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6753364" y="2836022"/>
              <a:ext cx="329730" cy="982770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7068836" y="2836022"/>
              <a:ext cx="329731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7386090" y="2836022"/>
              <a:ext cx="329731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7701562" y="2836022"/>
              <a:ext cx="331513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8018817" y="2836022"/>
              <a:ext cx="329730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燕尾形 62"/>
            <p:cNvSpPr/>
            <p:nvPr/>
          </p:nvSpPr>
          <p:spPr>
            <a:xfrm>
              <a:off x="8334288" y="2836022"/>
              <a:ext cx="331513" cy="982770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燕尾形 63"/>
            <p:cNvSpPr/>
            <p:nvPr/>
          </p:nvSpPr>
          <p:spPr>
            <a:xfrm>
              <a:off x="8651543" y="2836022"/>
              <a:ext cx="329731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8968797" y="2836022"/>
              <a:ext cx="329731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9284270" y="2836022"/>
              <a:ext cx="329730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9601524" y="2836022"/>
              <a:ext cx="329730" cy="98277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859092" y="1489676"/>
              <a:ext cx="1085437" cy="3699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14.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故乡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859092" y="1848490"/>
              <a:ext cx="2947970" cy="65253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故乡的变化与启蒙主题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人物形象与环境描写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184916" y="1489676"/>
              <a:ext cx="2122752" cy="3699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15.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我的叔叔于勒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184916" y="1848490"/>
              <a:ext cx="2833901" cy="12098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梳理情节，分析人物形象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“我”的视角和叙事技巧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3441799" y="3914053"/>
              <a:ext cx="1675388" cy="3683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16.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孤独之旅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3441799" y="4272867"/>
              <a:ext cx="2527341" cy="9319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散文化小说与成长主题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抒情笔法与与环境描写</a:t>
              </a:r>
              <a:endPara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65840" y="3914053"/>
              <a:ext cx="279826" cy="3683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 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765840" y="4272867"/>
              <a:ext cx="2361585" cy="3445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1766</Words>
  <Application>WPS 演示</Application>
  <PresentationFormat>宽屏</PresentationFormat>
  <Paragraphs>375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Garamond</vt:lpstr>
      <vt:lpstr>方正舒体</vt:lpstr>
      <vt:lpstr>Arial</vt:lpstr>
      <vt:lpstr>Calibri Light</vt:lpstr>
      <vt:lpstr>Calibri</vt:lpstr>
      <vt:lpstr>微软雅黑</vt:lpstr>
      <vt:lpstr>黑体</vt:lpstr>
      <vt:lpstr>楷体</vt:lpstr>
      <vt:lpstr>华文中宋</vt:lpstr>
      <vt:lpstr>Arial Unicode MS</vt:lpstr>
      <vt:lpstr>仿宋</vt:lpstr>
      <vt:lpstr>环保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 www.xiexingcun.com【全免费】</dc:title>
  <dc:creator>语文备课大师 www.xiexingcun.com【全免费】</dc:creator>
  <dc:description>语文备课大师 www.xiexingcun.com【全免费】</dc:description>
  <cp:lastModifiedBy>wang_j</cp:lastModifiedBy>
  <cp:revision>语文备课大师 www.xiexingcun.com【全免费】</cp:revision>
  <dcterms:created xsi:type="dcterms:W3CDTF">2013-10-25T14:41:00Z</dcterms:created>
  <dcterms:modified xsi:type="dcterms:W3CDTF">2018-05-09T02:46:33Z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