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9" r:id="rId3"/>
    <p:sldId id="280" r:id="rId4"/>
    <p:sldId id="281" r:id="rId5"/>
    <p:sldId id="284" r:id="rId6"/>
    <p:sldId id="282" r:id="rId7"/>
    <p:sldId id="267" r:id="rId8"/>
    <p:sldId id="265" r:id="rId10"/>
    <p:sldId id="266" r:id="rId11"/>
    <p:sldId id="268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5" r:id="rId22"/>
    <p:sldId id="294" r:id="rId23"/>
    <p:sldId id="296" r:id="rId24"/>
    <p:sldId id="258" r:id="rId25"/>
    <p:sldId id="269" r:id="rId26"/>
    <p:sldId id="270" r:id="rId27"/>
    <p:sldId id="272" r:id="rId28"/>
    <p:sldId id="273" r:id="rId29"/>
    <p:sldId id="305" r:id="rId30"/>
    <p:sldId id="301" r:id="rId31"/>
    <p:sldId id="304" r:id="rId32"/>
    <p:sldId id="297" r:id="rId33"/>
    <p:sldId id="274" r:id="rId34"/>
    <p:sldId id="303" r:id="rId35"/>
    <p:sldId id="276" r:id="rId36"/>
    <p:sldId id="275" r:id="rId37"/>
    <p:sldId id="302" r:id="rId38"/>
    <p:sldId id="277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幼圆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/>
          <p:cNvPicPr>
            <a:picLocks noChangeAspect="1"/>
          </p:cNvPicPr>
          <p:nvPr/>
        </p:nvPicPr>
        <p:blipFill>
          <a:blip r:embed="rId2"/>
          <a:srcRect l="36391" t="26196" r="2908" b="18492"/>
          <a:stretch>
            <a:fillRect/>
          </a:stretch>
        </p:blipFill>
        <p:spPr>
          <a:xfrm>
            <a:off x="-28575" y="-28575"/>
            <a:ext cx="917257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28575" y="-28575"/>
            <a:ext cx="9172575" cy="6886575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10"/>
          <p:cNvPicPr>
            <a:picLocks noChangeAspect="1"/>
          </p:cNvPicPr>
          <p:nvPr/>
        </p:nvPicPr>
        <p:blipFill>
          <a:blip r:embed="rId2"/>
          <a:srcRect l="-9502" t="6705" r="926" b="4568"/>
          <a:stretch>
            <a:fillRect/>
          </a:stretch>
        </p:blipFill>
        <p:spPr>
          <a:xfrm>
            <a:off x="1485900" y="-28575"/>
            <a:ext cx="7658100" cy="691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611562" y="4497383"/>
            <a:ext cx="4017590" cy="3984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611562" y="3095869"/>
            <a:ext cx="4017590" cy="1390186"/>
          </a:xfrm>
        </p:spPr>
        <p:txBody>
          <a:bodyPr>
            <a:noAutofit/>
          </a:bodyPr>
          <a:lstStyle>
            <a:lvl1pPr algn="l">
              <a:lnSpc>
                <a:spcPct val="110000"/>
              </a:lnSpc>
              <a:defRPr sz="24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9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3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8" y="2108203"/>
            <a:ext cx="5995988" cy="1235075"/>
          </a:xfrm>
        </p:spPr>
        <p:txBody>
          <a:bodyPr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1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3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1" y="1244603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376362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4" y="533402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2"/>
            <a:ext cx="4629150" cy="4873625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4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30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33"/>
          <p:cNvPicPr>
            <a:picLocks noChangeAspect="1"/>
          </p:cNvPicPr>
          <p:nvPr/>
        </p:nvPicPr>
        <p:blipFill>
          <a:blip r:embed="rId12"/>
          <a:srcRect l="36391" t="26196" r="2908" b="18492"/>
          <a:stretch>
            <a:fillRect/>
          </a:stretch>
        </p:blipFill>
        <p:spPr>
          <a:xfrm>
            <a:off x="-28575" y="-28575"/>
            <a:ext cx="917257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矩形 34"/>
          <p:cNvSpPr/>
          <p:nvPr/>
        </p:nvSpPr>
        <p:spPr>
          <a:xfrm>
            <a:off x="-28575" y="-28575"/>
            <a:ext cx="9172575" cy="6886575"/>
          </a:xfrm>
          <a:prstGeom prst="rect">
            <a:avLst/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/>
            <a:fld id="{9A0DB2DC-4C9A-4742-B13C-FB6460FD3503}" type="slidenum">
              <a:rPr lang="zh-CN" altLang="en-US" sz="900" dirty="0">
                <a:solidFill>
                  <a:srgbClr val="9D9D9D"/>
                </a:solidFill>
              </a:rPr>
            </a:fld>
            <a:endParaRPr lang="zh-CN" altLang="en-US" sz="900" dirty="0">
              <a:solidFill>
                <a:srgbClr val="9D9D9D"/>
              </a:solidFill>
            </a:endParaRPr>
          </a:p>
        </p:txBody>
      </p:sp>
      <p:sp>
        <p:nvSpPr>
          <p:cNvPr id="1031" name="KSO_BC1"/>
          <p:cNvSpPr>
            <a:spLocks noGrp="1"/>
          </p:cNvSpPr>
          <p:nvPr>
            <p:ph type="body" idx="1"/>
          </p:nvPr>
        </p:nvSpPr>
        <p:spPr>
          <a:xfrm>
            <a:off x="508000" y="1273175"/>
            <a:ext cx="8121650" cy="5083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032" name="KSO_BT1"/>
          <p:cNvSpPr>
            <a:spLocks noGrp="1"/>
          </p:cNvSpPr>
          <p:nvPr>
            <p:ph type="title"/>
          </p:nvPr>
        </p:nvSpPr>
        <p:spPr>
          <a:xfrm>
            <a:off x="508000" y="312738"/>
            <a:ext cx="8121650" cy="7350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pic>
        <p:nvPicPr>
          <p:cNvPr id="1033" name="Picture 2" descr="F:\PPT素材\LOGO新\logo1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812088" y="188913"/>
            <a:ext cx="1079500" cy="3937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66700" indent="-26670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100" kern="1200" dirty="0">
          <a:solidFill>
            <a:schemeClr val="accent1"/>
          </a:solidFill>
          <a:latin typeface="+mn-ea"/>
          <a:ea typeface="+mn-ea"/>
          <a:cs typeface="+mn-cs"/>
        </a:defRPr>
      </a:lvl1pPr>
      <a:lvl2pPr marL="266700" indent="-266700" algn="just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FF81E6"/>
        </a:buClr>
        <a:buFont typeface="幼圆" pitchFamily="49" charset="-122"/>
        <a:buChar char=" "/>
        <a:defRPr sz="13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openxmlformats.org/officeDocument/2006/relationships/image" Target="../media/image9.jpeg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7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7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5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U~$3N(6LBONDH(B[E5XH`IM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24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鲜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66825" y="2027238"/>
            <a:ext cx="955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xiān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2292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231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31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32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32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232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06925" y="4981575"/>
            <a:ext cx="400208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“鱼”最后一笔横变提。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05050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鱼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2475" y="45513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鲜花   鲜美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2475" y="4981575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春天到了，广阔的田野里开满了鲜花。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X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2299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3" name="圆角矩形 32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2316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7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/>
              <a:r>
                <a:rPr lang="zh-CN" altLang="en-US" sz="2400" b="1" dirty="0">
                  <a:latin typeface="Adobe 黑体 Std R"/>
                  <a:ea typeface="Adobe 黑体 Std R"/>
                </a:rPr>
                <a:t>我会写</a:t>
              </a:r>
              <a:endParaRPr lang="zh-CN" altLang="en-US" sz="2400" b="1" dirty="0">
                <a:latin typeface="Adobe 黑体 Std R"/>
                <a:ea typeface="Adobe 黑体 Std R"/>
              </a:endParaRPr>
            </a:p>
          </p:txBody>
        </p:sp>
      </p:grpSp>
      <p:pic>
        <p:nvPicPr>
          <p:cNvPr id="38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6" name="Freeform 6"/>
          <p:cNvSpPr/>
          <p:nvPr/>
        </p:nvSpPr>
        <p:spPr>
          <a:xfrm>
            <a:off x="5394325" y="2068513"/>
            <a:ext cx="539750" cy="688975"/>
          </a:xfrm>
          <a:custGeom>
            <a:avLst/>
            <a:gdLst>
              <a:gd name="txL" fmla="*/ 0 w 679"/>
              <a:gd name="txT" fmla="*/ 0 h 868"/>
              <a:gd name="txR" fmla="*/ 679 w 679"/>
              <a:gd name="txB" fmla="*/ 868 h 868"/>
            </a:gdLst>
            <a:ahLst/>
            <a:cxnLst>
              <a:cxn ang="0">
                <a:pos x="0" y="858"/>
              </a:cxn>
              <a:cxn ang="0">
                <a:pos x="3" y="841"/>
              </a:cxn>
              <a:cxn ang="0">
                <a:pos x="17" y="812"/>
              </a:cxn>
              <a:cxn ang="0">
                <a:pos x="40" y="776"/>
              </a:cxn>
              <a:cxn ang="0">
                <a:pos x="74" y="728"/>
              </a:cxn>
              <a:cxn ang="0">
                <a:pos x="134" y="653"/>
              </a:cxn>
              <a:cxn ang="0">
                <a:pos x="218" y="542"/>
              </a:cxn>
              <a:cxn ang="0">
                <a:pos x="289" y="442"/>
              </a:cxn>
              <a:cxn ang="0">
                <a:pos x="349" y="350"/>
              </a:cxn>
              <a:cxn ang="0">
                <a:pos x="395" y="266"/>
              </a:cxn>
              <a:cxn ang="0">
                <a:pos x="430" y="191"/>
              </a:cxn>
              <a:cxn ang="0">
                <a:pos x="441" y="159"/>
              </a:cxn>
              <a:cxn ang="0">
                <a:pos x="447" y="130"/>
              </a:cxn>
              <a:cxn ang="0">
                <a:pos x="449" y="105"/>
              </a:cxn>
              <a:cxn ang="0">
                <a:pos x="443" y="84"/>
              </a:cxn>
              <a:cxn ang="0">
                <a:pos x="433" y="67"/>
              </a:cxn>
              <a:cxn ang="0">
                <a:pos x="422" y="52"/>
              </a:cxn>
              <a:cxn ang="0">
                <a:pos x="414" y="40"/>
              </a:cxn>
              <a:cxn ang="0">
                <a:pos x="410" y="29"/>
              </a:cxn>
              <a:cxn ang="0">
                <a:pos x="414" y="17"/>
              </a:cxn>
              <a:cxn ang="0">
                <a:pos x="422" y="9"/>
              </a:cxn>
              <a:cxn ang="0">
                <a:pos x="435" y="2"/>
              </a:cxn>
              <a:cxn ang="0">
                <a:pos x="453" y="0"/>
              </a:cxn>
              <a:cxn ang="0">
                <a:pos x="476" y="2"/>
              </a:cxn>
              <a:cxn ang="0">
                <a:pos x="503" y="8"/>
              </a:cxn>
              <a:cxn ang="0">
                <a:pos x="535" y="19"/>
              </a:cxn>
              <a:cxn ang="0">
                <a:pos x="574" y="36"/>
              </a:cxn>
              <a:cxn ang="0">
                <a:pos x="610" y="55"/>
              </a:cxn>
              <a:cxn ang="0">
                <a:pos x="639" y="73"/>
              </a:cxn>
              <a:cxn ang="0">
                <a:pos x="660" y="92"/>
              </a:cxn>
              <a:cxn ang="0">
                <a:pos x="673" y="111"/>
              </a:cxn>
              <a:cxn ang="0">
                <a:pos x="679" y="130"/>
              </a:cxn>
              <a:cxn ang="0">
                <a:pos x="677" y="151"/>
              </a:cxn>
              <a:cxn ang="0">
                <a:pos x="662" y="184"/>
              </a:cxn>
              <a:cxn ang="0">
                <a:pos x="635" y="228"/>
              </a:cxn>
              <a:cxn ang="0">
                <a:pos x="595" y="283"/>
              </a:cxn>
              <a:cxn ang="0">
                <a:pos x="541" y="352"/>
              </a:cxn>
              <a:cxn ang="0">
                <a:pos x="476" y="431"/>
              </a:cxn>
              <a:cxn ang="0">
                <a:pos x="410" y="508"/>
              </a:cxn>
              <a:cxn ang="0">
                <a:pos x="347" y="578"/>
              </a:cxn>
              <a:cxn ang="0">
                <a:pos x="286" y="644"/>
              </a:cxn>
              <a:cxn ang="0">
                <a:pos x="228" y="701"/>
              </a:cxn>
              <a:cxn ang="0">
                <a:pos x="172" y="753"/>
              </a:cxn>
              <a:cxn ang="0">
                <a:pos x="122" y="797"/>
              </a:cxn>
              <a:cxn ang="0">
                <a:pos x="82" y="829"/>
              </a:cxn>
              <a:cxn ang="0">
                <a:pos x="48" y="852"/>
              </a:cxn>
              <a:cxn ang="0">
                <a:pos x="25" y="866"/>
              </a:cxn>
              <a:cxn ang="0">
                <a:pos x="7" y="868"/>
              </a:cxn>
            </a:cxnLst>
            <a:rect l="txL" t="txT" r="txR" b="txB"/>
            <a:pathLst>
              <a:path w="679" h="868">
                <a:moveTo>
                  <a:pt x="3" y="866"/>
                </a:moveTo>
                <a:lnTo>
                  <a:pt x="2" y="862"/>
                </a:lnTo>
                <a:lnTo>
                  <a:pt x="0" y="858"/>
                </a:lnTo>
                <a:lnTo>
                  <a:pt x="0" y="854"/>
                </a:lnTo>
                <a:lnTo>
                  <a:pt x="2" y="847"/>
                </a:lnTo>
                <a:lnTo>
                  <a:pt x="3" y="841"/>
                </a:lnTo>
                <a:lnTo>
                  <a:pt x="7" y="831"/>
                </a:lnTo>
                <a:lnTo>
                  <a:pt x="11" y="824"/>
                </a:lnTo>
                <a:lnTo>
                  <a:pt x="17" y="812"/>
                </a:lnTo>
                <a:lnTo>
                  <a:pt x="23" y="801"/>
                </a:lnTo>
                <a:lnTo>
                  <a:pt x="32" y="789"/>
                </a:lnTo>
                <a:lnTo>
                  <a:pt x="40" y="776"/>
                </a:lnTo>
                <a:lnTo>
                  <a:pt x="51" y="761"/>
                </a:lnTo>
                <a:lnTo>
                  <a:pt x="63" y="745"/>
                </a:lnTo>
                <a:lnTo>
                  <a:pt x="74" y="728"/>
                </a:lnTo>
                <a:lnTo>
                  <a:pt x="88" y="711"/>
                </a:lnTo>
                <a:lnTo>
                  <a:pt x="103" y="692"/>
                </a:lnTo>
                <a:lnTo>
                  <a:pt x="134" y="653"/>
                </a:lnTo>
                <a:lnTo>
                  <a:pt x="165" y="615"/>
                </a:lnTo>
                <a:lnTo>
                  <a:pt x="192" y="578"/>
                </a:lnTo>
                <a:lnTo>
                  <a:pt x="218" y="542"/>
                </a:lnTo>
                <a:lnTo>
                  <a:pt x="243" y="508"/>
                </a:lnTo>
                <a:lnTo>
                  <a:pt x="268" y="475"/>
                </a:lnTo>
                <a:lnTo>
                  <a:pt x="289" y="442"/>
                </a:lnTo>
                <a:lnTo>
                  <a:pt x="311" y="410"/>
                </a:lnTo>
                <a:lnTo>
                  <a:pt x="330" y="379"/>
                </a:lnTo>
                <a:lnTo>
                  <a:pt x="349" y="350"/>
                </a:lnTo>
                <a:lnTo>
                  <a:pt x="366" y="322"/>
                </a:lnTo>
                <a:lnTo>
                  <a:pt x="382" y="293"/>
                </a:lnTo>
                <a:lnTo>
                  <a:pt x="395" y="266"/>
                </a:lnTo>
                <a:lnTo>
                  <a:pt x="408" y="241"/>
                </a:lnTo>
                <a:lnTo>
                  <a:pt x="420" y="216"/>
                </a:lnTo>
                <a:lnTo>
                  <a:pt x="430" y="191"/>
                </a:lnTo>
                <a:lnTo>
                  <a:pt x="433" y="180"/>
                </a:lnTo>
                <a:lnTo>
                  <a:pt x="437" y="168"/>
                </a:lnTo>
                <a:lnTo>
                  <a:pt x="441" y="159"/>
                </a:lnTo>
                <a:lnTo>
                  <a:pt x="443" y="149"/>
                </a:lnTo>
                <a:lnTo>
                  <a:pt x="445" y="140"/>
                </a:lnTo>
                <a:lnTo>
                  <a:pt x="447" y="130"/>
                </a:lnTo>
                <a:lnTo>
                  <a:pt x="449" y="121"/>
                </a:lnTo>
                <a:lnTo>
                  <a:pt x="449" y="113"/>
                </a:lnTo>
                <a:lnTo>
                  <a:pt x="449" y="105"/>
                </a:lnTo>
                <a:lnTo>
                  <a:pt x="447" y="98"/>
                </a:lnTo>
                <a:lnTo>
                  <a:pt x="445" y="90"/>
                </a:lnTo>
                <a:lnTo>
                  <a:pt x="443" y="84"/>
                </a:lnTo>
                <a:lnTo>
                  <a:pt x="441" y="76"/>
                </a:lnTo>
                <a:lnTo>
                  <a:pt x="437" y="71"/>
                </a:lnTo>
                <a:lnTo>
                  <a:pt x="433" y="67"/>
                </a:lnTo>
                <a:lnTo>
                  <a:pt x="430" y="61"/>
                </a:lnTo>
                <a:lnTo>
                  <a:pt x="426" y="57"/>
                </a:lnTo>
                <a:lnTo>
                  <a:pt x="422" y="52"/>
                </a:lnTo>
                <a:lnTo>
                  <a:pt x="418" y="48"/>
                </a:lnTo>
                <a:lnTo>
                  <a:pt x="416" y="44"/>
                </a:lnTo>
                <a:lnTo>
                  <a:pt x="414" y="40"/>
                </a:lnTo>
                <a:lnTo>
                  <a:pt x="412" y="36"/>
                </a:lnTo>
                <a:lnTo>
                  <a:pt x="410" y="32"/>
                </a:lnTo>
                <a:lnTo>
                  <a:pt x="410" y="29"/>
                </a:lnTo>
                <a:lnTo>
                  <a:pt x="410" y="25"/>
                </a:lnTo>
                <a:lnTo>
                  <a:pt x="412" y="21"/>
                </a:lnTo>
                <a:lnTo>
                  <a:pt x="414" y="17"/>
                </a:lnTo>
                <a:lnTo>
                  <a:pt x="416" y="15"/>
                </a:lnTo>
                <a:lnTo>
                  <a:pt x="418" y="11"/>
                </a:lnTo>
                <a:lnTo>
                  <a:pt x="422" y="9"/>
                </a:lnTo>
                <a:lnTo>
                  <a:pt x="426" y="6"/>
                </a:lnTo>
                <a:lnTo>
                  <a:pt x="430" y="4"/>
                </a:lnTo>
                <a:lnTo>
                  <a:pt x="435" y="2"/>
                </a:lnTo>
                <a:lnTo>
                  <a:pt x="439" y="0"/>
                </a:lnTo>
                <a:lnTo>
                  <a:pt x="447" y="0"/>
                </a:lnTo>
                <a:lnTo>
                  <a:pt x="453" y="0"/>
                </a:lnTo>
                <a:lnTo>
                  <a:pt x="460" y="0"/>
                </a:lnTo>
                <a:lnTo>
                  <a:pt x="468" y="0"/>
                </a:lnTo>
                <a:lnTo>
                  <a:pt x="476" y="2"/>
                </a:lnTo>
                <a:lnTo>
                  <a:pt x="485" y="4"/>
                </a:lnTo>
                <a:lnTo>
                  <a:pt x="493" y="6"/>
                </a:lnTo>
                <a:lnTo>
                  <a:pt x="503" y="8"/>
                </a:lnTo>
                <a:lnTo>
                  <a:pt x="514" y="11"/>
                </a:lnTo>
                <a:lnTo>
                  <a:pt x="526" y="15"/>
                </a:lnTo>
                <a:lnTo>
                  <a:pt x="535" y="19"/>
                </a:lnTo>
                <a:lnTo>
                  <a:pt x="549" y="25"/>
                </a:lnTo>
                <a:lnTo>
                  <a:pt x="560" y="30"/>
                </a:lnTo>
                <a:lnTo>
                  <a:pt x="574" y="36"/>
                </a:lnTo>
                <a:lnTo>
                  <a:pt x="587" y="42"/>
                </a:lnTo>
                <a:lnTo>
                  <a:pt x="599" y="48"/>
                </a:lnTo>
                <a:lnTo>
                  <a:pt x="610" y="55"/>
                </a:lnTo>
                <a:lnTo>
                  <a:pt x="620" y="61"/>
                </a:lnTo>
                <a:lnTo>
                  <a:pt x="629" y="67"/>
                </a:lnTo>
                <a:lnTo>
                  <a:pt x="639" y="73"/>
                </a:lnTo>
                <a:lnTo>
                  <a:pt x="647" y="80"/>
                </a:lnTo>
                <a:lnTo>
                  <a:pt x="652" y="86"/>
                </a:lnTo>
                <a:lnTo>
                  <a:pt x="660" y="92"/>
                </a:lnTo>
                <a:lnTo>
                  <a:pt x="664" y="99"/>
                </a:lnTo>
                <a:lnTo>
                  <a:pt x="670" y="105"/>
                </a:lnTo>
                <a:lnTo>
                  <a:pt x="673" y="111"/>
                </a:lnTo>
                <a:lnTo>
                  <a:pt x="675" y="117"/>
                </a:lnTo>
                <a:lnTo>
                  <a:pt x="677" y="124"/>
                </a:lnTo>
                <a:lnTo>
                  <a:pt x="679" y="130"/>
                </a:lnTo>
                <a:lnTo>
                  <a:pt x="679" y="136"/>
                </a:lnTo>
                <a:lnTo>
                  <a:pt x="679" y="144"/>
                </a:lnTo>
                <a:lnTo>
                  <a:pt x="677" y="151"/>
                </a:lnTo>
                <a:lnTo>
                  <a:pt x="673" y="161"/>
                </a:lnTo>
                <a:lnTo>
                  <a:pt x="668" y="170"/>
                </a:lnTo>
                <a:lnTo>
                  <a:pt x="662" y="184"/>
                </a:lnTo>
                <a:lnTo>
                  <a:pt x="654" y="197"/>
                </a:lnTo>
                <a:lnTo>
                  <a:pt x="645" y="211"/>
                </a:lnTo>
                <a:lnTo>
                  <a:pt x="635" y="228"/>
                </a:lnTo>
                <a:lnTo>
                  <a:pt x="622" y="245"/>
                </a:lnTo>
                <a:lnTo>
                  <a:pt x="608" y="264"/>
                </a:lnTo>
                <a:lnTo>
                  <a:pt x="595" y="283"/>
                </a:lnTo>
                <a:lnTo>
                  <a:pt x="577" y="304"/>
                </a:lnTo>
                <a:lnTo>
                  <a:pt x="560" y="327"/>
                </a:lnTo>
                <a:lnTo>
                  <a:pt x="541" y="352"/>
                </a:lnTo>
                <a:lnTo>
                  <a:pt x="520" y="377"/>
                </a:lnTo>
                <a:lnTo>
                  <a:pt x="499" y="404"/>
                </a:lnTo>
                <a:lnTo>
                  <a:pt x="476" y="431"/>
                </a:lnTo>
                <a:lnTo>
                  <a:pt x="455" y="458"/>
                </a:lnTo>
                <a:lnTo>
                  <a:pt x="432" y="483"/>
                </a:lnTo>
                <a:lnTo>
                  <a:pt x="410" y="508"/>
                </a:lnTo>
                <a:lnTo>
                  <a:pt x="389" y="532"/>
                </a:lnTo>
                <a:lnTo>
                  <a:pt x="368" y="555"/>
                </a:lnTo>
                <a:lnTo>
                  <a:pt x="347" y="578"/>
                </a:lnTo>
                <a:lnTo>
                  <a:pt x="326" y="601"/>
                </a:lnTo>
                <a:lnTo>
                  <a:pt x="307" y="623"/>
                </a:lnTo>
                <a:lnTo>
                  <a:pt x="286" y="644"/>
                </a:lnTo>
                <a:lnTo>
                  <a:pt x="266" y="663"/>
                </a:lnTo>
                <a:lnTo>
                  <a:pt x="247" y="682"/>
                </a:lnTo>
                <a:lnTo>
                  <a:pt x="228" y="701"/>
                </a:lnTo>
                <a:lnTo>
                  <a:pt x="209" y="718"/>
                </a:lnTo>
                <a:lnTo>
                  <a:pt x="190" y="736"/>
                </a:lnTo>
                <a:lnTo>
                  <a:pt x="172" y="753"/>
                </a:lnTo>
                <a:lnTo>
                  <a:pt x="155" y="768"/>
                </a:lnTo>
                <a:lnTo>
                  <a:pt x="138" y="783"/>
                </a:lnTo>
                <a:lnTo>
                  <a:pt x="122" y="797"/>
                </a:lnTo>
                <a:lnTo>
                  <a:pt x="107" y="808"/>
                </a:lnTo>
                <a:lnTo>
                  <a:pt x="94" y="820"/>
                </a:lnTo>
                <a:lnTo>
                  <a:pt x="82" y="829"/>
                </a:lnTo>
                <a:lnTo>
                  <a:pt x="69" y="839"/>
                </a:lnTo>
                <a:lnTo>
                  <a:pt x="59" y="847"/>
                </a:lnTo>
                <a:lnTo>
                  <a:pt x="48" y="852"/>
                </a:lnTo>
                <a:lnTo>
                  <a:pt x="40" y="858"/>
                </a:lnTo>
                <a:lnTo>
                  <a:pt x="30" y="862"/>
                </a:lnTo>
                <a:lnTo>
                  <a:pt x="25" y="866"/>
                </a:lnTo>
                <a:lnTo>
                  <a:pt x="17" y="868"/>
                </a:lnTo>
                <a:lnTo>
                  <a:pt x="11" y="868"/>
                </a:lnTo>
                <a:lnTo>
                  <a:pt x="7" y="868"/>
                </a:lnTo>
                <a:lnTo>
                  <a:pt x="3" y="86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" name="Freeform 7"/>
          <p:cNvSpPr/>
          <p:nvPr/>
        </p:nvSpPr>
        <p:spPr>
          <a:xfrm>
            <a:off x="5646738" y="2344738"/>
            <a:ext cx="579437" cy="544512"/>
          </a:xfrm>
          <a:custGeom>
            <a:avLst/>
            <a:gdLst>
              <a:gd name="txL" fmla="*/ 0 w 732"/>
              <a:gd name="txT" fmla="*/ 0 h 685"/>
              <a:gd name="txR" fmla="*/ 732 w 732"/>
              <a:gd name="txB" fmla="*/ 685 h 685"/>
            </a:gdLst>
            <a:ahLst/>
            <a:cxnLst>
              <a:cxn ang="0">
                <a:pos x="92" y="630"/>
              </a:cxn>
              <a:cxn ang="0">
                <a:pos x="150" y="555"/>
              </a:cxn>
              <a:cxn ang="0">
                <a:pos x="202" y="488"/>
              </a:cxn>
              <a:cxn ang="0">
                <a:pos x="246" y="427"/>
              </a:cxn>
              <a:cxn ang="0">
                <a:pos x="284" y="375"/>
              </a:cxn>
              <a:cxn ang="0">
                <a:pos x="315" y="329"/>
              </a:cxn>
              <a:cxn ang="0">
                <a:pos x="338" y="291"/>
              </a:cxn>
              <a:cxn ang="0">
                <a:pos x="357" y="262"/>
              </a:cxn>
              <a:cxn ang="0">
                <a:pos x="367" y="239"/>
              </a:cxn>
              <a:cxn ang="0">
                <a:pos x="371" y="226"/>
              </a:cxn>
              <a:cxn ang="0">
                <a:pos x="369" y="218"/>
              </a:cxn>
              <a:cxn ang="0">
                <a:pos x="361" y="214"/>
              </a:cxn>
              <a:cxn ang="0">
                <a:pos x="346" y="210"/>
              </a:cxn>
              <a:cxn ang="0">
                <a:pos x="327" y="208"/>
              </a:cxn>
              <a:cxn ang="0">
                <a:pos x="302" y="206"/>
              </a:cxn>
              <a:cxn ang="0">
                <a:pos x="273" y="205"/>
              </a:cxn>
              <a:cxn ang="0">
                <a:pos x="236" y="203"/>
              </a:cxn>
              <a:cxn ang="0">
                <a:pos x="196" y="201"/>
              </a:cxn>
              <a:cxn ang="0">
                <a:pos x="150" y="201"/>
              </a:cxn>
              <a:cxn ang="0">
                <a:pos x="98" y="199"/>
              </a:cxn>
              <a:cxn ang="0">
                <a:pos x="41" y="199"/>
              </a:cxn>
              <a:cxn ang="0">
                <a:pos x="0" y="111"/>
              </a:cxn>
              <a:cxn ang="0">
                <a:pos x="64" y="109"/>
              </a:cxn>
              <a:cxn ang="0">
                <a:pos x="121" y="105"/>
              </a:cxn>
              <a:cxn ang="0">
                <a:pos x="175" y="101"/>
              </a:cxn>
              <a:cxn ang="0">
                <a:pos x="225" y="97"/>
              </a:cxn>
              <a:cxn ang="0">
                <a:pos x="269" y="92"/>
              </a:cxn>
              <a:cxn ang="0">
                <a:pos x="307" y="86"/>
              </a:cxn>
              <a:cxn ang="0">
                <a:pos x="342" y="78"/>
              </a:cxn>
              <a:cxn ang="0">
                <a:pos x="371" y="72"/>
              </a:cxn>
              <a:cxn ang="0">
                <a:pos x="396" y="65"/>
              </a:cxn>
              <a:cxn ang="0">
                <a:pos x="415" y="55"/>
              </a:cxn>
              <a:cxn ang="0">
                <a:pos x="444" y="38"/>
              </a:cxn>
              <a:cxn ang="0">
                <a:pos x="490" y="11"/>
              </a:cxn>
              <a:cxn ang="0">
                <a:pos x="524" y="0"/>
              </a:cxn>
              <a:cxn ang="0">
                <a:pos x="542" y="1"/>
              </a:cxn>
              <a:cxn ang="0">
                <a:pos x="557" y="7"/>
              </a:cxn>
              <a:cxn ang="0">
                <a:pos x="578" y="19"/>
              </a:cxn>
              <a:cxn ang="0">
                <a:pos x="601" y="34"/>
              </a:cxn>
              <a:cxn ang="0">
                <a:pos x="630" y="57"/>
              </a:cxn>
              <a:cxn ang="0">
                <a:pos x="661" y="84"/>
              </a:cxn>
              <a:cxn ang="0">
                <a:pos x="689" y="109"/>
              </a:cxn>
              <a:cxn ang="0">
                <a:pos x="709" y="132"/>
              </a:cxn>
              <a:cxn ang="0">
                <a:pos x="724" y="151"/>
              </a:cxn>
              <a:cxn ang="0">
                <a:pos x="730" y="166"/>
              </a:cxn>
              <a:cxn ang="0">
                <a:pos x="732" y="180"/>
              </a:cxn>
              <a:cxn ang="0">
                <a:pos x="728" y="191"/>
              </a:cxn>
              <a:cxn ang="0">
                <a:pos x="718" y="203"/>
              </a:cxn>
              <a:cxn ang="0">
                <a:pos x="703" y="212"/>
              </a:cxn>
              <a:cxn ang="0">
                <a:pos x="684" y="224"/>
              </a:cxn>
              <a:cxn ang="0">
                <a:pos x="661" y="231"/>
              </a:cxn>
              <a:cxn ang="0">
                <a:pos x="640" y="241"/>
              </a:cxn>
              <a:cxn ang="0">
                <a:pos x="618" y="252"/>
              </a:cxn>
              <a:cxn ang="0">
                <a:pos x="592" y="274"/>
              </a:cxn>
              <a:cxn ang="0">
                <a:pos x="559" y="300"/>
              </a:cxn>
              <a:cxn ang="0">
                <a:pos x="519" y="335"/>
              </a:cxn>
              <a:cxn ang="0">
                <a:pos x="473" y="375"/>
              </a:cxn>
              <a:cxn ang="0">
                <a:pos x="421" y="423"/>
              </a:cxn>
              <a:cxn ang="0">
                <a:pos x="361" y="479"/>
              </a:cxn>
              <a:cxn ang="0">
                <a:pos x="298" y="540"/>
              </a:cxn>
              <a:cxn ang="0">
                <a:pos x="227" y="609"/>
              </a:cxn>
              <a:cxn ang="0">
                <a:pos x="150" y="685"/>
              </a:cxn>
            </a:cxnLst>
            <a:rect l="txL" t="txT" r="txR" b="txB"/>
            <a:pathLst>
              <a:path w="732" h="685">
                <a:moveTo>
                  <a:pt x="50" y="685"/>
                </a:moveTo>
                <a:lnTo>
                  <a:pt x="71" y="659"/>
                </a:lnTo>
                <a:lnTo>
                  <a:pt x="92" y="630"/>
                </a:lnTo>
                <a:lnTo>
                  <a:pt x="114" y="605"/>
                </a:lnTo>
                <a:lnTo>
                  <a:pt x="133" y="580"/>
                </a:lnTo>
                <a:lnTo>
                  <a:pt x="150" y="555"/>
                </a:lnTo>
                <a:lnTo>
                  <a:pt x="169" y="532"/>
                </a:lnTo>
                <a:lnTo>
                  <a:pt x="185" y="509"/>
                </a:lnTo>
                <a:lnTo>
                  <a:pt x="202" y="488"/>
                </a:lnTo>
                <a:lnTo>
                  <a:pt x="217" y="467"/>
                </a:lnTo>
                <a:lnTo>
                  <a:pt x="233" y="446"/>
                </a:lnTo>
                <a:lnTo>
                  <a:pt x="246" y="427"/>
                </a:lnTo>
                <a:lnTo>
                  <a:pt x="259" y="408"/>
                </a:lnTo>
                <a:lnTo>
                  <a:pt x="273" y="390"/>
                </a:lnTo>
                <a:lnTo>
                  <a:pt x="284" y="375"/>
                </a:lnTo>
                <a:lnTo>
                  <a:pt x="296" y="358"/>
                </a:lnTo>
                <a:lnTo>
                  <a:pt x="306" y="343"/>
                </a:lnTo>
                <a:lnTo>
                  <a:pt x="315" y="329"/>
                </a:lnTo>
                <a:lnTo>
                  <a:pt x="323" y="316"/>
                </a:lnTo>
                <a:lnTo>
                  <a:pt x="332" y="304"/>
                </a:lnTo>
                <a:lnTo>
                  <a:pt x="338" y="291"/>
                </a:lnTo>
                <a:lnTo>
                  <a:pt x="346" y="281"/>
                </a:lnTo>
                <a:lnTo>
                  <a:pt x="352" y="272"/>
                </a:lnTo>
                <a:lnTo>
                  <a:pt x="357" y="262"/>
                </a:lnTo>
                <a:lnTo>
                  <a:pt x="361" y="254"/>
                </a:lnTo>
                <a:lnTo>
                  <a:pt x="365" y="247"/>
                </a:lnTo>
                <a:lnTo>
                  <a:pt x="367" y="239"/>
                </a:lnTo>
                <a:lnTo>
                  <a:pt x="369" y="233"/>
                </a:lnTo>
                <a:lnTo>
                  <a:pt x="371" y="229"/>
                </a:lnTo>
                <a:lnTo>
                  <a:pt x="371" y="226"/>
                </a:lnTo>
                <a:lnTo>
                  <a:pt x="371" y="222"/>
                </a:lnTo>
                <a:lnTo>
                  <a:pt x="371" y="220"/>
                </a:lnTo>
                <a:lnTo>
                  <a:pt x="369" y="218"/>
                </a:lnTo>
                <a:lnTo>
                  <a:pt x="367" y="216"/>
                </a:lnTo>
                <a:lnTo>
                  <a:pt x="363" y="216"/>
                </a:lnTo>
                <a:lnTo>
                  <a:pt x="361" y="214"/>
                </a:lnTo>
                <a:lnTo>
                  <a:pt x="355" y="214"/>
                </a:lnTo>
                <a:lnTo>
                  <a:pt x="352" y="212"/>
                </a:lnTo>
                <a:lnTo>
                  <a:pt x="346" y="210"/>
                </a:lnTo>
                <a:lnTo>
                  <a:pt x="340" y="210"/>
                </a:lnTo>
                <a:lnTo>
                  <a:pt x="334" y="210"/>
                </a:lnTo>
                <a:lnTo>
                  <a:pt x="327" y="208"/>
                </a:lnTo>
                <a:lnTo>
                  <a:pt x="319" y="208"/>
                </a:lnTo>
                <a:lnTo>
                  <a:pt x="311" y="206"/>
                </a:lnTo>
                <a:lnTo>
                  <a:pt x="302" y="206"/>
                </a:lnTo>
                <a:lnTo>
                  <a:pt x="292" y="205"/>
                </a:lnTo>
                <a:lnTo>
                  <a:pt x="283" y="205"/>
                </a:lnTo>
                <a:lnTo>
                  <a:pt x="273" y="205"/>
                </a:lnTo>
                <a:lnTo>
                  <a:pt x="261" y="203"/>
                </a:lnTo>
                <a:lnTo>
                  <a:pt x="250" y="203"/>
                </a:lnTo>
                <a:lnTo>
                  <a:pt x="236" y="203"/>
                </a:lnTo>
                <a:lnTo>
                  <a:pt x="223" y="203"/>
                </a:lnTo>
                <a:lnTo>
                  <a:pt x="210" y="201"/>
                </a:lnTo>
                <a:lnTo>
                  <a:pt x="196" y="201"/>
                </a:lnTo>
                <a:lnTo>
                  <a:pt x="181" y="201"/>
                </a:lnTo>
                <a:lnTo>
                  <a:pt x="165" y="201"/>
                </a:lnTo>
                <a:lnTo>
                  <a:pt x="150" y="201"/>
                </a:lnTo>
                <a:lnTo>
                  <a:pt x="133" y="199"/>
                </a:lnTo>
                <a:lnTo>
                  <a:pt x="116" y="199"/>
                </a:lnTo>
                <a:lnTo>
                  <a:pt x="98" y="199"/>
                </a:lnTo>
                <a:lnTo>
                  <a:pt x="79" y="199"/>
                </a:lnTo>
                <a:lnTo>
                  <a:pt x="62" y="199"/>
                </a:lnTo>
                <a:lnTo>
                  <a:pt x="41" y="199"/>
                </a:lnTo>
                <a:lnTo>
                  <a:pt x="21" y="199"/>
                </a:lnTo>
                <a:lnTo>
                  <a:pt x="0" y="199"/>
                </a:lnTo>
                <a:lnTo>
                  <a:pt x="0" y="111"/>
                </a:lnTo>
                <a:lnTo>
                  <a:pt x="21" y="111"/>
                </a:lnTo>
                <a:lnTo>
                  <a:pt x="43" y="109"/>
                </a:lnTo>
                <a:lnTo>
                  <a:pt x="64" y="109"/>
                </a:lnTo>
                <a:lnTo>
                  <a:pt x="83" y="107"/>
                </a:lnTo>
                <a:lnTo>
                  <a:pt x="104" y="107"/>
                </a:lnTo>
                <a:lnTo>
                  <a:pt x="121" y="105"/>
                </a:lnTo>
                <a:lnTo>
                  <a:pt x="140" y="103"/>
                </a:lnTo>
                <a:lnTo>
                  <a:pt x="158" y="103"/>
                </a:lnTo>
                <a:lnTo>
                  <a:pt x="175" y="101"/>
                </a:lnTo>
                <a:lnTo>
                  <a:pt x="192" y="99"/>
                </a:lnTo>
                <a:lnTo>
                  <a:pt x="210" y="97"/>
                </a:lnTo>
                <a:lnTo>
                  <a:pt x="225" y="97"/>
                </a:lnTo>
                <a:lnTo>
                  <a:pt x="240" y="95"/>
                </a:lnTo>
                <a:lnTo>
                  <a:pt x="254" y="93"/>
                </a:lnTo>
                <a:lnTo>
                  <a:pt x="269" y="92"/>
                </a:lnTo>
                <a:lnTo>
                  <a:pt x="283" y="90"/>
                </a:lnTo>
                <a:lnTo>
                  <a:pt x="294" y="88"/>
                </a:lnTo>
                <a:lnTo>
                  <a:pt x="307" y="86"/>
                </a:lnTo>
                <a:lnTo>
                  <a:pt x="319" y="84"/>
                </a:lnTo>
                <a:lnTo>
                  <a:pt x="331" y="82"/>
                </a:lnTo>
                <a:lnTo>
                  <a:pt x="342" y="78"/>
                </a:lnTo>
                <a:lnTo>
                  <a:pt x="352" y="76"/>
                </a:lnTo>
                <a:lnTo>
                  <a:pt x="361" y="74"/>
                </a:lnTo>
                <a:lnTo>
                  <a:pt x="371" y="72"/>
                </a:lnTo>
                <a:lnTo>
                  <a:pt x="380" y="69"/>
                </a:lnTo>
                <a:lnTo>
                  <a:pt x="388" y="67"/>
                </a:lnTo>
                <a:lnTo>
                  <a:pt x="396" y="65"/>
                </a:lnTo>
                <a:lnTo>
                  <a:pt x="403" y="61"/>
                </a:lnTo>
                <a:lnTo>
                  <a:pt x="409" y="59"/>
                </a:lnTo>
                <a:lnTo>
                  <a:pt x="415" y="55"/>
                </a:lnTo>
                <a:lnTo>
                  <a:pt x="421" y="53"/>
                </a:lnTo>
                <a:lnTo>
                  <a:pt x="427" y="49"/>
                </a:lnTo>
                <a:lnTo>
                  <a:pt x="444" y="38"/>
                </a:lnTo>
                <a:lnTo>
                  <a:pt x="461" y="26"/>
                </a:lnTo>
                <a:lnTo>
                  <a:pt x="476" y="19"/>
                </a:lnTo>
                <a:lnTo>
                  <a:pt x="490" y="11"/>
                </a:lnTo>
                <a:lnTo>
                  <a:pt x="503" y="7"/>
                </a:lnTo>
                <a:lnTo>
                  <a:pt x="513" y="3"/>
                </a:lnTo>
                <a:lnTo>
                  <a:pt x="524" y="0"/>
                </a:lnTo>
                <a:lnTo>
                  <a:pt x="532" y="0"/>
                </a:lnTo>
                <a:lnTo>
                  <a:pt x="536" y="0"/>
                </a:lnTo>
                <a:lnTo>
                  <a:pt x="542" y="1"/>
                </a:lnTo>
                <a:lnTo>
                  <a:pt x="546" y="1"/>
                </a:lnTo>
                <a:lnTo>
                  <a:pt x="551" y="3"/>
                </a:lnTo>
                <a:lnTo>
                  <a:pt x="557" y="7"/>
                </a:lnTo>
                <a:lnTo>
                  <a:pt x="563" y="11"/>
                </a:lnTo>
                <a:lnTo>
                  <a:pt x="570" y="13"/>
                </a:lnTo>
                <a:lnTo>
                  <a:pt x="578" y="19"/>
                </a:lnTo>
                <a:lnTo>
                  <a:pt x="584" y="23"/>
                </a:lnTo>
                <a:lnTo>
                  <a:pt x="594" y="28"/>
                </a:lnTo>
                <a:lnTo>
                  <a:pt x="601" y="34"/>
                </a:lnTo>
                <a:lnTo>
                  <a:pt x="611" y="42"/>
                </a:lnTo>
                <a:lnTo>
                  <a:pt x="620" y="49"/>
                </a:lnTo>
                <a:lnTo>
                  <a:pt x="630" y="57"/>
                </a:lnTo>
                <a:lnTo>
                  <a:pt x="640" y="65"/>
                </a:lnTo>
                <a:lnTo>
                  <a:pt x="651" y="74"/>
                </a:lnTo>
                <a:lnTo>
                  <a:pt x="661" y="84"/>
                </a:lnTo>
                <a:lnTo>
                  <a:pt x="672" y="92"/>
                </a:lnTo>
                <a:lnTo>
                  <a:pt x="680" y="101"/>
                </a:lnTo>
                <a:lnTo>
                  <a:pt x="689" y="109"/>
                </a:lnTo>
                <a:lnTo>
                  <a:pt x="695" y="116"/>
                </a:lnTo>
                <a:lnTo>
                  <a:pt x="703" y="124"/>
                </a:lnTo>
                <a:lnTo>
                  <a:pt x="709" y="132"/>
                </a:lnTo>
                <a:lnTo>
                  <a:pt x="714" y="138"/>
                </a:lnTo>
                <a:lnTo>
                  <a:pt x="718" y="143"/>
                </a:lnTo>
                <a:lnTo>
                  <a:pt x="724" y="151"/>
                </a:lnTo>
                <a:lnTo>
                  <a:pt x="726" y="157"/>
                </a:lnTo>
                <a:lnTo>
                  <a:pt x="730" y="161"/>
                </a:lnTo>
                <a:lnTo>
                  <a:pt x="730" y="166"/>
                </a:lnTo>
                <a:lnTo>
                  <a:pt x="732" y="172"/>
                </a:lnTo>
                <a:lnTo>
                  <a:pt x="732" y="176"/>
                </a:lnTo>
                <a:lnTo>
                  <a:pt x="732" y="180"/>
                </a:lnTo>
                <a:lnTo>
                  <a:pt x="732" y="183"/>
                </a:lnTo>
                <a:lnTo>
                  <a:pt x="730" y="187"/>
                </a:lnTo>
                <a:lnTo>
                  <a:pt x="728" y="191"/>
                </a:lnTo>
                <a:lnTo>
                  <a:pt x="724" y="195"/>
                </a:lnTo>
                <a:lnTo>
                  <a:pt x="722" y="199"/>
                </a:lnTo>
                <a:lnTo>
                  <a:pt x="718" y="203"/>
                </a:lnTo>
                <a:lnTo>
                  <a:pt x="714" y="206"/>
                </a:lnTo>
                <a:lnTo>
                  <a:pt x="709" y="210"/>
                </a:lnTo>
                <a:lnTo>
                  <a:pt x="703" y="212"/>
                </a:lnTo>
                <a:lnTo>
                  <a:pt x="697" y="216"/>
                </a:lnTo>
                <a:lnTo>
                  <a:pt x="691" y="220"/>
                </a:lnTo>
                <a:lnTo>
                  <a:pt x="684" y="224"/>
                </a:lnTo>
                <a:lnTo>
                  <a:pt x="676" y="226"/>
                </a:lnTo>
                <a:lnTo>
                  <a:pt x="668" y="229"/>
                </a:lnTo>
                <a:lnTo>
                  <a:pt x="661" y="231"/>
                </a:lnTo>
                <a:lnTo>
                  <a:pt x="651" y="235"/>
                </a:lnTo>
                <a:lnTo>
                  <a:pt x="645" y="237"/>
                </a:lnTo>
                <a:lnTo>
                  <a:pt x="640" y="241"/>
                </a:lnTo>
                <a:lnTo>
                  <a:pt x="634" y="243"/>
                </a:lnTo>
                <a:lnTo>
                  <a:pt x="626" y="249"/>
                </a:lnTo>
                <a:lnTo>
                  <a:pt x="618" y="252"/>
                </a:lnTo>
                <a:lnTo>
                  <a:pt x="611" y="258"/>
                </a:lnTo>
                <a:lnTo>
                  <a:pt x="601" y="266"/>
                </a:lnTo>
                <a:lnTo>
                  <a:pt x="592" y="274"/>
                </a:lnTo>
                <a:lnTo>
                  <a:pt x="582" y="281"/>
                </a:lnTo>
                <a:lnTo>
                  <a:pt x="570" y="291"/>
                </a:lnTo>
                <a:lnTo>
                  <a:pt x="559" y="300"/>
                </a:lnTo>
                <a:lnTo>
                  <a:pt x="546" y="310"/>
                </a:lnTo>
                <a:lnTo>
                  <a:pt x="532" y="321"/>
                </a:lnTo>
                <a:lnTo>
                  <a:pt x="519" y="335"/>
                </a:lnTo>
                <a:lnTo>
                  <a:pt x="503" y="346"/>
                </a:lnTo>
                <a:lnTo>
                  <a:pt x="488" y="360"/>
                </a:lnTo>
                <a:lnTo>
                  <a:pt x="473" y="375"/>
                </a:lnTo>
                <a:lnTo>
                  <a:pt x="455" y="390"/>
                </a:lnTo>
                <a:lnTo>
                  <a:pt x="438" y="406"/>
                </a:lnTo>
                <a:lnTo>
                  <a:pt x="421" y="423"/>
                </a:lnTo>
                <a:lnTo>
                  <a:pt x="402" y="440"/>
                </a:lnTo>
                <a:lnTo>
                  <a:pt x="382" y="459"/>
                </a:lnTo>
                <a:lnTo>
                  <a:pt x="361" y="479"/>
                </a:lnTo>
                <a:lnTo>
                  <a:pt x="342" y="498"/>
                </a:lnTo>
                <a:lnTo>
                  <a:pt x="319" y="519"/>
                </a:lnTo>
                <a:lnTo>
                  <a:pt x="298" y="540"/>
                </a:lnTo>
                <a:lnTo>
                  <a:pt x="275" y="563"/>
                </a:lnTo>
                <a:lnTo>
                  <a:pt x="252" y="586"/>
                </a:lnTo>
                <a:lnTo>
                  <a:pt x="227" y="609"/>
                </a:lnTo>
                <a:lnTo>
                  <a:pt x="202" y="634"/>
                </a:lnTo>
                <a:lnTo>
                  <a:pt x="177" y="659"/>
                </a:lnTo>
                <a:lnTo>
                  <a:pt x="150" y="685"/>
                </a:lnTo>
                <a:lnTo>
                  <a:pt x="50" y="68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" name="Freeform 8"/>
          <p:cNvSpPr/>
          <p:nvPr/>
        </p:nvSpPr>
        <p:spPr>
          <a:xfrm>
            <a:off x="5302250" y="2886075"/>
            <a:ext cx="257175" cy="633413"/>
          </a:xfrm>
          <a:custGeom>
            <a:avLst/>
            <a:gdLst>
              <a:gd name="txL" fmla="*/ 0 w 325"/>
              <a:gd name="txT" fmla="*/ 0 h 797"/>
              <a:gd name="txR" fmla="*/ 325 w 325"/>
              <a:gd name="txB" fmla="*/ 797 h 797"/>
            </a:gdLst>
            <a:ahLst/>
            <a:cxnLst>
              <a:cxn ang="0">
                <a:pos x="22" y="59"/>
              </a:cxn>
              <a:cxn ang="0">
                <a:pos x="14" y="48"/>
              </a:cxn>
              <a:cxn ang="0">
                <a:pos x="6" y="38"/>
              </a:cxn>
              <a:cxn ang="0">
                <a:pos x="2" y="28"/>
              </a:cxn>
              <a:cxn ang="0">
                <a:pos x="0" y="21"/>
              </a:cxn>
              <a:cxn ang="0">
                <a:pos x="0" y="15"/>
              </a:cxn>
              <a:cxn ang="0">
                <a:pos x="2" y="9"/>
              </a:cxn>
              <a:cxn ang="0">
                <a:pos x="6" y="5"/>
              </a:cxn>
              <a:cxn ang="0">
                <a:pos x="14" y="2"/>
              </a:cxn>
              <a:cxn ang="0">
                <a:pos x="24" y="0"/>
              </a:cxn>
              <a:cxn ang="0">
                <a:pos x="39" y="0"/>
              </a:cxn>
              <a:cxn ang="0">
                <a:pos x="58" y="0"/>
              </a:cxn>
              <a:cxn ang="0">
                <a:pos x="81" y="2"/>
              </a:cxn>
              <a:cxn ang="0">
                <a:pos x="108" y="3"/>
              </a:cxn>
              <a:cxn ang="0">
                <a:pos x="141" y="7"/>
              </a:cxn>
              <a:cxn ang="0">
                <a:pos x="177" y="13"/>
              </a:cxn>
              <a:cxn ang="0">
                <a:pos x="206" y="61"/>
              </a:cxn>
              <a:cxn ang="0">
                <a:pos x="225" y="151"/>
              </a:cxn>
              <a:cxn ang="0">
                <a:pos x="242" y="235"/>
              </a:cxn>
              <a:cxn ang="0">
                <a:pos x="258" y="312"/>
              </a:cxn>
              <a:cxn ang="0">
                <a:pos x="271" y="385"/>
              </a:cxn>
              <a:cxn ang="0">
                <a:pos x="285" y="452"/>
              </a:cxn>
              <a:cxn ang="0">
                <a:pos x="294" y="511"/>
              </a:cxn>
              <a:cxn ang="0">
                <a:pos x="304" y="567"/>
              </a:cxn>
              <a:cxn ang="0">
                <a:pos x="311" y="615"/>
              </a:cxn>
              <a:cxn ang="0">
                <a:pos x="317" y="657"/>
              </a:cxn>
              <a:cxn ang="0">
                <a:pos x="321" y="695"/>
              </a:cxn>
              <a:cxn ang="0">
                <a:pos x="323" y="726"/>
              </a:cxn>
              <a:cxn ang="0">
                <a:pos x="325" y="751"/>
              </a:cxn>
              <a:cxn ang="0">
                <a:pos x="323" y="772"/>
              </a:cxn>
              <a:cxn ang="0">
                <a:pos x="321" y="785"/>
              </a:cxn>
              <a:cxn ang="0">
                <a:pos x="317" y="793"/>
              </a:cxn>
              <a:cxn ang="0">
                <a:pos x="310" y="797"/>
              </a:cxn>
              <a:cxn ang="0">
                <a:pos x="298" y="795"/>
              </a:cxn>
              <a:cxn ang="0">
                <a:pos x="287" y="785"/>
              </a:cxn>
              <a:cxn ang="0">
                <a:pos x="273" y="770"/>
              </a:cxn>
              <a:cxn ang="0">
                <a:pos x="260" y="747"/>
              </a:cxn>
              <a:cxn ang="0">
                <a:pos x="244" y="718"/>
              </a:cxn>
              <a:cxn ang="0">
                <a:pos x="229" y="682"/>
              </a:cxn>
              <a:cxn ang="0">
                <a:pos x="212" y="640"/>
              </a:cxn>
              <a:cxn ang="0">
                <a:pos x="187" y="565"/>
              </a:cxn>
              <a:cxn ang="0">
                <a:pos x="158" y="471"/>
              </a:cxn>
              <a:cxn ang="0">
                <a:pos x="133" y="385"/>
              </a:cxn>
              <a:cxn ang="0">
                <a:pos x="112" y="302"/>
              </a:cxn>
              <a:cxn ang="0">
                <a:pos x="100" y="245"/>
              </a:cxn>
              <a:cxn ang="0">
                <a:pos x="93" y="212"/>
              </a:cxn>
              <a:cxn ang="0">
                <a:pos x="83" y="180"/>
              </a:cxn>
              <a:cxn ang="0">
                <a:pos x="73" y="153"/>
              </a:cxn>
              <a:cxn ang="0">
                <a:pos x="64" y="128"/>
              </a:cxn>
              <a:cxn ang="0">
                <a:pos x="54" y="107"/>
              </a:cxn>
              <a:cxn ang="0">
                <a:pos x="45" y="88"/>
              </a:cxn>
              <a:cxn ang="0">
                <a:pos x="33" y="72"/>
              </a:cxn>
            </a:cxnLst>
            <a:rect l="txL" t="txT" r="txR" b="txB"/>
            <a:pathLst>
              <a:path w="325" h="797">
                <a:moveTo>
                  <a:pt x="27" y="65"/>
                </a:moveTo>
                <a:lnTo>
                  <a:pt x="22" y="59"/>
                </a:lnTo>
                <a:lnTo>
                  <a:pt x="18" y="53"/>
                </a:lnTo>
                <a:lnTo>
                  <a:pt x="14" y="48"/>
                </a:lnTo>
                <a:lnTo>
                  <a:pt x="10" y="42"/>
                </a:lnTo>
                <a:lnTo>
                  <a:pt x="6" y="38"/>
                </a:lnTo>
                <a:lnTo>
                  <a:pt x="4" y="32"/>
                </a:lnTo>
                <a:lnTo>
                  <a:pt x="2" y="28"/>
                </a:lnTo>
                <a:lnTo>
                  <a:pt x="2" y="25"/>
                </a:lnTo>
                <a:lnTo>
                  <a:pt x="0" y="21"/>
                </a:lnTo>
                <a:lnTo>
                  <a:pt x="0" y="17"/>
                </a:lnTo>
                <a:lnTo>
                  <a:pt x="0" y="15"/>
                </a:lnTo>
                <a:lnTo>
                  <a:pt x="2" y="11"/>
                </a:lnTo>
                <a:lnTo>
                  <a:pt x="2" y="9"/>
                </a:lnTo>
                <a:lnTo>
                  <a:pt x="4" y="7"/>
                </a:lnTo>
                <a:lnTo>
                  <a:pt x="6" y="5"/>
                </a:lnTo>
                <a:lnTo>
                  <a:pt x="10" y="3"/>
                </a:lnTo>
                <a:lnTo>
                  <a:pt x="14" y="2"/>
                </a:lnTo>
                <a:lnTo>
                  <a:pt x="18" y="2"/>
                </a:lnTo>
                <a:lnTo>
                  <a:pt x="24" y="0"/>
                </a:lnTo>
                <a:lnTo>
                  <a:pt x="31" y="0"/>
                </a:lnTo>
                <a:lnTo>
                  <a:pt x="39" y="0"/>
                </a:lnTo>
                <a:lnTo>
                  <a:pt x="47" y="0"/>
                </a:lnTo>
                <a:lnTo>
                  <a:pt x="58" y="0"/>
                </a:lnTo>
                <a:lnTo>
                  <a:pt x="70" y="0"/>
                </a:lnTo>
                <a:lnTo>
                  <a:pt x="81" y="2"/>
                </a:lnTo>
                <a:lnTo>
                  <a:pt x="95" y="2"/>
                </a:lnTo>
                <a:lnTo>
                  <a:pt x="108" y="3"/>
                </a:lnTo>
                <a:lnTo>
                  <a:pt x="123" y="5"/>
                </a:lnTo>
                <a:lnTo>
                  <a:pt x="141" y="7"/>
                </a:lnTo>
                <a:lnTo>
                  <a:pt x="158" y="9"/>
                </a:lnTo>
                <a:lnTo>
                  <a:pt x="177" y="13"/>
                </a:lnTo>
                <a:lnTo>
                  <a:pt x="196" y="15"/>
                </a:lnTo>
                <a:lnTo>
                  <a:pt x="206" y="61"/>
                </a:lnTo>
                <a:lnTo>
                  <a:pt x="215" y="107"/>
                </a:lnTo>
                <a:lnTo>
                  <a:pt x="225" y="151"/>
                </a:lnTo>
                <a:lnTo>
                  <a:pt x="235" y="193"/>
                </a:lnTo>
                <a:lnTo>
                  <a:pt x="242" y="235"/>
                </a:lnTo>
                <a:lnTo>
                  <a:pt x="250" y="274"/>
                </a:lnTo>
                <a:lnTo>
                  <a:pt x="258" y="312"/>
                </a:lnTo>
                <a:lnTo>
                  <a:pt x="265" y="350"/>
                </a:lnTo>
                <a:lnTo>
                  <a:pt x="271" y="385"/>
                </a:lnTo>
                <a:lnTo>
                  <a:pt x="279" y="419"/>
                </a:lnTo>
                <a:lnTo>
                  <a:pt x="285" y="452"/>
                </a:lnTo>
                <a:lnTo>
                  <a:pt x="290" y="482"/>
                </a:lnTo>
                <a:lnTo>
                  <a:pt x="294" y="511"/>
                </a:lnTo>
                <a:lnTo>
                  <a:pt x="300" y="540"/>
                </a:lnTo>
                <a:lnTo>
                  <a:pt x="304" y="567"/>
                </a:lnTo>
                <a:lnTo>
                  <a:pt x="308" y="592"/>
                </a:lnTo>
                <a:lnTo>
                  <a:pt x="311" y="615"/>
                </a:lnTo>
                <a:lnTo>
                  <a:pt x="313" y="638"/>
                </a:lnTo>
                <a:lnTo>
                  <a:pt x="317" y="657"/>
                </a:lnTo>
                <a:lnTo>
                  <a:pt x="319" y="676"/>
                </a:lnTo>
                <a:lnTo>
                  <a:pt x="321" y="695"/>
                </a:lnTo>
                <a:lnTo>
                  <a:pt x="323" y="711"/>
                </a:lnTo>
                <a:lnTo>
                  <a:pt x="323" y="726"/>
                </a:lnTo>
                <a:lnTo>
                  <a:pt x="325" y="739"/>
                </a:lnTo>
                <a:lnTo>
                  <a:pt x="325" y="751"/>
                </a:lnTo>
                <a:lnTo>
                  <a:pt x="325" y="762"/>
                </a:lnTo>
                <a:lnTo>
                  <a:pt x="323" y="772"/>
                </a:lnTo>
                <a:lnTo>
                  <a:pt x="323" y="779"/>
                </a:lnTo>
                <a:lnTo>
                  <a:pt x="321" y="785"/>
                </a:lnTo>
                <a:lnTo>
                  <a:pt x="319" y="789"/>
                </a:lnTo>
                <a:lnTo>
                  <a:pt x="317" y="793"/>
                </a:lnTo>
                <a:lnTo>
                  <a:pt x="315" y="795"/>
                </a:lnTo>
                <a:lnTo>
                  <a:pt x="310" y="797"/>
                </a:lnTo>
                <a:lnTo>
                  <a:pt x="304" y="797"/>
                </a:lnTo>
                <a:lnTo>
                  <a:pt x="298" y="795"/>
                </a:lnTo>
                <a:lnTo>
                  <a:pt x="292" y="791"/>
                </a:lnTo>
                <a:lnTo>
                  <a:pt x="287" y="785"/>
                </a:lnTo>
                <a:lnTo>
                  <a:pt x="279" y="779"/>
                </a:lnTo>
                <a:lnTo>
                  <a:pt x="273" y="770"/>
                </a:lnTo>
                <a:lnTo>
                  <a:pt x="265" y="760"/>
                </a:lnTo>
                <a:lnTo>
                  <a:pt x="260" y="747"/>
                </a:lnTo>
                <a:lnTo>
                  <a:pt x="252" y="733"/>
                </a:lnTo>
                <a:lnTo>
                  <a:pt x="244" y="718"/>
                </a:lnTo>
                <a:lnTo>
                  <a:pt x="237" y="701"/>
                </a:lnTo>
                <a:lnTo>
                  <a:pt x="229" y="682"/>
                </a:lnTo>
                <a:lnTo>
                  <a:pt x="221" y="661"/>
                </a:lnTo>
                <a:lnTo>
                  <a:pt x="212" y="640"/>
                </a:lnTo>
                <a:lnTo>
                  <a:pt x="204" y="615"/>
                </a:lnTo>
                <a:lnTo>
                  <a:pt x="187" y="565"/>
                </a:lnTo>
                <a:lnTo>
                  <a:pt x="171" y="517"/>
                </a:lnTo>
                <a:lnTo>
                  <a:pt x="158" y="471"/>
                </a:lnTo>
                <a:lnTo>
                  <a:pt x="144" y="427"/>
                </a:lnTo>
                <a:lnTo>
                  <a:pt x="133" y="385"/>
                </a:lnTo>
                <a:lnTo>
                  <a:pt x="121" y="343"/>
                </a:lnTo>
                <a:lnTo>
                  <a:pt x="112" y="302"/>
                </a:lnTo>
                <a:lnTo>
                  <a:pt x="104" y="264"/>
                </a:lnTo>
                <a:lnTo>
                  <a:pt x="100" y="245"/>
                </a:lnTo>
                <a:lnTo>
                  <a:pt x="96" y="228"/>
                </a:lnTo>
                <a:lnTo>
                  <a:pt x="93" y="212"/>
                </a:lnTo>
                <a:lnTo>
                  <a:pt x="87" y="195"/>
                </a:lnTo>
                <a:lnTo>
                  <a:pt x="83" y="180"/>
                </a:lnTo>
                <a:lnTo>
                  <a:pt x="79" y="166"/>
                </a:lnTo>
                <a:lnTo>
                  <a:pt x="73" y="153"/>
                </a:lnTo>
                <a:lnTo>
                  <a:pt x="70" y="140"/>
                </a:lnTo>
                <a:lnTo>
                  <a:pt x="64" y="128"/>
                </a:lnTo>
                <a:lnTo>
                  <a:pt x="60" y="117"/>
                </a:lnTo>
                <a:lnTo>
                  <a:pt x="54" y="107"/>
                </a:lnTo>
                <a:lnTo>
                  <a:pt x="48" y="97"/>
                </a:lnTo>
                <a:lnTo>
                  <a:pt x="45" y="88"/>
                </a:lnTo>
                <a:lnTo>
                  <a:pt x="39" y="80"/>
                </a:lnTo>
                <a:lnTo>
                  <a:pt x="33" y="72"/>
                </a:lnTo>
                <a:lnTo>
                  <a:pt x="27" y="6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Freeform 9"/>
          <p:cNvSpPr/>
          <p:nvPr/>
        </p:nvSpPr>
        <p:spPr>
          <a:xfrm>
            <a:off x="5408613" y="2747963"/>
            <a:ext cx="957262" cy="706437"/>
          </a:xfrm>
          <a:custGeom>
            <a:avLst/>
            <a:gdLst>
              <a:gd name="txL" fmla="*/ 0 w 1205"/>
              <a:gd name="txT" fmla="*/ 0 h 889"/>
              <a:gd name="txR" fmla="*/ 1205 w 1205"/>
              <a:gd name="txB" fmla="*/ 889 h 889"/>
            </a:gdLst>
            <a:ahLst/>
            <a:cxnLst>
              <a:cxn ang="0">
                <a:pos x="1021" y="633"/>
              </a:cxn>
              <a:cxn ang="0">
                <a:pos x="1000" y="700"/>
              </a:cxn>
              <a:cxn ang="0">
                <a:pos x="981" y="755"/>
              </a:cxn>
              <a:cxn ang="0">
                <a:pos x="962" y="801"/>
              </a:cxn>
              <a:cxn ang="0">
                <a:pos x="944" y="838"/>
              </a:cxn>
              <a:cxn ang="0">
                <a:pos x="927" y="864"/>
              </a:cxn>
              <a:cxn ang="0">
                <a:pos x="912" y="882"/>
              </a:cxn>
              <a:cxn ang="0">
                <a:pos x="896" y="889"/>
              </a:cxn>
              <a:cxn ang="0">
                <a:pos x="883" y="887"/>
              </a:cxn>
              <a:cxn ang="0">
                <a:pos x="873" y="876"/>
              </a:cxn>
              <a:cxn ang="0">
                <a:pos x="868" y="857"/>
              </a:cxn>
              <a:cxn ang="0">
                <a:pos x="864" y="830"/>
              </a:cxn>
              <a:cxn ang="0">
                <a:pos x="864" y="795"/>
              </a:cxn>
              <a:cxn ang="0">
                <a:pos x="868" y="751"/>
              </a:cxn>
              <a:cxn ang="0">
                <a:pos x="873" y="698"/>
              </a:cxn>
              <a:cxn ang="0">
                <a:pos x="883" y="638"/>
              </a:cxn>
              <a:cxn ang="0">
                <a:pos x="904" y="527"/>
              </a:cxn>
              <a:cxn ang="0">
                <a:pos x="921" y="422"/>
              </a:cxn>
              <a:cxn ang="0">
                <a:pos x="933" y="341"/>
              </a:cxn>
              <a:cxn ang="0">
                <a:pos x="937" y="284"/>
              </a:cxn>
              <a:cxn ang="0">
                <a:pos x="935" y="244"/>
              </a:cxn>
              <a:cxn ang="0">
                <a:pos x="923" y="192"/>
              </a:cxn>
              <a:cxn ang="0">
                <a:pos x="896" y="163"/>
              </a:cxn>
              <a:cxn ang="0">
                <a:pos x="868" y="163"/>
              </a:cxn>
              <a:cxn ang="0">
                <a:pos x="814" y="167"/>
              </a:cxn>
              <a:cxn ang="0">
                <a:pos x="733" y="177"/>
              </a:cxn>
              <a:cxn ang="0">
                <a:pos x="628" y="192"/>
              </a:cxn>
              <a:cxn ang="0">
                <a:pos x="495" y="213"/>
              </a:cxn>
              <a:cxn ang="0">
                <a:pos x="338" y="240"/>
              </a:cxn>
              <a:cxn ang="0">
                <a:pos x="153" y="274"/>
              </a:cxn>
              <a:cxn ang="0">
                <a:pos x="0" y="190"/>
              </a:cxn>
              <a:cxn ang="0">
                <a:pos x="90" y="186"/>
              </a:cxn>
              <a:cxn ang="0">
                <a:pos x="200" y="173"/>
              </a:cxn>
              <a:cxn ang="0">
                <a:pos x="328" y="152"/>
              </a:cxn>
              <a:cxn ang="0">
                <a:pos x="474" y="121"/>
              </a:cxn>
              <a:cxn ang="0">
                <a:pos x="549" y="106"/>
              </a:cxn>
              <a:cxn ang="0">
                <a:pos x="614" y="90"/>
              </a:cxn>
              <a:cxn ang="0">
                <a:pos x="670" y="75"/>
              </a:cxn>
              <a:cxn ang="0">
                <a:pos x="720" y="64"/>
              </a:cxn>
              <a:cxn ang="0">
                <a:pos x="758" y="50"/>
              </a:cxn>
              <a:cxn ang="0">
                <a:pos x="789" y="41"/>
              </a:cxn>
              <a:cxn ang="0">
                <a:pos x="812" y="29"/>
              </a:cxn>
              <a:cxn ang="0">
                <a:pos x="825" y="21"/>
              </a:cxn>
              <a:cxn ang="0">
                <a:pos x="866" y="2"/>
              </a:cxn>
              <a:cxn ang="0">
                <a:pos x="912" y="4"/>
              </a:cxn>
              <a:cxn ang="0">
                <a:pos x="942" y="14"/>
              </a:cxn>
              <a:cxn ang="0">
                <a:pos x="979" y="31"/>
              </a:cxn>
              <a:cxn ang="0">
                <a:pos x="1027" y="54"/>
              </a:cxn>
              <a:cxn ang="0">
                <a:pos x="1081" y="85"/>
              </a:cxn>
              <a:cxn ang="0">
                <a:pos x="1132" y="117"/>
              </a:cxn>
              <a:cxn ang="0">
                <a:pos x="1171" y="144"/>
              </a:cxn>
              <a:cxn ang="0">
                <a:pos x="1196" y="167"/>
              </a:cxn>
              <a:cxn ang="0">
                <a:pos x="1205" y="184"/>
              </a:cxn>
              <a:cxn ang="0">
                <a:pos x="1200" y="215"/>
              </a:cxn>
              <a:cxn ang="0">
                <a:pos x="1169" y="240"/>
              </a:cxn>
              <a:cxn ang="0">
                <a:pos x="1157" y="251"/>
              </a:cxn>
              <a:cxn ang="0">
                <a:pos x="1144" y="270"/>
              </a:cxn>
              <a:cxn ang="0">
                <a:pos x="1131" y="299"/>
              </a:cxn>
              <a:cxn ang="0">
                <a:pos x="1115" y="338"/>
              </a:cxn>
              <a:cxn ang="0">
                <a:pos x="1098" y="384"/>
              </a:cxn>
              <a:cxn ang="0">
                <a:pos x="1079" y="439"/>
              </a:cxn>
              <a:cxn ang="0">
                <a:pos x="1058" y="504"/>
              </a:cxn>
              <a:cxn ang="0">
                <a:pos x="1036" y="577"/>
              </a:cxn>
            </a:cxnLst>
            <a:rect l="txL" t="txT" r="txR" b="txB"/>
            <a:pathLst>
              <a:path w="1205" h="889">
                <a:moveTo>
                  <a:pt x="1036" y="577"/>
                </a:moveTo>
                <a:lnTo>
                  <a:pt x="1031" y="596"/>
                </a:lnTo>
                <a:lnTo>
                  <a:pt x="1025" y="615"/>
                </a:lnTo>
                <a:lnTo>
                  <a:pt x="1021" y="633"/>
                </a:lnTo>
                <a:lnTo>
                  <a:pt x="1015" y="650"/>
                </a:lnTo>
                <a:lnTo>
                  <a:pt x="1010" y="667"/>
                </a:lnTo>
                <a:lnTo>
                  <a:pt x="1006" y="684"/>
                </a:lnTo>
                <a:lnTo>
                  <a:pt x="1000" y="700"/>
                </a:lnTo>
                <a:lnTo>
                  <a:pt x="994" y="713"/>
                </a:lnTo>
                <a:lnTo>
                  <a:pt x="990" y="728"/>
                </a:lnTo>
                <a:lnTo>
                  <a:pt x="985" y="742"/>
                </a:lnTo>
                <a:lnTo>
                  <a:pt x="981" y="755"/>
                </a:lnTo>
                <a:lnTo>
                  <a:pt x="975" y="767"/>
                </a:lnTo>
                <a:lnTo>
                  <a:pt x="971" y="780"/>
                </a:lnTo>
                <a:lnTo>
                  <a:pt x="967" y="792"/>
                </a:lnTo>
                <a:lnTo>
                  <a:pt x="962" y="801"/>
                </a:lnTo>
                <a:lnTo>
                  <a:pt x="958" y="811"/>
                </a:lnTo>
                <a:lnTo>
                  <a:pt x="952" y="820"/>
                </a:lnTo>
                <a:lnTo>
                  <a:pt x="948" y="830"/>
                </a:lnTo>
                <a:lnTo>
                  <a:pt x="944" y="838"/>
                </a:lnTo>
                <a:lnTo>
                  <a:pt x="941" y="845"/>
                </a:lnTo>
                <a:lnTo>
                  <a:pt x="935" y="853"/>
                </a:lnTo>
                <a:lnTo>
                  <a:pt x="931" y="859"/>
                </a:lnTo>
                <a:lnTo>
                  <a:pt x="927" y="864"/>
                </a:lnTo>
                <a:lnTo>
                  <a:pt x="923" y="870"/>
                </a:lnTo>
                <a:lnTo>
                  <a:pt x="919" y="874"/>
                </a:lnTo>
                <a:lnTo>
                  <a:pt x="916" y="878"/>
                </a:lnTo>
                <a:lnTo>
                  <a:pt x="912" y="882"/>
                </a:lnTo>
                <a:lnTo>
                  <a:pt x="908" y="884"/>
                </a:lnTo>
                <a:lnTo>
                  <a:pt x="904" y="887"/>
                </a:lnTo>
                <a:lnTo>
                  <a:pt x="900" y="887"/>
                </a:lnTo>
                <a:lnTo>
                  <a:pt x="896" y="889"/>
                </a:lnTo>
                <a:lnTo>
                  <a:pt x="893" y="889"/>
                </a:lnTo>
                <a:lnTo>
                  <a:pt x="889" y="889"/>
                </a:lnTo>
                <a:lnTo>
                  <a:pt x="887" y="887"/>
                </a:lnTo>
                <a:lnTo>
                  <a:pt x="883" y="887"/>
                </a:lnTo>
                <a:lnTo>
                  <a:pt x="881" y="886"/>
                </a:lnTo>
                <a:lnTo>
                  <a:pt x="877" y="884"/>
                </a:lnTo>
                <a:lnTo>
                  <a:pt x="875" y="880"/>
                </a:lnTo>
                <a:lnTo>
                  <a:pt x="873" y="876"/>
                </a:lnTo>
                <a:lnTo>
                  <a:pt x="871" y="872"/>
                </a:lnTo>
                <a:lnTo>
                  <a:pt x="869" y="868"/>
                </a:lnTo>
                <a:lnTo>
                  <a:pt x="868" y="863"/>
                </a:lnTo>
                <a:lnTo>
                  <a:pt x="868" y="857"/>
                </a:lnTo>
                <a:lnTo>
                  <a:pt x="866" y="851"/>
                </a:lnTo>
                <a:lnTo>
                  <a:pt x="866" y="845"/>
                </a:lnTo>
                <a:lnTo>
                  <a:pt x="864" y="838"/>
                </a:lnTo>
                <a:lnTo>
                  <a:pt x="864" y="830"/>
                </a:lnTo>
                <a:lnTo>
                  <a:pt x="864" y="822"/>
                </a:lnTo>
                <a:lnTo>
                  <a:pt x="864" y="813"/>
                </a:lnTo>
                <a:lnTo>
                  <a:pt x="864" y="805"/>
                </a:lnTo>
                <a:lnTo>
                  <a:pt x="864" y="795"/>
                </a:lnTo>
                <a:lnTo>
                  <a:pt x="864" y="784"/>
                </a:lnTo>
                <a:lnTo>
                  <a:pt x="866" y="774"/>
                </a:lnTo>
                <a:lnTo>
                  <a:pt x="866" y="763"/>
                </a:lnTo>
                <a:lnTo>
                  <a:pt x="868" y="751"/>
                </a:lnTo>
                <a:lnTo>
                  <a:pt x="869" y="738"/>
                </a:lnTo>
                <a:lnTo>
                  <a:pt x="869" y="725"/>
                </a:lnTo>
                <a:lnTo>
                  <a:pt x="871" y="711"/>
                </a:lnTo>
                <a:lnTo>
                  <a:pt x="873" y="698"/>
                </a:lnTo>
                <a:lnTo>
                  <a:pt x="875" y="684"/>
                </a:lnTo>
                <a:lnTo>
                  <a:pt x="879" y="669"/>
                </a:lnTo>
                <a:lnTo>
                  <a:pt x="881" y="654"/>
                </a:lnTo>
                <a:lnTo>
                  <a:pt x="883" y="638"/>
                </a:lnTo>
                <a:lnTo>
                  <a:pt x="887" y="621"/>
                </a:lnTo>
                <a:lnTo>
                  <a:pt x="893" y="589"/>
                </a:lnTo>
                <a:lnTo>
                  <a:pt x="898" y="558"/>
                </a:lnTo>
                <a:lnTo>
                  <a:pt x="904" y="527"/>
                </a:lnTo>
                <a:lnTo>
                  <a:pt x="910" y="498"/>
                </a:lnTo>
                <a:lnTo>
                  <a:pt x="914" y="472"/>
                </a:lnTo>
                <a:lnTo>
                  <a:pt x="917" y="447"/>
                </a:lnTo>
                <a:lnTo>
                  <a:pt x="921" y="422"/>
                </a:lnTo>
                <a:lnTo>
                  <a:pt x="925" y="401"/>
                </a:lnTo>
                <a:lnTo>
                  <a:pt x="927" y="380"/>
                </a:lnTo>
                <a:lnTo>
                  <a:pt x="931" y="359"/>
                </a:lnTo>
                <a:lnTo>
                  <a:pt x="933" y="341"/>
                </a:lnTo>
                <a:lnTo>
                  <a:pt x="933" y="324"/>
                </a:lnTo>
                <a:lnTo>
                  <a:pt x="935" y="309"/>
                </a:lnTo>
                <a:lnTo>
                  <a:pt x="937" y="295"/>
                </a:lnTo>
                <a:lnTo>
                  <a:pt x="937" y="284"/>
                </a:lnTo>
                <a:lnTo>
                  <a:pt x="937" y="272"/>
                </a:lnTo>
                <a:lnTo>
                  <a:pt x="937" y="263"/>
                </a:lnTo>
                <a:lnTo>
                  <a:pt x="937" y="253"/>
                </a:lnTo>
                <a:lnTo>
                  <a:pt x="935" y="244"/>
                </a:lnTo>
                <a:lnTo>
                  <a:pt x="935" y="234"/>
                </a:lnTo>
                <a:lnTo>
                  <a:pt x="931" y="219"/>
                </a:lnTo>
                <a:lnTo>
                  <a:pt x="927" y="205"/>
                </a:lnTo>
                <a:lnTo>
                  <a:pt x="923" y="192"/>
                </a:lnTo>
                <a:lnTo>
                  <a:pt x="916" y="180"/>
                </a:lnTo>
                <a:lnTo>
                  <a:pt x="910" y="173"/>
                </a:lnTo>
                <a:lnTo>
                  <a:pt x="900" y="165"/>
                </a:lnTo>
                <a:lnTo>
                  <a:pt x="896" y="163"/>
                </a:lnTo>
                <a:lnTo>
                  <a:pt x="893" y="163"/>
                </a:lnTo>
                <a:lnTo>
                  <a:pt x="887" y="163"/>
                </a:lnTo>
                <a:lnTo>
                  <a:pt x="877" y="161"/>
                </a:lnTo>
                <a:lnTo>
                  <a:pt x="868" y="163"/>
                </a:lnTo>
                <a:lnTo>
                  <a:pt x="858" y="163"/>
                </a:lnTo>
                <a:lnTo>
                  <a:pt x="845" y="163"/>
                </a:lnTo>
                <a:lnTo>
                  <a:pt x="829" y="165"/>
                </a:lnTo>
                <a:lnTo>
                  <a:pt x="814" y="167"/>
                </a:lnTo>
                <a:lnTo>
                  <a:pt x="797" y="169"/>
                </a:lnTo>
                <a:lnTo>
                  <a:pt x="777" y="171"/>
                </a:lnTo>
                <a:lnTo>
                  <a:pt x="756" y="173"/>
                </a:lnTo>
                <a:lnTo>
                  <a:pt x="733" y="177"/>
                </a:lnTo>
                <a:lnTo>
                  <a:pt x="708" y="180"/>
                </a:lnTo>
                <a:lnTo>
                  <a:pt x="683" y="184"/>
                </a:lnTo>
                <a:lnTo>
                  <a:pt x="656" y="188"/>
                </a:lnTo>
                <a:lnTo>
                  <a:pt x="628" y="192"/>
                </a:lnTo>
                <a:lnTo>
                  <a:pt x="597" y="196"/>
                </a:lnTo>
                <a:lnTo>
                  <a:pt x="564" y="201"/>
                </a:lnTo>
                <a:lnTo>
                  <a:pt x="530" y="207"/>
                </a:lnTo>
                <a:lnTo>
                  <a:pt x="495" y="213"/>
                </a:lnTo>
                <a:lnTo>
                  <a:pt x="459" y="219"/>
                </a:lnTo>
                <a:lnTo>
                  <a:pt x="420" y="226"/>
                </a:lnTo>
                <a:lnTo>
                  <a:pt x="380" y="234"/>
                </a:lnTo>
                <a:lnTo>
                  <a:pt x="338" y="240"/>
                </a:lnTo>
                <a:lnTo>
                  <a:pt x="294" y="249"/>
                </a:lnTo>
                <a:lnTo>
                  <a:pt x="249" y="257"/>
                </a:lnTo>
                <a:lnTo>
                  <a:pt x="201" y="265"/>
                </a:lnTo>
                <a:lnTo>
                  <a:pt x="153" y="274"/>
                </a:lnTo>
                <a:lnTo>
                  <a:pt x="104" y="284"/>
                </a:lnTo>
                <a:lnTo>
                  <a:pt x="54" y="293"/>
                </a:lnTo>
                <a:lnTo>
                  <a:pt x="0" y="303"/>
                </a:lnTo>
                <a:lnTo>
                  <a:pt x="0" y="190"/>
                </a:lnTo>
                <a:lnTo>
                  <a:pt x="21" y="190"/>
                </a:lnTo>
                <a:lnTo>
                  <a:pt x="42" y="188"/>
                </a:lnTo>
                <a:lnTo>
                  <a:pt x="65" y="188"/>
                </a:lnTo>
                <a:lnTo>
                  <a:pt x="90" y="186"/>
                </a:lnTo>
                <a:lnTo>
                  <a:pt x="115" y="184"/>
                </a:lnTo>
                <a:lnTo>
                  <a:pt x="142" y="180"/>
                </a:lnTo>
                <a:lnTo>
                  <a:pt x="171" y="177"/>
                </a:lnTo>
                <a:lnTo>
                  <a:pt x="200" y="173"/>
                </a:lnTo>
                <a:lnTo>
                  <a:pt x="230" y="169"/>
                </a:lnTo>
                <a:lnTo>
                  <a:pt x="261" y="163"/>
                </a:lnTo>
                <a:lnTo>
                  <a:pt x="294" y="157"/>
                </a:lnTo>
                <a:lnTo>
                  <a:pt x="328" y="152"/>
                </a:lnTo>
                <a:lnTo>
                  <a:pt x="363" y="144"/>
                </a:lnTo>
                <a:lnTo>
                  <a:pt x="399" y="136"/>
                </a:lnTo>
                <a:lnTo>
                  <a:pt x="436" y="129"/>
                </a:lnTo>
                <a:lnTo>
                  <a:pt x="474" y="121"/>
                </a:lnTo>
                <a:lnTo>
                  <a:pt x="493" y="117"/>
                </a:lnTo>
                <a:lnTo>
                  <a:pt x="512" y="113"/>
                </a:lnTo>
                <a:lnTo>
                  <a:pt x="530" y="110"/>
                </a:lnTo>
                <a:lnTo>
                  <a:pt x="549" y="106"/>
                </a:lnTo>
                <a:lnTo>
                  <a:pt x="566" y="102"/>
                </a:lnTo>
                <a:lnTo>
                  <a:pt x="582" y="98"/>
                </a:lnTo>
                <a:lnTo>
                  <a:pt x="599" y="94"/>
                </a:lnTo>
                <a:lnTo>
                  <a:pt x="614" y="90"/>
                </a:lnTo>
                <a:lnTo>
                  <a:pt x="630" y="87"/>
                </a:lnTo>
                <a:lnTo>
                  <a:pt x="643" y="83"/>
                </a:lnTo>
                <a:lnTo>
                  <a:pt x="656" y="79"/>
                </a:lnTo>
                <a:lnTo>
                  <a:pt x="670" y="75"/>
                </a:lnTo>
                <a:lnTo>
                  <a:pt x="683" y="73"/>
                </a:lnTo>
                <a:lnTo>
                  <a:pt x="697" y="69"/>
                </a:lnTo>
                <a:lnTo>
                  <a:pt x="708" y="65"/>
                </a:lnTo>
                <a:lnTo>
                  <a:pt x="720" y="64"/>
                </a:lnTo>
                <a:lnTo>
                  <a:pt x="729" y="60"/>
                </a:lnTo>
                <a:lnTo>
                  <a:pt x="739" y="56"/>
                </a:lnTo>
                <a:lnTo>
                  <a:pt x="749" y="54"/>
                </a:lnTo>
                <a:lnTo>
                  <a:pt x="758" y="50"/>
                </a:lnTo>
                <a:lnTo>
                  <a:pt x="768" y="48"/>
                </a:lnTo>
                <a:lnTo>
                  <a:pt x="775" y="44"/>
                </a:lnTo>
                <a:lnTo>
                  <a:pt x="783" y="42"/>
                </a:lnTo>
                <a:lnTo>
                  <a:pt x="789" y="41"/>
                </a:lnTo>
                <a:lnTo>
                  <a:pt x="797" y="37"/>
                </a:lnTo>
                <a:lnTo>
                  <a:pt x="802" y="35"/>
                </a:lnTo>
                <a:lnTo>
                  <a:pt x="806" y="33"/>
                </a:lnTo>
                <a:lnTo>
                  <a:pt x="812" y="29"/>
                </a:lnTo>
                <a:lnTo>
                  <a:pt x="816" y="27"/>
                </a:lnTo>
                <a:lnTo>
                  <a:pt x="820" y="25"/>
                </a:lnTo>
                <a:lnTo>
                  <a:pt x="823" y="23"/>
                </a:lnTo>
                <a:lnTo>
                  <a:pt x="825" y="21"/>
                </a:lnTo>
                <a:lnTo>
                  <a:pt x="835" y="14"/>
                </a:lnTo>
                <a:lnTo>
                  <a:pt x="845" y="8"/>
                </a:lnTo>
                <a:lnTo>
                  <a:pt x="854" y="4"/>
                </a:lnTo>
                <a:lnTo>
                  <a:pt x="866" y="2"/>
                </a:lnTo>
                <a:lnTo>
                  <a:pt x="877" y="0"/>
                </a:lnTo>
                <a:lnTo>
                  <a:pt x="889" y="0"/>
                </a:lnTo>
                <a:lnTo>
                  <a:pt x="900" y="2"/>
                </a:lnTo>
                <a:lnTo>
                  <a:pt x="912" y="4"/>
                </a:lnTo>
                <a:lnTo>
                  <a:pt x="919" y="6"/>
                </a:lnTo>
                <a:lnTo>
                  <a:pt x="925" y="8"/>
                </a:lnTo>
                <a:lnTo>
                  <a:pt x="933" y="10"/>
                </a:lnTo>
                <a:lnTo>
                  <a:pt x="942" y="14"/>
                </a:lnTo>
                <a:lnTo>
                  <a:pt x="950" y="18"/>
                </a:lnTo>
                <a:lnTo>
                  <a:pt x="960" y="21"/>
                </a:lnTo>
                <a:lnTo>
                  <a:pt x="969" y="25"/>
                </a:lnTo>
                <a:lnTo>
                  <a:pt x="979" y="31"/>
                </a:lnTo>
                <a:lnTo>
                  <a:pt x="990" y="35"/>
                </a:lnTo>
                <a:lnTo>
                  <a:pt x="1002" y="41"/>
                </a:lnTo>
                <a:lnTo>
                  <a:pt x="1013" y="46"/>
                </a:lnTo>
                <a:lnTo>
                  <a:pt x="1027" y="54"/>
                </a:lnTo>
                <a:lnTo>
                  <a:pt x="1038" y="62"/>
                </a:lnTo>
                <a:lnTo>
                  <a:pt x="1052" y="67"/>
                </a:lnTo>
                <a:lnTo>
                  <a:pt x="1065" y="77"/>
                </a:lnTo>
                <a:lnTo>
                  <a:pt x="1081" y="85"/>
                </a:lnTo>
                <a:lnTo>
                  <a:pt x="1094" y="92"/>
                </a:lnTo>
                <a:lnTo>
                  <a:pt x="1109" y="102"/>
                </a:lnTo>
                <a:lnTo>
                  <a:pt x="1121" y="110"/>
                </a:lnTo>
                <a:lnTo>
                  <a:pt x="1132" y="117"/>
                </a:lnTo>
                <a:lnTo>
                  <a:pt x="1144" y="125"/>
                </a:lnTo>
                <a:lnTo>
                  <a:pt x="1154" y="131"/>
                </a:lnTo>
                <a:lnTo>
                  <a:pt x="1163" y="138"/>
                </a:lnTo>
                <a:lnTo>
                  <a:pt x="1171" y="144"/>
                </a:lnTo>
                <a:lnTo>
                  <a:pt x="1179" y="150"/>
                </a:lnTo>
                <a:lnTo>
                  <a:pt x="1184" y="156"/>
                </a:lnTo>
                <a:lnTo>
                  <a:pt x="1190" y="161"/>
                </a:lnTo>
                <a:lnTo>
                  <a:pt x="1196" y="167"/>
                </a:lnTo>
                <a:lnTo>
                  <a:pt x="1200" y="171"/>
                </a:lnTo>
                <a:lnTo>
                  <a:pt x="1202" y="177"/>
                </a:lnTo>
                <a:lnTo>
                  <a:pt x="1204" y="180"/>
                </a:lnTo>
                <a:lnTo>
                  <a:pt x="1205" y="184"/>
                </a:lnTo>
                <a:lnTo>
                  <a:pt x="1205" y="192"/>
                </a:lnTo>
                <a:lnTo>
                  <a:pt x="1205" y="200"/>
                </a:lnTo>
                <a:lnTo>
                  <a:pt x="1204" y="207"/>
                </a:lnTo>
                <a:lnTo>
                  <a:pt x="1200" y="215"/>
                </a:lnTo>
                <a:lnTo>
                  <a:pt x="1194" y="221"/>
                </a:lnTo>
                <a:lnTo>
                  <a:pt x="1188" y="228"/>
                </a:lnTo>
                <a:lnTo>
                  <a:pt x="1179" y="234"/>
                </a:lnTo>
                <a:lnTo>
                  <a:pt x="1169" y="240"/>
                </a:lnTo>
                <a:lnTo>
                  <a:pt x="1167" y="242"/>
                </a:lnTo>
                <a:lnTo>
                  <a:pt x="1163" y="244"/>
                </a:lnTo>
                <a:lnTo>
                  <a:pt x="1161" y="247"/>
                </a:lnTo>
                <a:lnTo>
                  <a:pt x="1157" y="251"/>
                </a:lnTo>
                <a:lnTo>
                  <a:pt x="1154" y="255"/>
                </a:lnTo>
                <a:lnTo>
                  <a:pt x="1152" y="259"/>
                </a:lnTo>
                <a:lnTo>
                  <a:pt x="1148" y="265"/>
                </a:lnTo>
                <a:lnTo>
                  <a:pt x="1144" y="270"/>
                </a:lnTo>
                <a:lnTo>
                  <a:pt x="1140" y="276"/>
                </a:lnTo>
                <a:lnTo>
                  <a:pt x="1138" y="284"/>
                </a:lnTo>
                <a:lnTo>
                  <a:pt x="1134" y="292"/>
                </a:lnTo>
                <a:lnTo>
                  <a:pt x="1131" y="299"/>
                </a:lnTo>
                <a:lnTo>
                  <a:pt x="1127" y="309"/>
                </a:lnTo>
                <a:lnTo>
                  <a:pt x="1123" y="316"/>
                </a:lnTo>
                <a:lnTo>
                  <a:pt x="1119" y="328"/>
                </a:lnTo>
                <a:lnTo>
                  <a:pt x="1115" y="338"/>
                </a:lnTo>
                <a:lnTo>
                  <a:pt x="1109" y="349"/>
                </a:lnTo>
                <a:lnTo>
                  <a:pt x="1106" y="359"/>
                </a:lnTo>
                <a:lnTo>
                  <a:pt x="1102" y="372"/>
                </a:lnTo>
                <a:lnTo>
                  <a:pt x="1098" y="384"/>
                </a:lnTo>
                <a:lnTo>
                  <a:pt x="1092" y="397"/>
                </a:lnTo>
                <a:lnTo>
                  <a:pt x="1088" y="410"/>
                </a:lnTo>
                <a:lnTo>
                  <a:pt x="1083" y="426"/>
                </a:lnTo>
                <a:lnTo>
                  <a:pt x="1079" y="439"/>
                </a:lnTo>
                <a:lnTo>
                  <a:pt x="1073" y="454"/>
                </a:lnTo>
                <a:lnTo>
                  <a:pt x="1069" y="470"/>
                </a:lnTo>
                <a:lnTo>
                  <a:pt x="1063" y="487"/>
                </a:lnTo>
                <a:lnTo>
                  <a:pt x="1058" y="504"/>
                </a:lnTo>
                <a:lnTo>
                  <a:pt x="1054" y="521"/>
                </a:lnTo>
                <a:lnTo>
                  <a:pt x="1048" y="539"/>
                </a:lnTo>
                <a:lnTo>
                  <a:pt x="1042" y="558"/>
                </a:lnTo>
                <a:lnTo>
                  <a:pt x="1036" y="57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Freeform 10"/>
          <p:cNvSpPr/>
          <p:nvPr/>
        </p:nvSpPr>
        <p:spPr>
          <a:xfrm>
            <a:off x="6399213" y="2271713"/>
            <a:ext cx="274637" cy="301625"/>
          </a:xfrm>
          <a:custGeom>
            <a:avLst/>
            <a:gdLst>
              <a:gd name="txL" fmla="*/ 0 w 345"/>
              <a:gd name="txT" fmla="*/ 0 h 379"/>
              <a:gd name="txR" fmla="*/ 345 w 345"/>
              <a:gd name="txB" fmla="*/ 379 h 379"/>
            </a:gdLst>
            <a:ahLst/>
            <a:cxnLst>
              <a:cxn ang="0">
                <a:pos x="3" y="13"/>
              </a:cxn>
              <a:cxn ang="0">
                <a:pos x="9" y="7"/>
              </a:cxn>
              <a:cxn ang="0">
                <a:pos x="17" y="3"/>
              </a:cxn>
              <a:cxn ang="0">
                <a:pos x="28" y="2"/>
              </a:cxn>
              <a:cxn ang="0">
                <a:pos x="42" y="0"/>
              </a:cxn>
              <a:cxn ang="0">
                <a:pos x="57" y="0"/>
              </a:cxn>
              <a:cxn ang="0">
                <a:pos x="75" y="0"/>
              </a:cxn>
              <a:cxn ang="0">
                <a:pos x="96" y="2"/>
              </a:cxn>
              <a:cxn ang="0">
                <a:pos x="119" y="5"/>
              </a:cxn>
              <a:cxn ang="0">
                <a:pos x="142" y="11"/>
              </a:cxn>
              <a:cxn ang="0">
                <a:pos x="165" y="17"/>
              </a:cxn>
              <a:cxn ang="0">
                <a:pos x="188" y="26"/>
              </a:cxn>
              <a:cxn ang="0">
                <a:pos x="209" y="38"/>
              </a:cxn>
              <a:cxn ang="0">
                <a:pos x="230" y="51"/>
              </a:cxn>
              <a:cxn ang="0">
                <a:pos x="263" y="74"/>
              </a:cxn>
              <a:cxn ang="0">
                <a:pos x="293" y="101"/>
              </a:cxn>
              <a:cxn ang="0">
                <a:pos x="311" y="120"/>
              </a:cxn>
              <a:cxn ang="0">
                <a:pos x="324" y="139"/>
              </a:cxn>
              <a:cxn ang="0">
                <a:pos x="334" y="161"/>
              </a:cxn>
              <a:cxn ang="0">
                <a:pos x="341" y="182"/>
              </a:cxn>
              <a:cxn ang="0">
                <a:pos x="345" y="203"/>
              </a:cxn>
              <a:cxn ang="0">
                <a:pos x="345" y="224"/>
              </a:cxn>
              <a:cxn ang="0">
                <a:pos x="341" y="247"/>
              </a:cxn>
              <a:cxn ang="0">
                <a:pos x="336" y="270"/>
              </a:cxn>
              <a:cxn ang="0">
                <a:pos x="330" y="291"/>
              </a:cxn>
              <a:cxn ang="0">
                <a:pos x="324" y="310"/>
              </a:cxn>
              <a:cxn ang="0">
                <a:pos x="318" y="327"/>
              </a:cxn>
              <a:cxn ang="0">
                <a:pos x="313" y="341"/>
              </a:cxn>
              <a:cxn ang="0">
                <a:pos x="309" y="352"/>
              </a:cxn>
              <a:cxn ang="0">
                <a:pos x="303" y="362"/>
              </a:cxn>
              <a:cxn ang="0">
                <a:pos x="297" y="369"/>
              </a:cxn>
              <a:cxn ang="0">
                <a:pos x="290" y="375"/>
              </a:cxn>
              <a:cxn ang="0">
                <a:pos x="278" y="379"/>
              </a:cxn>
              <a:cxn ang="0">
                <a:pos x="261" y="375"/>
              </a:cxn>
              <a:cxn ang="0">
                <a:pos x="238" y="366"/>
              </a:cxn>
              <a:cxn ang="0">
                <a:pos x="220" y="356"/>
              </a:cxn>
              <a:cxn ang="0">
                <a:pos x="207" y="344"/>
              </a:cxn>
              <a:cxn ang="0">
                <a:pos x="192" y="329"/>
              </a:cxn>
              <a:cxn ang="0">
                <a:pos x="174" y="310"/>
              </a:cxn>
              <a:cxn ang="0">
                <a:pos x="157" y="289"/>
              </a:cxn>
              <a:cxn ang="0">
                <a:pos x="138" y="262"/>
              </a:cxn>
              <a:cxn ang="0">
                <a:pos x="117" y="233"/>
              </a:cxn>
              <a:cxn ang="0">
                <a:pos x="94" y="201"/>
              </a:cxn>
              <a:cxn ang="0">
                <a:pos x="71" y="166"/>
              </a:cxn>
              <a:cxn ang="0">
                <a:pos x="51" y="134"/>
              </a:cxn>
              <a:cxn ang="0">
                <a:pos x="34" y="107"/>
              </a:cxn>
              <a:cxn ang="0">
                <a:pos x="21" y="82"/>
              </a:cxn>
              <a:cxn ang="0">
                <a:pos x="11" y="61"/>
              </a:cxn>
              <a:cxn ang="0">
                <a:pos x="5" y="44"/>
              </a:cxn>
              <a:cxn ang="0">
                <a:pos x="2" y="28"/>
              </a:cxn>
              <a:cxn ang="0">
                <a:pos x="0" y="19"/>
              </a:cxn>
            </a:cxnLst>
            <a:rect l="txL" t="txT" r="txR" b="txB"/>
            <a:pathLst>
              <a:path w="345" h="379">
                <a:moveTo>
                  <a:pt x="2" y="15"/>
                </a:moveTo>
                <a:lnTo>
                  <a:pt x="3" y="13"/>
                </a:lnTo>
                <a:lnTo>
                  <a:pt x="5" y="9"/>
                </a:lnTo>
                <a:lnTo>
                  <a:pt x="9" y="7"/>
                </a:lnTo>
                <a:lnTo>
                  <a:pt x="13" y="5"/>
                </a:lnTo>
                <a:lnTo>
                  <a:pt x="17" y="3"/>
                </a:lnTo>
                <a:lnTo>
                  <a:pt x="23" y="3"/>
                </a:lnTo>
                <a:lnTo>
                  <a:pt x="28" y="2"/>
                </a:lnTo>
                <a:lnTo>
                  <a:pt x="34" y="2"/>
                </a:lnTo>
                <a:lnTo>
                  <a:pt x="42" y="0"/>
                </a:lnTo>
                <a:lnTo>
                  <a:pt x="50" y="0"/>
                </a:lnTo>
                <a:lnTo>
                  <a:pt x="57" y="0"/>
                </a:lnTo>
                <a:lnTo>
                  <a:pt x="65" y="0"/>
                </a:lnTo>
                <a:lnTo>
                  <a:pt x="75" y="0"/>
                </a:lnTo>
                <a:lnTo>
                  <a:pt x="86" y="2"/>
                </a:lnTo>
                <a:lnTo>
                  <a:pt x="96" y="2"/>
                </a:lnTo>
                <a:lnTo>
                  <a:pt x="107" y="3"/>
                </a:lnTo>
                <a:lnTo>
                  <a:pt x="119" y="5"/>
                </a:lnTo>
                <a:lnTo>
                  <a:pt x="130" y="7"/>
                </a:lnTo>
                <a:lnTo>
                  <a:pt x="142" y="11"/>
                </a:lnTo>
                <a:lnTo>
                  <a:pt x="153" y="13"/>
                </a:lnTo>
                <a:lnTo>
                  <a:pt x="165" y="17"/>
                </a:lnTo>
                <a:lnTo>
                  <a:pt x="176" y="21"/>
                </a:lnTo>
                <a:lnTo>
                  <a:pt x="188" y="26"/>
                </a:lnTo>
                <a:lnTo>
                  <a:pt x="199" y="32"/>
                </a:lnTo>
                <a:lnTo>
                  <a:pt x="209" y="38"/>
                </a:lnTo>
                <a:lnTo>
                  <a:pt x="220" y="44"/>
                </a:lnTo>
                <a:lnTo>
                  <a:pt x="230" y="51"/>
                </a:lnTo>
                <a:lnTo>
                  <a:pt x="242" y="57"/>
                </a:lnTo>
                <a:lnTo>
                  <a:pt x="263" y="74"/>
                </a:lnTo>
                <a:lnTo>
                  <a:pt x="284" y="92"/>
                </a:lnTo>
                <a:lnTo>
                  <a:pt x="293" y="101"/>
                </a:lnTo>
                <a:lnTo>
                  <a:pt x="303" y="111"/>
                </a:lnTo>
                <a:lnTo>
                  <a:pt x="311" y="120"/>
                </a:lnTo>
                <a:lnTo>
                  <a:pt x="318" y="130"/>
                </a:lnTo>
                <a:lnTo>
                  <a:pt x="324" y="139"/>
                </a:lnTo>
                <a:lnTo>
                  <a:pt x="330" y="151"/>
                </a:lnTo>
                <a:lnTo>
                  <a:pt x="334" y="161"/>
                </a:lnTo>
                <a:lnTo>
                  <a:pt x="338" y="170"/>
                </a:lnTo>
                <a:lnTo>
                  <a:pt x="341" y="182"/>
                </a:lnTo>
                <a:lnTo>
                  <a:pt x="343" y="191"/>
                </a:lnTo>
                <a:lnTo>
                  <a:pt x="345" y="203"/>
                </a:lnTo>
                <a:lnTo>
                  <a:pt x="345" y="214"/>
                </a:lnTo>
                <a:lnTo>
                  <a:pt x="345" y="224"/>
                </a:lnTo>
                <a:lnTo>
                  <a:pt x="345" y="235"/>
                </a:lnTo>
                <a:lnTo>
                  <a:pt x="341" y="247"/>
                </a:lnTo>
                <a:lnTo>
                  <a:pt x="339" y="258"/>
                </a:lnTo>
                <a:lnTo>
                  <a:pt x="336" y="270"/>
                </a:lnTo>
                <a:lnTo>
                  <a:pt x="334" y="281"/>
                </a:lnTo>
                <a:lnTo>
                  <a:pt x="330" y="291"/>
                </a:lnTo>
                <a:lnTo>
                  <a:pt x="328" y="300"/>
                </a:lnTo>
                <a:lnTo>
                  <a:pt x="324" y="310"/>
                </a:lnTo>
                <a:lnTo>
                  <a:pt x="322" y="320"/>
                </a:lnTo>
                <a:lnTo>
                  <a:pt x="318" y="327"/>
                </a:lnTo>
                <a:lnTo>
                  <a:pt x="316" y="335"/>
                </a:lnTo>
                <a:lnTo>
                  <a:pt x="313" y="341"/>
                </a:lnTo>
                <a:lnTo>
                  <a:pt x="311" y="346"/>
                </a:lnTo>
                <a:lnTo>
                  <a:pt x="309" y="352"/>
                </a:lnTo>
                <a:lnTo>
                  <a:pt x="305" y="358"/>
                </a:lnTo>
                <a:lnTo>
                  <a:pt x="303" y="362"/>
                </a:lnTo>
                <a:lnTo>
                  <a:pt x="301" y="366"/>
                </a:lnTo>
                <a:lnTo>
                  <a:pt x="297" y="369"/>
                </a:lnTo>
                <a:lnTo>
                  <a:pt x="295" y="371"/>
                </a:lnTo>
                <a:lnTo>
                  <a:pt x="290" y="375"/>
                </a:lnTo>
                <a:lnTo>
                  <a:pt x="284" y="377"/>
                </a:lnTo>
                <a:lnTo>
                  <a:pt x="278" y="379"/>
                </a:lnTo>
                <a:lnTo>
                  <a:pt x="270" y="377"/>
                </a:lnTo>
                <a:lnTo>
                  <a:pt x="261" y="375"/>
                </a:lnTo>
                <a:lnTo>
                  <a:pt x="249" y="371"/>
                </a:lnTo>
                <a:lnTo>
                  <a:pt x="238" y="366"/>
                </a:lnTo>
                <a:lnTo>
                  <a:pt x="226" y="360"/>
                </a:lnTo>
                <a:lnTo>
                  <a:pt x="220" y="356"/>
                </a:lnTo>
                <a:lnTo>
                  <a:pt x="213" y="350"/>
                </a:lnTo>
                <a:lnTo>
                  <a:pt x="207" y="344"/>
                </a:lnTo>
                <a:lnTo>
                  <a:pt x="199" y="337"/>
                </a:lnTo>
                <a:lnTo>
                  <a:pt x="192" y="329"/>
                </a:lnTo>
                <a:lnTo>
                  <a:pt x="184" y="320"/>
                </a:lnTo>
                <a:lnTo>
                  <a:pt x="174" y="310"/>
                </a:lnTo>
                <a:lnTo>
                  <a:pt x="167" y="300"/>
                </a:lnTo>
                <a:lnTo>
                  <a:pt x="157" y="289"/>
                </a:lnTo>
                <a:lnTo>
                  <a:pt x="147" y="275"/>
                </a:lnTo>
                <a:lnTo>
                  <a:pt x="138" y="262"/>
                </a:lnTo>
                <a:lnTo>
                  <a:pt x="126" y="249"/>
                </a:lnTo>
                <a:lnTo>
                  <a:pt x="117" y="233"/>
                </a:lnTo>
                <a:lnTo>
                  <a:pt x="105" y="218"/>
                </a:lnTo>
                <a:lnTo>
                  <a:pt x="94" y="201"/>
                </a:lnTo>
                <a:lnTo>
                  <a:pt x="82" y="184"/>
                </a:lnTo>
                <a:lnTo>
                  <a:pt x="71" y="166"/>
                </a:lnTo>
                <a:lnTo>
                  <a:pt x="61" y="151"/>
                </a:lnTo>
                <a:lnTo>
                  <a:pt x="51" y="134"/>
                </a:lnTo>
                <a:lnTo>
                  <a:pt x="42" y="120"/>
                </a:lnTo>
                <a:lnTo>
                  <a:pt x="34" y="107"/>
                </a:lnTo>
                <a:lnTo>
                  <a:pt x="28" y="93"/>
                </a:lnTo>
                <a:lnTo>
                  <a:pt x="21" y="82"/>
                </a:lnTo>
                <a:lnTo>
                  <a:pt x="17" y="70"/>
                </a:lnTo>
                <a:lnTo>
                  <a:pt x="11" y="61"/>
                </a:lnTo>
                <a:lnTo>
                  <a:pt x="7" y="51"/>
                </a:lnTo>
                <a:lnTo>
                  <a:pt x="5" y="44"/>
                </a:lnTo>
                <a:lnTo>
                  <a:pt x="2" y="36"/>
                </a:lnTo>
                <a:lnTo>
                  <a:pt x="2" y="28"/>
                </a:lnTo>
                <a:lnTo>
                  <a:pt x="0" y="23"/>
                </a:lnTo>
                <a:lnTo>
                  <a:pt x="0" y="19"/>
                </a:lnTo>
                <a:lnTo>
                  <a:pt x="2" y="1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" name="Freeform 11"/>
          <p:cNvSpPr/>
          <p:nvPr/>
        </p:nvSpPr>
        <p:spPr>
          <a:xfrm>
            <a:off x="5726113" y="2849563"/>
            <a:ext cx="128587" cy="554037"/>
          </a:xfrm>
          <a:custGeom>
            <a:avLst/>
            <a:gdLst>
              <a:gd name="txL" fmla="*/ 0 w 163"/>
              <a:gd name="txT" fmla="*/ 0 h 697"/>
              <a:gd name="txR" fmla="*/ 163 w 163"/>
              <a:gd name="txB" fmla="*/ 697 h 697"/>
            </a:gdLst>
            <a:ahLst/>
            <a:cxnLst>
              <a:cxn ang="0">
                <a:pos x="163" y="0"/>
              </a:cxn>
              <a:cxn ang="0">
                <a:pos x="163" y="697"/>
              </a:cxn>
              <a:cxn ang="0">
                <a:pos x="39" y="697"/>
              </a:cxn>
              <a:cxn ang="0">
                <a:pos x="39" y="643"/>
              </a:cxn>
              <a:cxn ang="0">
                <a:pos x="39" y="592"/>
              </a:cxn>
              <a:cxn ang="0">
                <a:pos x="37" y="540"/>
              </a:cxn>
              <a:cxn ang="0">
                <a:pos x="37" y="492"/>
              </a:cxn>
              <a:cxn ang="0">
                <a:pos x="35" y="444"/>
              </a:cxn>
              <a:cxn ang="0">
                <a:pos x="33" y="400"/>
              </a:cxn>
              <a:cxn ang="0">
                <a:pos x="31" y="356"/>
              </a:cxn>
              <a:cxn ang="0">
                <a:pos x="29" y="314"/>
              </a:cxn>
              <a:cxn ang="0">
                <a:pos x="27" y="274"/>
              </a:cxn>
              <a:cxn ang="0">
                <a:pos x="23" y="233"/>
              </a:cxn>
              <a:cxn ang="0">
                <a:pos x="19" y="197"/>
              </a:cxn>
              <a:cxn ang="0">
                <a:pos x="17" y="161"/>
              </a:cxn>
              <a:cxn ang="0">
                <a:pos x="14" y="128"/>
              </a:cxn>
              <a:cxn ang="0">
                <a:pos x="10" y="95"/>
              </a:cxn>
              <a:cxn ang="0">
                <a:pos x="4" y="65"/>
              </a:cxn>
              <a:cxn ang="0">
                <a:pos x="0" y="36"/>
              </a:cxn>
              <a:cxn ang="0">
                <a:pos x="163" y="0"/>
              </a:cxn>
            </a:cxnLst>
            <a:rect l="txL" t="txT" r="txR" b="txB"/>
            <a:pathLst>
              <a:path w="163" h="697">
                <a:moveTo>
                  <a:pt x="163" y="0"/>
                </a:moveTo>
                <a:lnTo>
                  <a:pt x="163" y="697"/>
                </a:lnTo>
                <a:lnTo>
                  <a:pt x="39" y="697"/>
                </a:lnTo>
                <a:lnTo>
                  <a:pt x="39" y="643"/>
                </a:lnTo>
                <a:lnTo>
                  <a:pt x="39" y="592"/>
                </a:lnTo>
                <a:lnTo>
                  <a:pt x="37" y="540"/>
                </a:lnTo>
                <a:lnTo>
                  <a:pt x="37" y="492"/>
                </a:lnTo>
                <a:lnTo>
                  <a:pt x="35" y="444"/>
                </a:lnTo>
                <a:lnTo>
                  <a:pt x="33" y="400"/>
                </a:lnTo>
                <a:lnTo>
                  <a:pt x="31" y="356"/>
                </a:lnTo>
                <a:lnTo>
                  <a:pt x="29" y="314"/>
                </a:lnTo>
                <a:lnTo>
                  <a:pt x="27" y="274"/>
                </a:lnTo>
                <a:lnTo>
                  <a:pt x="23" y="233"/>
                </a:lnTo>
                <a:lnTo>
                  <a:pt x="19" y="197"/>
                </a:lnTo>
                <a:lnTo>
                  <a:pt x="17" y="161"/>
                </a:lnTo>
                <a:lnTo>
                  <a:pt x="14" y="128"/>
                </a:lnTo>
                <a:lnTo>
                  <a:pt x="10" y="95"/>
                </a:lnTo>
                <a:lnTo>
                  <a:pt x="4" y="65"/>
                </a:lnTo>
                <a:lnTo>
                  <a:pt x="0" y="36"/>
                </a:lnTo>
                <a:lnTo>
                  <a:pt x="163" y="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" name="Freeform 12"/>
          <p:cNvSpPr/>
          <p:nvPr/>
        </p:nvSpPr>
        <p:spPr>
          <a:xfrm>
            <a:off x="5597525" y="3051175"/>
            <a:ext cx="441325" cy="134938"/>
          </a:xfrm>
          <a:custGeom>
            <a:avLst/>
            <a:gdLst>
              <a:gd name="txL" fmla="*/ 0 w 557"/>
              <a:gd name="txT" fmla="*/ 0 h 170"/>
              <a:gd name="txR" fmla="*/ 557 w 557"/>
              <a:gd name="txB" fmla="*/ 170 h 170"/>
            </a:gdLst>
            <a:ahLst/>
            <a:cxnLst>
              <a:cxn ang="0">
                <a:pos x="19" y="101"/>
              </a:cxn>
              <a:cxn ang="0">
                <a:pos x="57" y="90"/>
              </a:cxn>
              <a:cxn ang="0">
                <a:pos x="94" y="78"/>
              </a:cxn>
              <a:cxn ang="0">
                <a:pos x="129" y="69"/>
              </a:cxn>
              <a:cxn ang="0">
                <a:pos x="161" y="59"/>
              </a:cxn>
              <a:cxn ang="0">
                <a:pos x="192" y="49"/>
              </a:cxn>
              <a:cxn ang="0">
                <a:pos x="221" y="42"/>
              </a:cxn>
              <a:cxn ang="0">
                <a:pos x="248" y="34"/>
              </a:cxn>
              <a:cxn ang="0">
                <a:pos x="272" y="28"/>
              </a:cxn>
              <a:cxn ang="0">
                <a:pos x="296" y="23"/>
              </a:cxn>
              <a:cxn ang="0">
                <a:pos x="315" y="17"/>
              </a:cxn>
              <a:cxn ang="0">
                <a:pos x="334" y="13"/>
              </a:cxn>
              <a:cxn ang="0">
                <a:pos x="351" y="9"/>
              </a:cxn>
              <a:cxn ang="0">
                <a:pos x="365" y="5"/>
              </a:cxn>
              <a:cxn ang="0">
                <a:pos x="378" y="3"/>
              </a:cxn>
              <a:cxn ang="0">
                <a:pos x="390" y="2"/>
              </a:cxn>
              <a:cxn ang="0">
                <a:pos x="411" y="0"/>
              </a:cxn>
              <a:cxn ang="0">
                <a:pos x="441" y="2"/>
              </a:cxn>
              <a:cxn ang="0">
                <a:pos x="472" y="3"/>
              </a:cxn>
              <a:cxn ang="0">
                <a:pos x="499" y="11"/>
              </a:cxn>
              <a:cxn ang="0">
                <a:pos x="524" y="19"/>
              </a:cxn>
              <a:cxn ang="0">
                <a:pos x="541" y="30"/>
              </a:cxn>
              <a:cxn ang="0">
                <a:pos x="553" y="44"/>
              </a:cxn>
              <a:cxn ang="0">
                <a:pos x="557" y="53"/>
              </a:cxn>
              <a:cxn ang="0">
                <a:pos x="555" y="61"/>
              </a:cxn>
              <a:cxn ang="0">
                <a:pos x="553" y="69"/>
              </a:cxn>
              <a:cxn ang="0">
                <a:pos x="545" y="76"/>
              </a:cxn>
              <a:cxn ang="0">
                <a:pos x="532" y="84"/>
              </a:cxn>
              <a:cxn ang="0">
                <a:pos x="512" y="93"/>
              </a:cxn>
              <a:cxn ang="0">
                <a:pos x="488" y="101"/>
              </a:cxn>
              <a:cxn ang="0">
                <a:pos x="455" y="109"/>
              </a:cxn>
              <a:cxn ang="0">
                <a:pos x="416" y="118"/>
              </a:cxn>
              <a:cxn ang="0">
                <a:pos x="374" y="128"/>
              </a:cxn>
              <a:cxn ang="0">
                <a:pos x="324" y="138"/>
              </a:cxn>
              <a:cxn ang="0">
                <a:pos x="278" y="145"/>
              </a:cxn>
              <a:cxn ang="0">
                <a:pos x="238" y="153"/>
              </a:cxn>
              <a:cxn ang="0">
                <a:pos x="203" y="159"/>
              </a:cxn>
              <a:cxn ang="0">
                <a:pos x="171" y="162"/>
              </a:cxn>
              <a:cxn ang="0">
                <a:pos x="146" y="166"/>
              </a:cxn>
              <a:cxn ang="0">
                <a:pos x="123" y="168"/>
              </a:cxn>
              <a:cxn ang="0">
                <a:pos x="107" y="170"/>
              </a:cxn>
              <a:cxn ang="0">
                <a:pos x="94" y="170"/>
              </a:cxn>
              <a:cxn ang="0">
                <a:pos x="81" y="168"/>
              </a:cxn>
              <a:cxn ang="0">
                <a:pos x="67" y="164"/>
              </a:cxn>
              <a:cxn ang="0">
                <a:pos x="56" y="159"/>
              </a:cxn>
              <a:cxn ang="0">
                <a:pos x="42" y="151"/>
              </a:cxn>
              <a:cxn ang="0">
                <a:pos x="31" y="139"/>
              </a:cxn>
              <a:cxn ang="0">
                <a:pos x="19" y="128"/>
              </a:cxn>
              <a:cxn ang="0">
                <a:pos x="6" y="115"/>
              </a:cxn>
            </a:cxnLst>
            <a:rect l="txL" t="txT" r="txR" b="txB"/>
            <a:pathLst>
              <a:path w="557" h="170">
                <a:moveTo>
                  <a:pt x="0" y="107"/>
                </a:moveTo>
                <a:lnTo>
                  <a:pt x="19" y="101"/>
                </a:lnTo>
                <a:lnTo>
                  <a:pt x="40" y="95"/>
                </a:lnTo>
                <a:lnTo>
                  <a:pt x="57" y="90"/>
                </a:lnTo>
                <a:lnTo>
                  <a:pt x="77" y="84"/>
                </a:lnTo>
                <a:lnTo>
                  <a:pt x="94" y="78"/>
                </a:lnTo>
                <a:lnTo>
                  <a:pt x="111" y="72"/>
                </a:lnTo>
                <a:lnTo>
                  <a:pt x="129" y="69"/>
                </a:lnTo>
                <a:lnTo>
                  <a:pt x="146" y="63"/>
                </a:lnTo>
                <a:lnTo>
                  <a:pt x="161" y="59"/>
                </a:lnTo>
                <a:lnTo>
                  <a:pt x="177" y="55"/>
                </a:lnTo>
                <a:lnTo>
                  <a:pt x="192" y="49"/>
                </a:lnTo>
                <a:lnTo>
                  <a:pt x="207" y="46"/>
                </a:lnTo>
                <a:lnTo>
                  <a:pt x="221" y="42"/>
                </a:lnTo>
                <a:lnTo>
                  <a:pt x="234" y="38"/>
                </a:lnTo>
                <a:lnTo>
                  <a:pt x="248" y="34"/>
                </a:lnTo>
                <a:lnTo>
                  <a:pt x="261" y="32"/>
                </a:lnTo>
                <a:lnTo>
                  <a:pt x="272" y="28"/>
                </a:lnTo>
                <a:lnTo>
                  <a:pt x="284" y="25"/>
                </a:lnTo>
                <a:lnTo>
                  <a:pt x="296" y="23"/>
                </a:lnTo>
                <a:lnTo>
                  <a:pt x="305" y="19"/>
                </a:lnTo>
                <a:lnTo>
                  <a:pt x="315" y="17"/>
                </a:lnTo>
                <a:lnTo>
                  <a:pt x="324" y="15"/>
                </a:lnTo>
                <a:lnTo>
                  <a:pt x="334" y="13"/>
                </a:lnTo>
                <a:lnTo>
                  <a:pt x="344" y="11"/>
                </a:lnTo>
                <a:lnTo>
                  <a:pt x="351" y="9"/>
                </a:lnTo>
                <a:lnTo>
                  <a:pt x="359" y="7"/>
                </a:lnTo>
                <a:lnTo>
                  <a:pt x="365" y="5"/>
                </a:lnTo>
                <a:lnTo>
                  <a:pt x="372" y="5"/>
                </a:lnTo>
                <a:lnTo>
                  <a:pt x="378" y="3"/>
                </a:lnTo>
                <a:lnTo>
                  <a:pt x="384" y="3"/>
                </a:lnTo>
                <a:lnTo>
                  <a:pt x="390" y="2"/>
                </a:lnTo>
                <a:lnTo>
                  <a:pt x="393" y="2"/>
                </a:lnTo>
                <a:lnTo>
                  <a:pt x="411" y="0"/>
                </a:lnTo>
                <a:lnTo>
                  <a:pt x="426" y="0"/>
                </a:lnTo>
                <a:lnTo>
                  <a:pt x="441" y="2"/>
                </a:lnTo>
                <a:lnTo>
                  <a:pt x="457" y="2"/>
                </a:lnTo>
                <a:lnTo>
                  <a:pt x="472" y="3"/>
                </a:lnTo>
                <a:lnTo>
                  <a:pt x="486" y="7"/>
                </a:lnTo>
                <a:lnTo>
                  <a:pt x="499" y="11"/>
                </a:lnTo>
                <a:lnTo>
                  <a:pt x="512" y="15"/>
                </a:lnTo>
                <a:lnTo>
                  <a:pt x="524" y="19"/>
                </a:lnTo>
                <a:lnTo>
                  <a:pt x="534" y="25"/>
                </a:lnTo>
                <a:lnTo>
                  <a:pt x="541" y="30"/>
                </a:lnTo>
                <a:lnTo>
                  <a:pt x="549" y="36"/>
                </a:lnTo>
                <a:lnTo>
                  <a:pt x="553" y="44"/>
                </a:lnTo>
                <a:lnTo>
                  <a:pt x="555" y="49"/>
                </a:lnTo>
                <a:lnTo>
                  <a:pt x="557" y="53"/>
                </a:lnTo>
                <a:lnTo>
                  <a:pt x="557" y="57"/>
                </a:lnTo>
                <a:lnTo>
                  <a:pt x="555" y="61"/>
                </a:lnTo>
                <a:lnTo>
                  <a:pt x="555" y="65"/>
                </a:lnTo>
                <a:lnTo>
                  <a:pt x="553" y="69"/>
                </a:lnTo>
                <a:lnTo>
                  <a:pt x="551" y="72"/>
                </a:lnTo>
                <a:lnTo>
                  <a:pt x="545" y="76"/>
                </a:lnTo>
                <a:lnTo>
                  <a:pt x="539" y="80"/>
                </a:lnTo>
                <a:lnTo>
                  <a:pt x="532" y="84"/>
                </a:lnTo>
                <a:lnTo>
                  <a:pt x="522" y="90"/>
                </a:lnTo>
                <a:lnTo>
                  <a:pt x="512" y="93"/>
                </a:lnTo>
                <a:lnTo>
                  <a:pt x="501" y="97"/>
                </a:lnTo>
                <a:lnTo>
                  <a:pt x="488" y="101"/>
                </a:lnTo>
                <a:lnTo>
                  <a:pt x="472" y="105"/>
                </a:lnTo>
                <a:lnTo>
                  <a:pt x="455" y="109"/>
                </a:lnTo>
                <a:lnTo>
                  <a:pt x="438" y="115"/>
                </a:lnTo>
                <a:lnTo>
                  <a:pt x="416" y="118"/>
                </a:lnTo>
                <a:lnTo>
                  <a:pt x="395" y="122"/>
                </a:lnTo>
                <a:lnTo>
                  <a:pt x="374" y="128"/>
                </a:lnTo>
                <a:lnTo>
                  <a:pt x="349" y="132"/>
                </a:lnTo>
                <a:lnTo>
                  <a:pt x="324" y="138"/>
                </a:lnTo>
                <a:lnTo>
                  <a:pt x="301" y="141"/>
                </a:lnTo>
                <a:lnTo>
                  <a:pt x="278" y="145"/>
                </a:lnTo>
                <a:lnTo>
                  <a:pt x="259" y="149"/>
                </a:lnTo>
                <a:lnTo>
                  <a:pt x="238" y="153"/>
                </a:lnTo>
                <a:lnTo>
                  <a:pt x="221" y="157"/>
                </a:lnTo>
                <a:lnTo>
                  <a:pt x="203" y="159"/>
                </a:lnTo>
                <a:lnTo>
                  <a:pt x="186" y="161"/>
                </a:lnTo>
                <a:lnTo>
                  <a:pt x="171" y="162"/>
                </a:lnTo>
                <a:lnTo>
                  <a:pt x="157" y="164"/>
                </a:lnTo>
                <a:lnTo>
                  <a:pt x="146" y="166"/>
                </a:lnTo>
                <a:lnTo>
                  <a:pt x="134" y="168"/>
                </a:lnTo>
                <a:lnTo>
                  <a:pt x="123" y="168"/>
                </a:lnTo>
                <a:lnTo>
                  <a:pt x="115" y="170"/>
                </a:lnTo>
                <a:lnTo>
                  <a:pt x="107" y="170"/>
                </a:lnTo>
                <a:lnTo>
                  <a:pt x="100" y="170"/>
                </a:lnTo>
                <a:lnTo>
                  <a:pt x="94" y="170"/>
                </a:lnTo>
                <a:lnTo>
                  <a:pt x="86" y="170"/>
                </a:lnTo>
                <a:lnTo>
                  <a:pt x="81" y="168"/>
                </a:lnTo>
                <a:lnTo>
                  <a:pt x="75" y="166"/>
                </a:lnTo>
                <a:lnTo>
                  <a:pt x="67" y="164"/>
                </a:lnTo>
                <a:lnTo>
                  <a:pt x="61" y="161"/>
                </a:lnTo>
                <a:lnTo>
                  <a:pt x="56" y="159"/>
                </a:lnTo>
                <a:lnTo>
                  <a:pt x="50" y="155"/>
                </a:lnTo>
                <a:lnTo>
                  <a:pt x="42" y="151"/>
                </a:lnTo>
                <a:lnTo>
                  <a:pt x="36" y="145"/>
                </a:lnTo>
                <a:lnTo>
                  <a:pt x="31" y="139"/>
                </a:lnTo>
                <a:lnTo>
                  <a:pt x="25" y="134"/>
                </a:lnTo>
                <a:lnTo>
                  <a:pt x="19" y="128"/>
                </a:lnTo>
                <a:lnTo>
                  <a:pt x="11" y="122"/>
                </a:lnTo>
                <a:lnTo>
                  <a:pt x="6" y="115"/>
                </a:lnTo>
                <a:lnTo>
                  <a:pt x="0" y="10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" name="Freeform 13"/>
          <p:cNvSpPr/>
          <p:nvPr/>
        </p:nvSpPr>
        <p:spPr>
          <a:xfrm>
            <a:off x="5537200" y="3354388"/>
            <a:ext cx="585788" cy="128587"/>
          </a:xfrm>
          <a:custGeom>
            <a:avLst/>
            <a:gdLst>
              <a:gd name="txL" fmla="*/ 0 w 739"/>
              <a:gd name="txT" fmla="*/ 0 h 161"/>
              <a:gd name="txR" fmla="*/ 739 w 739"/>
              <a:gd name="txB" fmla="*/ 161 h 161"/>
            </a:gdLst>
            <a:ahLst/>
            <a:cxnLst>
              <a:cxn ang="0">
                <a:pos x="0" y="61"/>
              </a:cxn>
              <a:cxn ang="0">
                <a:pos x="35" y="57"/>
              </a:cxn>
              <a:cxn ang="0">
                <a:pos x="73" y="53"/>
              </a:cxn>
              <a:cxn ang="0">
                <a:pos x="110" y="50"/>
              </a:cxn>
              <a:cxn ang="0">
                <a:pos x="150" y="46"/>
              </a:cxn>
              <a:cxn ang="0">
                <a:pos x="190" y="40"/>
              </a:cxn>
              <a:cxn ang="0">
                <a:pos x="232" y="36"/>
              </a:cxn>
              <a:cxn ang="0">
                <a:pos x="277" y="30"/>
              </a:cxn>
              <a:cxn ang="0">
                <a:pos x="321" y="25"/>
              </a:cxn>
              <a:cxn ang="0">
                <a:pos x="367" y="19"/>
              </a:cxn>
              <a:cxn ang="0">
                <a:pos x="415" y="13"/>
              </a:cxn>
              <a:cxn ang="0">
                <a:pos x="465" y="9"/>
              </a:cxn>
              <a:cxn ang="0">
                <a:pos x="517" y="6"/>
              </a:cxn>
              <a:cxn ang="0">
                <a:pos x="568" y="4"/>
              </a:cxn>
              <a:cxn ang="0">
                <a:pos x="624" y="2"/>
              </a:cxn>
              <a:cxn ang="0">
                <a:pos x="651" y="0"/>
              </a:cxn>
              <a:cxn ang="0">
                <a:pos x="680" y="0"/>
              </a:cxn>
              <a:cxn ang="0">
                <a:pos x="710" y="0"/>
              </a:cxn>
              <a:cxn ang="0">
                <a:pos x="739" y="0"/>
              </a:cxn>
              <a:cxn ang="0">
                <a:pos x="739" y="75"/>
              </a:cxn>
              <a:cxn ang="0">
                <a:pos x="703" y="78"/>
              </a:cxn>
              <a:cxn ang="0">
                <a:pos x="668" y="82"/>
              </a:cxn>
              <a:cxn ang="0">
                <a:pos x="636" y="86"/>
              </a:cxn>
              <a:cxn ang="0">
                <a:pos x="601" y="90"/>
              </a:cxn>
              <a:cxn ang="0">
                <a:pos x="570" y="94"/>
              </a:cxn>
              <a:cxn ang="0">
                <a:pos x="538" y="98"/>
              </a:cxn>
              <a:cxn ang="0">
                <a:pos x="507" y="99"/>
              </a:cxn>
              <a:cxn ang="0">
                <a:pos x="478" y="103"/>
              </a:cxn>
              <a:cxn ang="0">
                <a:pos x="447" y="107"/>
              </a:cxn>
              <a:cxn ang="0">
                <a:pos x="421" y="111"/>
              </a:cxn>
              <a:cxn ang="0">
                <a:pos x="392" y="113"/>
              </a:cxn>
              <a:cxn ang="0">
                <a:pos x="365" y="117"/>
              </a:cxn>
              <a:cxn ang="0">
                <a:pos x="340" y="119"/>
              </a:cxn>
              <a:cxn ang="0">
                <a:pos x="315" y="122"/>
              </a:cxn>
              <a:cxn ang="0">
                <a:pos x="290" y="124"/>
              </a:cxn>
              <a:cxn ang="0">
                <a:pos x="267" y="128"/>
              </a:cxn>
              <a:cxn ang="0">
                <a:pos x="244" y="130"/>
              </a:cxn>
              <a:cxn ang="0">
                <a:pos x="223" y="134"/>
              </a:cxn>
              <a:cxn ang="0">
                <a:pos x="202" y="136"/>
              </a:cxn>
              <a:cxn ang="0">
                <a:pos x="181" y="138"/>
              </a:cxn>
              <a:cxn ang="0">
                <a:pos x="161" y="140"/>
              </a:cxn>
              <a:cxn ang="0">
                <a:pos x="142" y="142"/>
              </a:cxn>
              <a:cxn ang="0">
                <a:pos x="125" y="145"/>
              </a:cxn>
              <a:cxn ang="0">
                <a:pos x="108" y="147"/>
              </a:cxn>
              <a:cxn ang="0">
                <a:pos x="92" y="149"/>
              </a:cxn>
              <a:cxn ang="0">
                <a:pos x="77" y="151"/>
              </a:cxn>
              <a:cxn ang="0">
                <a:pos x="62" y="153"/>
              </a:cxn>
              <a:cxn ang="0">
                <a:pos x="48" y="155"/>
              </a:cxn>
              <a:cxn ang="0">
                <a:pos x="35" y="157"/>
              </a:cxn>
              <a:cxn ang="0">
                <a:pos x="23" y="157"/>
              </a:cxn>
              <a:cxn ang="0">
                <a:pos x="12" y="159"/>
              </a:cxn>
              <a:cxn ang="0">
                <a:pos x="0" y="161"/>
              </a:cxn>
              <a:cxn ang="0">
                <a:pos x="0" y="61"/>
              </a:cxn>
            </a:cxnLst>
            <a:rect l="txL" t="txT" r="txR" b="txB"/>
            <a:pathLst>
              <a:path w="739" h="161">
                <a:moveTo>
                  <a:pt x="0" y="61"/>
                </a:moveTo>
                <a:lnTo>
                  <a:pt x="35" y="57"/>
                </a:lnTo>
                <a:lnTo>
                  <a:pt x="73" y="53"/>
                </a:lnTo>
                <a:lnTo>
                  <a:pt x="110" y="50"/>
                </a:lnTo>
                <a:lnTo>
                  <a:pt x="150" y="46"/>
                </a:lnTo>
                <a:lnTo>
                  <a:pt x="190" y="40"/>
                </a:lnTo>
                <a:lnTo>
                  <a:pt x="232" y="36"/>
                </a:lnTo>
                <a:lnTo>
                  <a:pt x="277" y="30"/>
                </a:lnTo>
                <a:lnTo>
                  <a:pt x="321" y="25"/>
                </a:lnTo>
                <a:lnTo>
                  <a:pt x="367" y="19"/>
                </a:lnTo>
                <a:lnTo>
                  <a:pt x="415" y="13"/>
                </a:lnTo>
                <a:lnTo>
                  <a:pt x="465" y="9"/>
                </a:lnTo>
                <a:lnTo>
                  <a:pt x="517" y="6"/>
                </a:lnTo>
                <a:lnTo>
                  <a:pt x="568" y="4"/>
                </a:lnTo>
                <a:lnTo>
                  <a:pt x="624" y="2"/>
                </a:lnTo>
                <a:lnTo>
                  <a:pt x="651" y="0"/>
                </a:lnTo>
                <a:lnTo>
                  <a:pt x="680" y="0"/>
                </a:lnTo>
                <a:lnTo>
                  <a:pt x="710" y="0"/>
                </a:lnTo>
                <a:lnTo>
                  <a:pt x="739" y="0"/>
                </a:lnTo>
                <a:lnTo>
                  <a:pt x="739" y="75"/>
                </a:lnTo>
                <a:lnTo>
                  <a:pt x="703" y="78"/>
                </a:lnTo>
                <a:lnTo>
                  <a:pt x="668" y="82"/>
                </a:lnTo>
                <a:lnTo>
                  <a:pt x="636" y="86"/>
                </a:lnTo>
                <a:lnTo>
                  <a:pt x="601" y="90"/>
                </a:lnTo>
                <a:lnTo>
                  <a:pt x="570" y="94"/>
                </a:lnTo>
                <a:lnTo>
                  <a:pt x="538" y="98"/>
                </a:lnTo>
                <a:lnTo>
                  <a:pt x="507" y="99"/>
                </a:lnTo>
                <a:lnTo>
                  <a:pt x="478" y="103"/>
                </a:lnTo>
                <a:lnTo>
                  <a:pt x="447" y="107"/>
                </a:lnTo>
                <a:lnTo>
                  <a:pt x="421" y="111"/>
                </a:lnTo>
                <a:lnTo>
                  <a:pt x="392" y="113"/>
                </a:lnTo>
                <a:lnTo>
                  <a:pt x="365" y="117"/>
                </a:lnTo>
                <a:lnTo>
                  <a:pt x="340" y="119"/>
                </a:lnTo>
                <a:lnTo>
                  <a:pt x="315" y="122"/>
                </a:lnTo>
                <a:lnTo>
                  <a:pt x="290" y="124"/>
                </a:lnTo>
                <a:lnTo>
                  <a:pt x="267" y="128"/>
                </a:lnTo>
                <a:lnTo>
                  <a:pt x="244" y="130"/>
                </a:lnTo>
                <a:lnTo>
                  <a:pt x="223" y="134"/>
                </a:lnTo>
                <a:lnTo>
                  <a:pt x="202" y="136"/>
                </a:lnTo>
                <a:lnTo>
                  <a:pt x="181" y="138"/>
                </a:lnTo>
                <a:lnTo>
                  <a:pt x="161" y="140"/>
                </a:lnTo>
                <a:lnTo>
                  <a:pt x="142" y="142"/>
                </a:lnTo>
                <a:lnTo>
                  <a:pt x="125" y="145"/>
                </a:lnTo>
                <a:lnTo>
                  <a:pt x="108" y="147"/>
                </a:lnTo>
                <a:lnTo>
                  <a:pt x="92" y="149"/>
                </a:lnTo>
                <a:lnTo>
                  <a:pt x="77" y="151"/>
                </a:lnTo>
                <a:lnTo>
                  <a:pt x="62" y="153"/>
                </a:lnTo>
                <a:lnTo>
                  <a:pt x="48" y="155"/>
                </a:lnTo>
                <a:lnTo>
                  <a:pt x="35" y="157"/>
                </a:lnTo>
                <a:lnTo>
                  <a:pt x="23" y="157"/>
                </a:lnTo>
                <a:lnTo>
                  <a:pt x="12" y="159"/>
                </a:lnTo>
                <a:lnTo>
                  <a:pt x="0" y="161"/>
                </a:lnTo>
                <a:lnTo>
                  <a:pt x="0" y="61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" name="Freeform 14"/>
          <p:cNvSpPr/>
          <p:nvPr/>
        </p:nvSpPr>
        <p:spPr>
          <a:xfrm>
            <a:off x="5276850" y="3563938"/>
            <a:ext cx="914400" cy="379412"/>
          </a:xfrm>
          <a:custGeom>
            <a:avLst/>
            <a:gdLst>
              <a:gd name="txL" fmla="*/ 0 w 1152"/>
              <a:gd name="txT" fmla="*/ 0 h 479"/>
              <a:gd name="txR" fmla="*/ 1152 w 1152"/>
              <a:gd name="txB" fmla="*/ 479 h 479"/>
            </a:gdLst>
            <a:ahLst/>
            <a:cxnLst>
              <a:cxn ang="0">
                <a:pos x="188" y="479"/>
              </a:cxn>
              <a:cxn ang="0">
                <a:pos x="167" y="474"/>
              </a:cxn>
              <a:cxn ang="0">
                <a:pos x="144" y="460"/>
              </a:cxn>
              <a:cxn ang="0">
                <a:pos x="119" y="441"/>
              </a:cxn>
              <a:cxn ang="0">
                <a:pos x="90" y="414"/>
              </a:cxn>
              <a:cxn ang="0">
                <a:pos x="61" y="382"/>
              </a:cxn>
              <a:cxn ang="0">
                <a:pos x="36" y="349"/>
              </a:cxn>
              <a:cxn ang="0">
                <a:pos x="17" y="322"/>
              </a:cxn>
              <a:cxn ang="0">
                <a:pos x="6" y="299"/>
              </a:cxn>
              <a:cxn ang="0">
                <a:pos x="0" y="280"/>
              </a:cxn>
              <a:cxn ang="0">
                <a:pos x="2" y="267"/>
              </a:cxn>
              <a:cxn ang="0">
                <a:pos x="17" y="251"/>
              </a:cxn>
              <a:cxn ang="0">
                <a:pos x="46" y="249"/>
              </a:cxn>
              <a:cxn ang="0">
                <a:pos x="84" y="259"/>
              </a:cxn>
              <a:cxn ang="0">
                <a:pos x="121" y="270"/>
              </a:cxn>
              <a:cxn ang="0">
                <a:pos x="151" y="274"/>
              </a:cxn>
              <a:cxn ang="0">
                <a:pos x="165" y="274"/>
              </a:cxn>
              <a:cxn ang="0">
                <a:pos x="178" y="270"/>
              </a:cxn>
              <a:cxn ang="0">
                <a:pos x="197" y="267"/>
              </a:cxn>
              <a:cxn ang="0">
                <a:pos x="226" y="259"/>
              </a:cxn>
              <a:cxn ang="0">
                <a:pos x="261" y="247"/>
              </a:cxn>
              <a:cxn ang="0">
                <a:pos x="301" y="236"/>
              </a:cxn>
              <a:cxn ang="0">
                <a:pos x="349" y="221"/>
              </a:cxn>
              <a:cxn ang="0">
                <a:pos x="403" y="203"/>
              </a:cxn>
              <a:cxn ang="0">
                <a:pos x="464" y="182"/>
              </a:cxn>
              <a:cxn ang="0">
                <a:pos x="533" y="161"/>
              </a:cxn>
              <a:cxn ang="0">
                <a:pos x="608" y="136"/>
              </a:cxn>
              <a:cxn ang="0">
                <a:pos x="683" y="111"/>
              </a:cxn>
              <a:cxn ang="0">
                <a:pos x="752" y="90"/>
              </a:cxn>
              <a:cxn ang="0">
                <a:pos x="816" y="69"/>
              </a:cxn>
              <a:cxn ang="0">
                <a:pos x="871" y="52"/>
              </a:cxn>
              <a:cxn ang="0">
                <a:pos x="923" y="39"/>
              </a:cxn>
              <a:cxn ang="0">
                <a:pos x="967" y="25"/>
              </a:cxn>
              <a:cxn ang="0">
                <a:pos x="1004" y="16"/>
              </a:cxn>
              <a:cxn ang="0">
                <a:pos x="1036" y="8"/>
              </a:cxn>
              <a:cxn ang="0">
                <a:pos x="1061" y="4"/>
              </a:cxn>
              <a:cxn ang="0">
                <a:pos x="1081" y="0"/>
              </a:cxn>
              <a:cxn ang="0">
                <a:pos x="1104" y="0"/>
              </a:cxn>
              <a:cxn ang="0">
                <a:pos x="1136" y="4"/>
              </a:cxn>
              <a:cxn ang="0">
                <a:pos x="1148" y="10"/>
              </a:cxn>
              <a:cxn ang="0">
                <a:pos x="1152" y="16"/>
              </a:cxn>
              <a:cxn ang="0">
                <a:pos x="1150" y="21"/>
              </a:cxn>
              <a:cxn ang="0">
                <a:pos x="1140" y="29"/>
              </a:cxn>
              <a:cxn ang="0">
                <a:pos x="1123" y="41"/>
              </a:cxn>
              <a:cxn ang="0">
                <a:pos x="1098" y="54"/>
              </a:cxn>
              <a:cxn ang="0">
                <a:pos x="1065" y="73"/>
              </a:cxn>
              <a:cxn ang="0">
                <a:pos x="1025" y="94"/>
              </a:cxn>
              <a:cxn ang="0">
                <a:pos x="977" y="119"/>
              </a:cxn>
              <a:cxn ang="0">
                <a:pos x="919" y="148"/>
              </a:cxn>
              <a:cxn ang="0">
                <a:pos x="856" y="180"/>
              </a:cxn>
              <a:cxn ang="0">
                <a:pos x="783" y="217"/>
              </a:cxn>
              <a:cxn ang="0">
                <a:pos x="702" y="255"/>
              </a:cxn>
              <a:cxn ang="0">
                <a:pos x="622" y="293"/>
              </a:cxn>
              <a:cxn ang="0">
                <a:pos x="549" y="330"/>
              </a:cxn>
              <a:cxn ang="0">
                <a:pos x="482" y="361"/>
              </a:cxn>
              <a:cxn ang="0">
                <a:pos x="422" y="389"/>
              </a:cxn>
              <a:cxn ang="0">
                <a:pos x="368" y="414"/>
              </a:cxn>
              <a:cxn ang="0">
                <a:pos x="322" y="433"/>
              </a:cxn>
              <a:cxn ang="0">
                <a:pos x="284" y="451"/>
              </a:cxn>
              <a:cxn ang="0">
                <a:pos x="251" y="464"/>
              </a:cxn>
              <a:cxn ang="0">
                <a:pos x="228" y="472"/>
              </a:cxn>
              <a:cxn ang="0">
                <a:pos x="209" y="477"/>
              </a:cxn>
            </a:cxnLst>
            <a:rect l="txL" t="txT" r="txR" b="txB"/>
            <a:pathLst>
              <a:path w="1152" h="479">
                <a:moveTo>
                  <a:pt x="201" y="479"/>
                </a:moveTo>
                <a:lnTo>
                  <a:pt x="196" y="479"/>
                </a:lnTo>
                <a:lnTo>
                  <a:pt x="188" y="479"/>
                </a:lnTo>
                <a:lnTo>
                  <a:pt x="182" y="477"/>
                </a:lnTo>
                <a:lnTo>
                  <a:pt x="174" y="475"/>
                </a:lnTo>
                <a:lnTo>
                  <a:pt x="167" y="474"/>
                </a:lnTo>
                <a:lnTo>
                  <a:pt x="159" y="470"/>
                </a:lnTo>
                <a:lnTo>
                  <a:pt x="151" y="466"/>
                </a:lnTo>
                <a:lnTo>
                  <a:pt x="144" y="460"/>
                </a:lnTo>
                <a:lnTo>
                  <a:pt x="136" y="454"/>
                </a:lnTo>
                <a:lnTo>
                  <a:pt x="126" y="449"/>
                </a:lnTo>
                <a:lnTo>
                  <a:pt x="119" y="441"/>
                </a:lnTo>
                <a:lnTo>
                  <a:pt x="109" y="433"/>
                </a:lnTo>
                <a:lnTo>
                  <a:pt x="100" y="424"/>
                </a:lnTo>
                <a:lnTo>
                  <a:pt x="90" y="414"/>
                </a:lnTo>
                <a:lnTo>
                  <a:pt x="80" y="405"/>
                </a:lnTo>
                <a:lnTo>
                  <a:pt x="71" y="393"/>
                </a:lnTo>
                <a:lnTo>
                  <a:pt x="61" y="382"/>
                </a:lnTo>
                <a:lnTo>
                  <a:pt x="52" y="370"/>
                </a:lnTo>
                <a:lnTo>
                  <a:pt x="44" y="361"/>
                </a:lnTo>
                <a:lnTo>
                  <a:pt x="36" y="349"/>
                </a:lnTo>
                <a:lnTo>
                  <a:pt x="29" y="339"/>
                </a:lnTo>
                <a:lnTo>
                  <a:pt x="23" y="332"/>
                </a:lnTo>
                <a:lnTo>
                  <a:pt x="17" y="322"/>
                </a:lnTo>
                <a:lnTo>
                  <a:pt x="13" y="315"/>
                </a:lnTo>
                <a:lnTo>
                  <a:pt x="9" y="307"/>
                </a:lnTo>
                <a:lnTo>
                  <a:pt x="6" y="299"/>
                </a:lnTo>
                <a:lnTo>
                  <a:pt x="4" y="293"/>
                </a:lnTo>
                <a:lnTo>
                  <a:pt x="2" y="286"/>
                </a:lnTo>
                <a:lnTo>
                  <a:pt x="0" y="280"/>
                </a:lnTo>
                <a:lnTo>
                  <a:pt x="0" y="276"/>
                </a:lnTo>
                <a:lnTo>
                  <a:pt x="0" y="270"/>
                </a:lnTo>
                <a:lnTo>
                  <a:pt x="2" y="267"/>
                </a:lnTo>
                <a:lnTo>
                  <a:pt x="6" y="261"/>
                </a:lnTo>
                <a:lnTo>
                  <a:pt x="11" y="255"/>
                </a:lnTo>
                <a:lnTo>
                  <a:pt x="17" y="251"/>
                </a:lnTo>
                <a:lnTo>
                  <a:pt x="25" y="249"/>
                </a:lnTo>
                <a:lnTo>
                  <a:pt x="34" y="247"/>
                </a:lnTo>
                <a:lnTo>
                  <a:pt x="46" y="249"/>
                </a:lnTo>
                <a:lnTo>
                  <a:pt x="57" y="251"/>
                </a:lnTo>
                <a:lnTo>
                  <a:pt x="71" y="255"/>
                </a:lnTo>
                <a:lnTo>
                  <a:pt x="84" y="259"/>
                </a:lnTo>
                <a:lnTo>
                  <a:pt x="98" y="265"/>
                </a:lnTo>
                <a:lnTo>
                  <a:pt x="109" y="267"/>
                </a:lnTo>
                <a:lnTo>
                  <a:pt x="121" y="270"/>
                </a:lnTo>
                <a:lnTo>
                  <a:pt x="132" y="272"/>
                </a:lnTo>
                <a:lnTo>
                  <a:pt x="142" y="272"/>
                </a:lnTo>
                <a:lnTo>
                  <a:pt x="151" y="274"/>
                </a:lnTo>
                <a:lnTo>
                  <a:pt x="159" y="274"/>
                </a:lnTo>
                <a:lnTo>
                  <a:pt x="161" y="274"/>
                </a:lnTo>
                <a:lnTo>
                  <a:pt x="165" y="274"/>
                </a:lnTo>
                <a:lnTo>
                  <a:pt x="169" y="272"/>
                </a:lnTo>
                <a:lnTo>
                  <a:pt x="173" y="272"/>
                </a:lnTo>
                <a:lnTo>
                  <a:pt x="178" y="270"/>
                </a:lnTo>
                <a:lnTo>
                  <a:pt x="184" y="269"/>
                </a:lnTo>
                <a:lnTo>
                  <a:pt x="190" y="269"/>
                </a:lnTo>
                <a:lnTo>
                  <a:pt x="197" y="267"/>
                </a:lnTo>
                <a:lnTo>
                  <a:pt x="207" y="263"/>
                </a:lnTo>
                <a:lnTo>
                  <a:pt x="217" y="261"/>
                </a:lnTo>
                <a:lnTo>
                  <a:pt x="226" y="259"/>
                </a:lnTo>
                <a:lnTo>
                  <a:pt x="236" y="255"/>
                </a:lnTo>
                <a:lnTo>
                  <a:pt x="247" y="251"/>
                </a:lnTo>
                <a:lnTo>
                  <a:pt x="261" y="247"/>
                </a:lnTo>
                <a:lnTo>
                  <a:pt x="272" y="244"/>
                </a:lnTo>
                <a:lnTo>
                  <a:pt x="286" y="240"/>
                </a:lnTo>
                <a:lnTo>
                  <a:pt x="301" y="236"/>
                </a:lnTo>
                <a:lnTo>
                  <a:pt x="317" y="230"/>
                </a:lnTo>
                <a:lnTo>
                  <a:pt x="332" y="226"/>
                </a:lnTo>
                <a:lnTo>
                  <a:pt x="349" y="221"/>
                </a:lnTo>
                <a:lnTo>
                  <a:pt x="366" y="215"/>
                </a:lnTo>
                <a:lnTo>
                  <a:pt x="386" y="209"/>
                </a:lnTo>
                <a:lnTo>
                  <a:pt x="403" y="203"/>
                </a:lnTo>
                <a:lnTo>
                  <a:pt x="424" y="198"/>
                </a:lnTo>
                <a:lnTo>
                  <a:pt x="443" y="190"/>
                </a:lnTo>
                <a:lnTo>
                  <a:pt x="464" y="182"/>
                </a:lnTo>
                <a:lnTo>
                  <a:pt x="487" y="177"/>
                </a:lnTo>
                <a:lnTo>
                  <a:pt x="510" y="169"/>
                </a:lnTo>
                <a:lnTo>
                  <a:pt x="533" y="161"/>
                </a:lnTo>
                <a:lnTo>
                  <a:pt x="558" y="154"/>
                </a:lnTo>
                <a:lnTo>
                  <a:pt x="583" y="144"/>
                </a:lnTo>
                <a:lnTo>
                  <a:pt x="608" y="136"/>
                </a:lnTo>
                <a:lnTo>
                  <a:pt x="633" y="129"/>
                </a:lnTo>
                <a:lnTo>
                  <a:pt x="658" y="119"/>
                </a:lnTo>
                <a:lnTo>
                  <a:pt x="683" y="111"/>
                </a:lnTo>
                <a:lnTo>
                  <a:pt x="708" y="104"/>
                </a:lnTo>
                <a:lnTo>
                  <a:pt x="731" y="96"/>
                </a:lnTo>
                <a:lnTo>
                  <a:pt x="752" y="90"/>
                </a:lnTo>
                <a:lnTo>
                  <a:pt x="773" y="83"/>
                </a:lnTo>
                <a:lnTo>
                  <a:pt x="795" y="77"/>
                </a:lnTo>
                <a:lnTo>
                  <a:pt x="816" y="69"/>
                </a:lnTo>
                <a:lnTo>
                  <a:pt x="835" y="64"/>
                </a:lnTo>
                <a:lnTo>
                  <a:pt x="854" y="58"/>
                </a:lnTo>
                <a:lnTo>
                  <a:pt x="871" y="52"/>
                </a:lnTo>
                <a:lnTo>
                  <a:pt x="889" y="48"/>
                </a:lnTo>
                <a:lnTo>
                  <a:pt x="906" y="42"/>
                </a:lnTo>
                <a:lnTo>
                  <a:pt x="923" y="39"/>
                </a:lnTo>
                <a:lnTo>
                  <a:pt x="938" y="35"/>
                </a:lnTo>
                <a:lnTo>
                  <a:pt x="952" y="29"/>
                </a:lnTo>
                <a:lnTo>
                  <a:pt x="967" y="25"/>
                </a:lnTo>
                <a:lnTo>
                  <a:pt x="981" y="23"/>
                </a:lnTo>
                <a:lnTo>
                  <a:pt x="992" y="19"/>
                </a:lnTo>
                <a:lnTo>
                  <a:pt x="1004" y="16"/>
                </a:lnTo>
                <a:lnTo>
                  <a:pt x="1015" y="14"/>
                </a:lnTo>
                <a:lnTo>
                  <a:pt x="1027" y="12"/>
                </a:lnTo>
                <a:lnTo>
                  <a:pt x="1036" y="8"/>
                </a:lnTo>
                <a:lnTo>
                  <a:pt x="1046" y="6"/>
                </a:lnTo>
                <a:lnTo>
                  <a:pt x="1054" y="4"/>
                </a:lnTo>
                <a:lnTo>
                  <a:pt x="1061" y="4"/>
                </a:lnTo>
                <a:lnTo>
                  <a:pt x="1069" y="2"/>
                </a:lnTo>
                <a:lnTo>
                  <a:pt x="1075" y="2"/>
                </a:lnTo>
                <a:lnTo>
                  <a:pt x="1081" y="0"/>
                </a:lnTo>
                <a:lnTo>
                  <a:pt x="1086" y="0"/>
                </a:lnTo>
                <a:lnTo>
                  <a:pt x="1090" y="0"/>
                </a:lnTo>
                <a:lnTo>
                  <a:pt x="1104" y="0"/>
                </a:lnTo>
                <a:lnTo>
                  <a:pt x="1117" y="2"/>
                </a:lnTo>
                <a:lnTo>
                  <a:pt x="1127" y="2"/>
                </a:lnTo>
                <a:lnTo>
                  <a:pt x="1136" y="4"/>
                </a:lnTo>
                <a:lnTo>
                  <a:pt x="1142" y="8"/>
                </a:lnTo>
                <a:lnTo>
                  <a:pt x="1146" y="8"/>
                </a:lnTo>
                <a:lnTo>
                  <a:pt x="1148" y="10"/>
                </a:lnTo>
                <a:lnTo>
                  <a:pt x="1150" y="12"/>
                </a:lnTo>
                <a:lnTo>
                  <a:pt x="1152" y="14"/>
                </a:lnTo>
                <a:lnTo>
                  <a:pt x="1152" y="16"/>
                </a:lnTo>
                <a:lnTo>
                  <a:pt x="1152" y="18"/>
                </a:lnTo>
                <a:lnTo>
                  <a:pt x="1152" y="19"/>
                </a:lnTo>
                <a:lnTo>
                  <a:pt x="1150" y="21"/>
                </a:lnTo>
                <a:lnTo>
                  <a:pt x="1148" y="23"/>
                </a:lnTo>
                <a:lnTo>
                  <a:pt x="1144" y="25"/>
                </a:lnTo>
                <a:lnTo>
                  <a:pt x="1140" y="29"/>
                </a:lnTo>
                <a:lnTo>
                  <a:pt x="1136" y="33"/>
                </a:lnTo>
                <a:lnTo>
                  <a:pt x="1130" y="37"/>
                </a:lnTo>
                <a:lnTo>
                  <a:pt x="1123" y="41"/>
                </a:lnTo>
                <a:lnTo>
                  <a:pt x="1117" y="44"/>
                </a:lnTo>
                <a:lnTo>
                  <a:pt x="1107" y="50"/>
                </a:lnTo>
                <a:lnTo>
                  <a:pt x="1098" y="54"/>
                </a:lnTo>
                <a:lnTo>
                  <a:pt x="1088" y="60"/>
                </a:lnTo>
                <a:lnTo>
                  <a:pt x="1077" y="65"/>
                </a:lnTo>
                <a:lnTo>
                  <a:pt x="1065" y="73"/>
                </a:lnTo>
                <a:lnTo>
                  <a:pt x="1054" y="79"/>
                </a:lnTo>
                <a:lnTo>
                  <a:pt x="1040" y="87"/>
                </a:lnTo>
                <a:lnTo>
                  <a:pt x="1025" y="94"/>
                </a:lnTo>
                <a:lnTo>
                  <a:pt x="1010" y="102"/>
                </a:lnTo>
                <a:lnTo>
                  <a:pt x="994" y="111"/>
                </a:lnTo>
                <a:lnTo>
                  <a:pt x="977" y="119"/>
                </a:lnTo>
                <a:lnTo>
                  <a:pt x="958" y="129"/>
                </a:lnTo>
                <a:lnTo>
                  <a:pt x="938" y="138"/>
                </a:lnTo>
                <a:lnTo>
                  <a:pt x="919" y="148"/>
                </a:lnTo>
                <a:lnTo>
                  <a:pt x="898" y="159"/>
                </a:lnTo>
                <a:lnTo>
                  <a:pt x="877" y="169"/>
                </a:lnTo>
                <a:lnTo>
                  <a:pt x="856" y="180"/>
                </a:lnTo>
                <a:lnTo>
                  <a:pt x="831" y="192"/>
                </a:lnTo>
                <a:lnTo>
                  <a:pt x="808" y="203"/>
                </a:lnTo>
                <a:lnTo>
                  <a:pt x="783" y="217"/>
                </a:lnTo>
                <a:lnTo>
                  <a:pt x="756" y="228"/>
                </a:lnTo>
                <a:lnTo>
                  <a:pt x="729" y="242"/>
                </a:lnTo>
                <a:lnTo>
                  <a:pt x="702" y="255"/>
                </a:lnTo>
                <a:lnTo>
                  <a:pt x="675" y="269"/>
                </a:lnTo>
                <a:lnTo>
                  <a:pt x="649" y="282"/>
                </a:lnTo>
                <a:lnTo>
                  <a:pt x="622" y="293"/>
                </a:lnTo>
                <a:lnTo>
                  <a:pt x="597" y="307"/>
                </a:lnTo>
                <a:lnTo>
                  <a:pt x="572" y="318"/>
                </a:lnTo>
                <a:lnTo>
                  <a:pt x="549" y="330"/>
                </a:lnTo>
                <a:lnTo>
                  <a:pt x="526" y="341"/>
                </a:lnTo>
                <a:lnTo>
                  <a:pt x="503" y="351"/>
                </a:lnTo>
                <a:lnTo>
                  <a:pt x="482" y="361"/>
                </a:lnTo>
                <a:lnTo>
                  <a:pt x="460" y="370"/>
                </a:lnTo>
                <a:lnTo>
                  <a:pt x="441" y="380"/>
                </a:lnTo>
                <a:lnTo>
                  <a:pt x="422" y="389"/>
                </a:lnTo>
                <a:lnTo>
                  <a:pt x="403" y="397"/>
                </a:lnTo>
                <a:lnTo>
                  <a:pt x="386" y="406"/>
                </a:lnTo>
                <a:lnTo>
                  <a:pt x="368" y="414"/>
                </a:lnTo>
                <a:lnTo>
                  <a:pt x="353" y="420"/>
                </a:lnTo>
                <a:lnTo>
                  <a:pt x="338" y="428"/>
                </a:lnTo>
                <a:lnTo>
                  <a:pt x="322" y="433"/>
                </a:lnTo>
                <a:lnTo>
                  <a:pt x="309" y="439"/>
                </a:lnTo>
                <a:lnTo>
                  <a:pt x="295" y="445"/>
                </a:lnTo>
                <a:lnTo>
                  <a:pt x="284" y="451"/>
                </a:lnTo>
                <a:lnTo>
                  <a:pt x="272" y="454"/>
                </a:lnTo>
                <a:lnTo>
                  <a:pt x="263" y="460"/>
                </a:lnTo>
                <a:lnTo>
                  <a:pt x="251" y="464"/>
                </a:lnTo>
                <a:lnTo>
                  <a:pt x="244" y="466"/>
                </a:lnTo>
                <a:lnTo>
                  <a:pt x="234" y="470"/>
                </a:lnTo>
                <a:lnTo>
                  <a:pt x="228" y="472"/>
                </a:lnTo>
                <a:lnTo>
                  <a:pt x="221" y="475"/>
                </a:lnTo>
                <a:lnTo>
                  <a:pt x="215" y="475"/>
                </a:lnTo>
                <a:lnTo>
                  <a:pt x="209" y="477"/>
                </a:lnTo>
                <a:lnTo>
                  <a:pt x="205" y="479"/>
                </a:lnTo>
                <a:lnTo>
                  <a:pt x="201" y="47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Freeform 15"/>
          <p:cNvSpPr/>
          <p:nvPr/>
        </p:nvSpPr>
        <p:spPr>
          <a:xfrm>
            <a:off x="6872288" y="2082800"/>
            <a:ext cx="371475" cy="520700"/>
          </a:xfrm>
          <a:custGeom>
            <a:avLst/>
            <a:gdLst>
              <a:gd name="txL" fmla="*/ 0 w 466"/>
              <a:gd name="txT" fmla="*/ 0 h 657"/>
              <a:gd name="txR" fmla="*/ 466 w 466"/>
              <a:gd name="txB" fmla="*/ 657 h 657"/>
            </a:gdLst>
            <a:ahLst/>
            <a:cxnLst>
              <a:cxn ang="0">
                <a:pos x="290" y="424"/>
              </a:cxn>
              <a:cxn ang="0">
                <a:pos x="207" y="508"/>
              </a:cxn>
              <a:cxn ang="0">
                <a:pos x="130" y="581"/>
              </a:cxn>
              <a:cxn ang="0">
                <a:pos x="96" y="609"/>
              </a:cxn>
              <a:cxn ang="0">
                <a:pos x="65" y="632"/>
              </a:cxn>
              <a:cxn ang="0">
                <a:pos x="40" y="648"/>
              </a:cxn>
              <a:cxn ang="0">
                <a:pos x="23" y="655"/>
              </a:cxn>
              <a:cxn ang="0">
                <a:pos x="9" y="657"/>
              </a:cxn>
              <a:cxn ang="0">
                <a:pos x="2" y="650"/>
              </a:cxn>
              <a:cxn ang="0">
                <a:pos x="2" y="632"/>
              </a:cxn>
              <a:cxn ang="0">
                <a:pos x="11" y="606"/>
              </a:cxn>
              <a:cxn ang="0">
                <a:pos x="30" y="567"/>
              </a:cxn>
              <a:cxn ang="0">
                <a:pos x="57" y="519"/>
              </a:cxn>
              <a:cxn ang="0">
                <a:pos x="92" y="460"/>
              </a:cxn>
              <a:cxn ang="0">
                <a:pos x="126" y="402"/>
              </a:cxn>
              <a:cxn ang="0">
                <a:pos x="182" y="301"/>
              </a:cxn>
              <a:cxn ang="0">
                <a:pos x="224" y="213"/>
              </a:cxn>
              <a:cxn ang="0">
                <a:pos x="238" y="174"/>
              </a:cxn>
              <a:cxn ang="0">
                <a:pos x="245" y="142"/>
              </a:cxn>
              <a:cxn ang="0">
                <a:pos x="247" y="115"/>
              </a:cxn>
              <a:cxn ang="0">
                <a:pos x="243" y="92"/>
              </a:cxn>
              <a:cxn ang="0">
                <a:pos x="234" y="75"/>
              </a:cxn>
              <a:cxn ang="0">
                <a:pos x="222" y="59"/>
              </a:cxn>
              <a:cxn ang="0">
                <a:pos x="213" y="46"/>
              </a:cxn>
              <a:cxn ang="0">
                <a:pos x="211" y="35"/>
              </a:cxn>
              <a:cxn ang="0">
                <a:pos x="211" y="23"/>
              </a:cxn>
              <a:cxn ang="0">
                <a:pos x="217" y="12"/>
              </a:cxn>
              <a:cxn ang="0">
                <a:pos x="228" y="4"/>
              </a:cxn>
              <a:cxn ang="0">
                <a:pos x="243" y="0"/>
              </a:cxn>
              <a:cxn ang="0">
                <a:pos x="265" y="2"/>
              </a:cxn>
              <a:cxn ang="0">
                <a:pos x="291" y="12"/>
              </a:cxn>
              <a:cxn ang="0">
                <a:pos x="324" y="27"/>
              </a:cxn>
              <a:cxn ang="0">
                <a:pos x="361" y="50"/>
              </a:cxn>
              <a:cxn ang="0">
                <a:pos x="397" y="75"/>
              </a:cxn>
              <a:cxn ang="0">
                <a:pos x="426" y="100"/>
              </a:cxn>
              <a:cxn ang="0">
                <a:pos x="447" y="123"/>
              </a:cxn>
              <a:cxn ang="0">
                <a:pos x="460" y="146"/>
              </a:cxn>
              <a:cxn ang="0">
                <a:pos x="466" y="167"/>
              </a:cxn>
              <a:cxn ang="0">
                <a:pos x="464" y="190"/>
              </a:cxn>
              <a:cxn ang="0">
                <a:pos x="455" y="217"/>
              </a:cxn>
              <a:cxn ang="0">
                <a:pos x="437" y="249"/>
              </a:cxn>
              <a:cxn ang="0">
                <a:pos x="410" y="287"/>
              </a:cxn>
              <a:cxn ang="0">
                <a:pos x="376" y="330"/>
              </a:cxn>
            </a:cxnLst>
            <a:rect l="txL" t="txT" r="txR" b="txB"/>
            <a:pathLst>
              <a:path w="466" h="657">
                <a:moveTo>
                  <a:pt x="349" y="362"/>
                </a:moveTo>
                <a:lnTo>
                  <a:pt x="318" y="395"/>
                </a:lnTo>
                <a:lnTo>
                  <a:pt x="290" y="424"/>
                </a:lnTo>
                <a:lnTo>
                  <a:pt x="261" y="454"/>
                </a:lnTo>
                <a:lnTo>
                  <a:pt x="234" y="481"/>
                </a:lnTo>
                <a:lnTo>
                  <a:pt x="207" y="508"/>
                </a:lnTo>
                <a:lnTo>
                  <a:pt x="180" y="533"/>
                </a:lnTo>
                <a:lnTo>
                  <a:pt x="155" y="558"/>
                </a:lnTo>
                <a:lnTo>
                  <a:pt x="130" y="581"/>
                </a:lnTo>
                <a:lnTo>
                  <a:pt x="119" y="590"/>
                </a:lnTo>
                <a:lnTo>
                  <a:pt x="107" y="600"/>
                </a:lnTo>
                <a:lnTo>
                  <a:pt x="96" y="609"/>
                </a:lnTo>
                <a:lnTo>
                  <a:pt x="84" y="617"/>
                </a:lnTo>
                <a:lnTo>
                  <a:pt x="75" y="625"/>
                </a:lnTo>
                <a:lnTo>
                  <a:pt x="65" y="632"/>
                </a:lnTo>
                <a:lnTo>
                  <a:pt x="57" y="638"/>
                </a:lnTo>
                <a:lnTo>
                  <a:pt x="48" y="642"/>
                </a:lnTo>
                <a:lnTo>
                  <a:pt x="40" y="648"/>
                </a:lnTo>
                <a:lnTo>
                  <a:pt x="34" y="650"/>
                </a:lnTo>
                <a:lnTo>
                  <a:pt x="28" y="653"/>
                </a:lnTo>
                <a:lnTo>
                  <a:pt x="23" y="655"/>
                </a:lnTo>
                <a:lnTo>
                  <a:pt x="17" y="655"/>
                </a:lnTo>
                <a:lnTo>
                  <a:pt x="13" y="657"/>
                </a:lnTo>
                <a:lnTo>
                  <a:pt x="9" y="657"/>
                </a:lnTo>
                <a:lnTo>
                  <a:pt x="5" y="655"/>
                </a:lnTo>
                <a:lnTo>
                  <a:pt x="4" y="653"/>
                </a:lnTo>
                <a:lnTo>
                  <a:pt x="2" y="650"/>
                </a:lnTo>
                <a:lnTo>
                  <a:pt x="0" y="646"/>
                </a:lnTo>
                <a:lnTo>
                  <a:pt x="0" y="640"/>
                </a:lnTo>
                <a:lnTo>
                  <a:pt x="2" y="632"/>
                </a:lnTo>
                <a:lnTo>
                  <a:pt x="4" y="625"/>
                </a:lnTo>
                <a:lnTo>
                  <a:pt x="7" y="615"/>
                </a:lnTo>
                <a:lnTo>
                  <a:pt x="11" y="606"/>
                </a:lnTo>
                <a:lnTo>
                  <a:pt x="17" y="594"/>
                </a:lnTo>
                <a:lnTo>
                  <a:pt x="23" y="581"/>
                </a:lnTo>
                <a:lnTo>
                  <a:pt x="30" y="567"/>
                </a:lnTo>
                <a:lnTo>
                  <a:pt x="38" y="552"/>
                </a:lnTo>
                <a:lnTo>
                  <a:pt x="48" y="537"/>
                </a:lnTo>
                <a:lnTo>
                  <a:pt x="57" y="519"/>
                </a:lnTo>
                <a:lnTo>
                  <a:pt x="69" y="500"/>
                </a:lnTo>
                <a:lnTo>
                  <a:pt x="80" y="481"/>
                </a:lnTo>
                <a:lnTo>
                  <a:pt x="92" y="460"/>
                </a:lnTo>
                <a:lnTo>
                  <a:pt x="103" y="441"/>
                </a:lnTo>
                <a:lnTo>
                  <a:pt x="115" y="422"/>
                </a:lnTo>
                <a:lnTo>
                  <a:pt x="126" y="402"/>
                </a:lnTo>
                <a:lnTo>
                  <a:pt x="146" y="366"/>
                </a:lnTo>
                <a:lnTo>
                  <a:pt x="165" y="333"/>
                </a:lnTo>
                <a:lnTo>
                  <a:pt x="182" y="301"/>
                </a:lnTo>
                <a:lnTo>
                  <a:pt x="197" y="268"/>
                </a:lnTo>
                <a:lnTo>
                  <a:pt x="213" y="240"/>
                </a:lnTo>
                <a:lnTo>
                  <a:pt x="224" y="213"/>
                </a:lnTo>
                <a:lnTo>
                  <a:pt x="230" y="199"/>
                </a:lnTo>
                <a:lnTo>
                  <a:pt x="234" y="188"/>
                </a:lnTo>
                <a:lnTo>
                  <a:pt x="238" y="174"/>
                </a:lnTo>
                <a:lnTo>
                  <a:pt x="242" y="165"/>
                </a:lnTo>
                <a:lnTo>
                  <a:pt x="243" y="153"/>
                </a:lnTo>
                <a:lnTo>
                  <a:pt x="245" y="142"/>
                </a:lnTo>
                <a:lnTo>
                  <a:pt x="247" y="132"/>
                </a:lnTo>
                <a:lnTo>
                  <a:pt x="247" y="125"/>
                </a:lnTo>
                <a:lnTo>
                  <a:pt x="247" y="115"/>
                </a:lnTo>
                <a:lnTo>
                  <a:pt x="247" y="107"/>
                </a:lnTo>
                <a:lnTo>
                  <a:pt x="245" y="100"/>
                </a:lnTo>
                <a:lnTo>
                  <a:pt x="243" y="92"/>
                </a:lnTo>
                <a:lnTo>
                  <a:pt x="242" y="86"/>
                </a:lnTo>
                <a:lnTo>
                  <a:pt x="238" y="79"/>
                </a:lnTo>
                <a:lnTo>
                  <a:pt x="234" y="75"/>
                </a:lnTo>
                <a:lnTo>
                  <a:pt x="230" y="69"/>
                </a:lnTo>
                <a:lnTo>
                  <a:pt x="226" y="65"/>
                </a:lnTo>
                <a:lnTo>
                  <a:pt x="222" y="59"/>
                </a:lnTo>
                <a:lnTo>
                  <a:pt x="219" y="56"/>
                </a:lnTo>
                <a:lnTo>
                  <a:pt x="217" y="52"/>
                </a:lnTo>
                <a:lnTo>
                  <a:pt x="213" y="46"/>
                </a:lnTo>
                <a:lnTo>
                  <a:pt x="211" y="42"/>
                </a:lnTo>
                <a:lnTo>
                  <a:pt x="211" y="38"/>
                </a:lnTo>
                <a:lnTo>
                  <a:pt x="211" y="35"/>
                </a:lnTo>
                <a:lnTo>
                  <a:pt x="209" y="31"/>
                </a:lnTo>
                <a:lnTo>
                  <a:pt x="211" y="27"/>
                </a:lnTo>
                <a:lnTo>
                  <a:pt x="211" y="23"/>
                </a:lnTo>
                <a:lnTo>
                  <a:pt x="213" y="19"/>
                </a:lnTo>
                <a:lnTo>
                  <a:pt x="215" y="15"/>
                </a:lnTo>
                <a:lnTo>
                  <a:pt x="217" y="12"/>
                </a:lnTo>
                <a:lnTo>
                  <a:pt x="220" y="10"/>
                </a:lnTo>
                <a:lnTo>
                  <a:pt x="224" y="6"/>
                </a:lnTo>
                <a:lnTo>
                  <a:pt x="228" y="4"/>
                </a:lnTo>
                <a:lnTo>
                  <a:pt x="232" y="2"/>
                </a:lnTo>
                <a:lnTo>
                  <a:pt x="238" y="0"/>
                </a:lnTo>
                <a:lnTo>
                  <a:pt x="243" y="0"/>
                </a:lnTo>
                <a:lnTo>
                  <a:pt x="249" y="0"/>
                </a:lnTo>
                <a:lnTo>
                  <a:pt x="257" y="0"/>
                </a:lnTo>
                <a:lnTo>
                  <a:pt x="265" y="2"/>
                </a:lnTo>
                <a:lnTo>
                  <a:pt x="272" y="6"/>
                </a:lnTo>
                <a:lnTo>
                  <a:pt x="282" y="8"/>
                </a:lnTo>
                <a:lnTo>
                  <a:pt x="291" y="12"/>
                </a:lnTo>
                <a:lnTo>
                  <a:pt x="301" y="15"/>
                </a:lnTo>
                <a:lnTo>
                  <a:pt x="313" y="21"/>
                </a:lnTo>
                <a:lnTo>
                  <a:pt x="324" y="27"/>
                </a:lnTo>
                <a:lnTo>
                  <a:pt x="336" y="35"/>
                </a:lnTo>
                <a:lnTo>
                  <a:pt x="347" y="42"/>
                </a:lnTo>
                <a:lnTo>
                  <a:pt x="361" y="50"/>
                </a:lnTo>
                <a:lnTo>
                  <a:pt x="374" y="58"/>
                </a:lnTo>
                <a:lnTo>
                  <a:pt x="386" y="67"/>
                </a:lnTo>
                <a:lnTo>
                  <a:pt x="397" y="75"/>
                </a:lnTo>
                <a:lnTo>
                  <a:pt x="407" y="84"/>
                </a:lnTo>
                <a:lnTo>
                  <a:pt x="416" y="92"/>
                </a:lnTo>
                <a:lnTo>
                  <a:pt x="426" y="100"/>
                </a:lnTo>
                <a:lnTo>
                  <a:pt x="434" y="107"/>
                </a:lnTo>
                <a:lnTo>
                  <a:pt x="439" y="115"/>
                </a:lnTo>
                <a:lnTo>
                  <a:pt x="447" y="123"/>
                </a:lnTo>
                <a:lnTo>
                  <a:pt x="451" y="130"/>
                </a:lnTo>
                <a:lnTo>
                  <a:pt x="457" y="138"/>
                </a:lnTo>
                <a:lnTo>
                  <a:pt x="460" y="146"/>
                </a:lnTo>
                <a:lnTo>
                  <a:pt x="462" y="153"/>
                </a:lnTo>
                <a:lnTo>
                  <a:pt x="464" y="161"/>
                </a:lnTo>
                <a:lnTo>
                  <a:pt x="466" y="167"/>
                </a:lnTo>
                <a:lnTo>
                  <a:pt x="466" y="174"/>
                </a:lnTo>
                <a:lnTo>
                  <a:pt x="466" y="182"/>
                </a:lnTo>
                <a:lnTo>
                  <a:pt x="464" y="190"/>
                </a:lnTo>
                <a:lnTo>
                  <a:pt x="462" y="199"/>
                </a:lnTo>
                <a:lnTo>
                  <a:pt x="458" y="207"/>
                </a:lnTo>
                <a:lnTo>
                  <a:pt x="455" y="217"/>
                </a:lnTo>
                <a:lnTo>
                  <a:pt x="451" y="228"/>
                </a:lnTo>
                <a:lnTo>
                  <a:pt x="443" y="238"/>
                </a:lnTo>
                <a:lnTo>
                  <a:pt x="437" y="249"/>
                </a:lnTo>
                <a:lnTo>
                  <a:pt x="430" y="263"/>
                </a:lnTo>
                <a:lnTo>
                  <a:pt x="420" y="274"/>
                </a:lnTo>
                <a:lnTo>
                  <a:pt x="410" y="287"/>
                </a:lnTo>
                <a:lnTo>
                  <a:pt x="401" y="301"/>
                </a:lnTo>
                <a:lnTo>
                  <a:pt x="389" y="316"/>
                </a:lnTo>
                <a:lnTo>
                  <a:pt x="376" y="330"/>
                </a:lnTo>
                <a:lnTo>
                  <a:pt x="362" y="347"/>
                </a:lnTo>
                <a:lnTo>
                  <a:pt x="349" y="362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16"/>
          <p:cNvSpPr/>
          <p:nvPr/>
        </p:nvSpPr>
        <p:spPr>
          <a:xfrm>
            <a:off x="6411913" y="2562225"/>
            <a:ext cx="822325" cy="217488"/>
          </a:xfrm>
          <a:custGeom>
            <a:avLst/>
            <a:gdLst>
              <a:gd name="txL" fmla="*/ 0 w 1037"/>
              <a:gd name="txT" fmla="*/ 0 h 274"/>
              <a:gd name="txR" fmla="*/ 1037 w 1037"/>
              <a:gd name="txB" fmla="*/ 274 h 274"/>
            </a:gdLst>
            <a:ahLst/>
            <a:cxnLst>
              <a:cxn ang="0">
                <a:pos x="136" y="272"/>
              </a:cxn>
              <a:cxn ang="0">
                <a:pos x="106" y="266"/>
              </a:cxn>
              <a:cxn ang="0">
                <a:pos x="77" y="254"/>
              </a:cxn>
              <a:cxn ang="0">
                <a:pos x="48" y="239"/>
              </a:cxn>
              <a:cxn ang="0">
                <a:pos x="19" y="216"/>
              </a:cxn>
              <a:cxn ang="0">
                <a:pos x="50" y="187"/>
              </a:cxn>
              <a:cxn ang="0">
                <a:pos x="188" y="153"/>
              </a:cxn>
              <a:cxn ang="0">
                <a:pos x="315" y="122"/>
              </a:cxn>
              <a:cxn ang="0">
                <a:pos x="428" y="93"/>
              </a:cxn>
              <a:cxn ang="0">
                <a:pos x="528" y="70"/>
              </a:cxn>
              <a:cxn ang="0">
                <a:pos x="616" y="49"/>
              </a:cxn>
              <a:cxn ang="0">
                <a:pos x="691" y="32"/>
              </a:cxn>
              <a:cxn ang="0">
                <a:pos x="753" y="19"/>
              </a:cxn>
              <a:cxn ang="0">
                <a:pos x="802" y="9"/>
              </a:cxn>
              <a:cxn ang="0">
                <a:pos x="839" y="3"/>
              </a:cxn>
              <a:cxn ang="0">
                <a:pos x="862" y="0"/>
              </a:cxn>
              <a:cxn ang="0">
                <a:pos x="900" y="1"/>
              </a:cxn>
              <a:cxn ang="0">
                <a:pos x="946" y="7"/>
              </a:cxn>
              <a:cxn ang="0">
                <a:pos x="987" y="19"/>
              </a:cxn>
              <a:cxn ang="0">
                <a:pos x="1017" y="34"/>
              </a:cxn>
              <a:cxn ang="0">
                <a:pos x="1033" y="53"/>
              </a:cxn>
              <a:cxn ang="0">
                <a:pos x="1037" y="70"/>
              </a:cxn>
              <a:cxn ang="0">
                <a:pos x="1031" y="76"/>
              </a:cxn>
              <a:cxn ang="0">
                <a:pos x="1017" y="84"/>
              </a:cxn>
              <a:cxn ang="0">
                <a:pos x="998" y="93"/>
              </a:cxn>
              <a:cxn ang="0">
                <a:pos x="971" y="103"/>
              </a:cxn>
              <a:cxn ang="0">
                <a:pos x="937" y="113"/>
              </a:cxn>
              <a:cxn ang="0">
                <a:pos x="896" y="124"/>
              </a:cxn>
              <a:cxn ang="0">
                <a:pos x="849" y="138"/>
              </a:cxn>
              <a:cxn ang="0">
                <a:pos x="793" y="151"/>
              </a:cxn>
              <a:cxn ang="0">
                <a:pos x="731" y="164"/>
              </a:cxn>
              <a:cxn ang="0">
                <a:pos x="662" y="180"/>
              </a:cxn>
              <a:cxn ang="0">
                <a:pos x="589" y="197"/>
              </a:cxn>
              <a:cxn ang="0">
                <a:pos x="520" y="210"/>
              </a:cxn>
              <a:cxn ang="0">
                <a:pos x="457" y="224"/>
              </a:cxn>
              <a:cxn ang="0">
                <a:pos x="399" y="235"/>
              </a:cxn>
              <a:cxn ang="0">
                <a:pos x="347" y="247"/>
              </a:cxn>
              <a:cxn ang="0">
                <a:pos x="301" y="254"/>
              </a:cxn>
              <a:cxn ang="0">
                <a:pos x="261" y="262"/>
              </a:cxn>
              <a:cxn ang="0">
                <a:pos x="227" y="266"/>
              </a:cxn>
              <a:cxn ang="0">
                <a:pos x="198" y="270"/>
              </a:cxn>
              <a:cxn ang="0">
                <a:pos x="173" y="274"/>
              </a:cxn>
              <a:cxn ang="0">
                <a:pos x="156" y="274"/>
              </a:cxn>
            </a:cxnLst>
            <a:rect l="txL" t="txT" r="txR" b="txB"/>
            <a:pathLst>
              <a:path w="1037" h="274">
                <a:moveTo>
                  <a:pt x="156" y="274"/>
                </a:moveTo>
                <a:lnTo>
                  <a:pt x="146" y="274"/>
                </a:lnTo>
                <a:lnTo>
                  <a:pt x="136" y="272"/>
                </a:lnTo>
                <a:lnTo>
                  <a:pt x="125" y="272"/>
                </a:lnTo>
                <a:lnTo>
                  <a:pt x="115" y="270"/>
                </a:lnTo>
                <a:lnTo>
                  <a:pt x="106" y="266"/>
                </a:lnTo>
                <a:lnTo>
                  <a:pt x="96" y="264"/>
                </a:lnTo>
                <a:lnTo>
                  <a:pt x="86" y="260"/>
                </a:lnTo>
                <a:lnTo>
                  <a:pt x="77" y="254"/>
                </a:lnTo>
                <a:lnTo>
                  <a:pt x="67" y="251"/>
                </a:lnTo>
                <a:lnTo>
                  <a:pt x="58" y="245"/>
                </a:lnTo>
                <a:lnTo>
                  <a:pt x="48" y="239"/>
                </a:lnTo>
                <a:lnTo>
                  <a:pt x="38" y="231"/>
                </a:lnTo>
                <a:lnTo>
                  <a:pt x="29" y="224"/>
                </a:lnTo>
                <a:lnTo>
                  <a:pt x="19" y="216"/>
                </a:lnTo>
                <a:lnTo>
                  <a:pt x="10" y="208"/>
                </a:lnTo>
                <a:lnTo>
                  <a:pt x="0" y="199"/>
                </a:lnTo>
                <a:lnTo>
                  <a:pt x="50" y="187"/>
                </a:lnTo>
                <a:lnTo>
                  <a:pt x="96" y="174"/>
                </a:lnTo>
                <a:lnTo>
                  <a:pt x="144" y="164"/>
                </a:lnTo>
                <a:lnTo>
                  <a:pt x="188" y="153"/>
                </a:lnTo>
                <a:lnTo>
                  <a:pt x="232" y="141"/>
                </a:lnTo>
                <a:lnTo>
                  <a:pt x="275" y="132"/>
                </a:lnTo>
                <a:lnTo>
                  <a:pt x="315" y="122"/>
                </a:lnTo>
                <a:lnTo>
                  <a:pt x="353" y="113"/>
                </a:lnTo>
                <a:lnTo>
                  <a:pt x="392" y="103"/>
                </a:lnTo>
                <a:lnTo>
                  <a:pt x="428" y="93"/>
                </a:lnTo>
                <a:lnTo>
                  <a:pt x="463" y="86"/>
                </a:lnTo>
                <a:lnTo>
                  <a:pt x="495" y="78"/>
                </a:lnTo>
                <a:lnTo>
                  <a:pt x="528" y="70"/>
                </a:lnTo>
                <a:lnTo>
                  <a:pt x="559" y="63"/>
                </a:lnTo>
                <a:lnTo>
                  <a:pt x="587" y="57"/>
                </a:lnTo>
                <a:lnTo>
                  <a:pt x="616" y="49"/>
                </a:lnTo>
                <a:lnTo>
                  <a:pt x="643" y="44"/>
                </a:lnTo>
                <a:lnTo>
                  <a:pt x="668" y="38"/>
                </a:lnTo>
                <a:lnTo>
                  <a:pt x="691" y="32"/>
                </a:lnTo>
                <a:lnTo>
                  <a:pt x="712" y="28"/>
                </a:lnTo>
                <a:lnTo>
                  <a:pt x="733" y="23"/>
                </a:lnTo>
                <a:lnTo>
                  <a:pt x="753" y="19"/>
                </a:lnTo>
                <a:lnTo>
                  <a:pt x="772" y="15"/>
                </a:lnTo>
                <a:lnTo>
                  <a:pt x="787" y="13"/>
                </a:lnTo>
                <a:lnTo>
                  <a:pt x="802" y="9"/>
                </a:lnTo>
                <a:lnTo>
                  <a:pt x="816" y="7"/>
                </a:lnTo>
                <a:lnTo>
                  <a:pt x="827" y="5"/>
                </a:lnTo>
                <a:lnTo>
                  <a:pt x="839" y="3"/>
                </a:lnTo>
                <a:lnTo>
                  <a:pt x="849" y="1"/>
                </a:lnTo>
                <a:lnTo>
                  <a:pt x="856" y="0"/>
                </a:lnTo>
                <a:lnTo>
                  <a:pt x="862" y="0"/>
                </a:lnTo>
                <a:lnTo>
                  <a:pt x="868" y="0"/>
                </a:lnTo>
                <a:lnTo>
                  <a:pt x="885" y="0"/>
                </a:lnTo>
                <a:lnTo>
                  <a:pt x="900" y="1"/>
                </a:lnTo>
                <a:lnTo>
                  <a:pt x="918" y="1"/>
                </a:lnTo>
                <a:lnTo>
                  <a:pt x="933" y="3"/>
                </a:lnTo>
                <a:lnTo>
                  <a:pt x="946" y="7"/>
                </a:lnTo>
                <a:lnTo>
                  <a:pt x="962" y="11"/>
                </a:lnTo>
                <a:lnTo>
                  <a:pt x="973" y="15"/>
                </a:lnTo>
                <a:lnTo>
                  <a:pt x="987" y="19"/>
                </a:lnTo>
                <a:lnTo>
                  <a:pt x="998" y="23"/>
                </a:lnTo>
                <a:lnTo>
                  <a:pt x="1008" y="28"/>
                </a:lnTo>
                <a:lnTo>
                  <a:pt x="1017" y="34"/>
                </a:lnTo>
                <a:lnTo>
                  <a:pt x="1023" y="40"/>
                </a:lnTo>
                <a:lnTo>
                  <a:pt x="1029" y="47"/>
                </a:lnTo>
                <a:lnTo>
                  <a:pt x="1033" y="53"/>
                </a:lnTo>
                <a:lnTo>
                  <a:pt x="1037" y="61"/>
                </a:lnTo>
                <a:lnTo>
                  <a:pt x="1037" y="69"/>
                </a:lnTo>
                <a:lnTo>
                  <a:pt x="1037" y="70"/>
                </a:lnTo>
                <a:lnTo>
                  <a:pt x="1035" y="72"/>
                </a:lnTo>
                <a:lnTo>
                  <a:pt x="1033" y="74"/>
                </a:lnTo>
                <a:lnTo>
                  <a:pt x="1031" y="76"/>
                </a:lnTo>
                <a:lnTo>
                  <a:pt x="1027" y="80"/>
                </a:lnTo>
                <a:lnTo>
                  <a:pt x="1023" y="82"/>
                </a:lnTo>
                <a:lnTo>
                  <a:pt x="1017" y="84"/>
                </a:lnTo>
                <a:lnTo>
                  <a:pt x="1012" y="88"/>
                </a:lnTo>
                <a:lnTo>
                  <a:pt x="1006" y="90"/>
                </a:lnTo>
                <a:lnTo>
                  <a:pt x="998" y="93"/>
                </a:lnTo>
                <a:lnTo>
                  <a:pt x="991" y="95"/>
                </a:lnTo>
                <a:lnTo>
                  <a:pt x="981" y="99"/>
                </a:lnTo>
                <a:lnTo>
                  <a:pt x="971" y="103"/>
                </a:lnTo>
                <a:lnTo>
                  <a:pt x="960" y="105"/>
                </a:lnTo>
                <a:lnTo>
                  <a:pt x="948" y="109"/>
                </a:lnTo>
                <a:lnTo>
                  <a:pt x="937" y="113"/>
                </a:lnTo>
                <a:lnTo>
                  <a:pt x="923" y="116"/>
                </a:lnTo>
                <a:lnTo>
                  <a:pt x="910" y="120"/>
                </a:lnTo>
                <a:lnTo>
                  <a:pt x="896" y="124"/>
                </a:lnTo>
                <a:lnTo>
                  <a:pt x="881" y="128"/>
                </a:lnTo>
                <a:lnTo>
                  <a:pt x="866" y="132"/>
                </a:lnTo>
                <a:lnTo>
                  <a:pt x="849" y="138"/>
                </a:lnTo>
                <a:lnTo>
                  <a:pt x="831" y="141"/>
                </a:lnTo>
                <a:lnTo>
                  <a:pt x="812" y="145"/>
                </a:lnTo>
                <a:lnTo>
                  <a:pt x="793" y="151"/>
                </a:lnTo>
                <a:lnTo>
                  <a:pt x="774" y="155"/>
                </a:lnTo>
                <a:lnTo>
                  <a:pt x="753" y="160"/>
                </a:lnTo>
                <a:lnTo>
                  <a:pt x="731" y="164"/>
                </a:lnTo>
                <a:lnTo>
                  <a:pt x="708" y="170"/>
                </a:lnTo>
                <a:lnTo>
                  <a:pt x="685" y="176"/>
                </a:lnTo>
                <a:lnTo>
                  <a:pt x="662" y="180"/>
                </a:lnTo>
                <a:lnTo>
                  <a:pt x="637" y="185"/>
                </a:lnTo>
                <a:lnTo>
                  <a:pt x="612" y="191"/>
                </a:lnTo>
                <a:lnTo>
                  <a:pt x="589" y="197"/>
                </a:lnTo>
                <a:lnTo>
                  <a:pt x="564" y="201"/>
                </a:lnTo>
                <a:lnTo>
                  <a:pt x="541" y="206"/>
                </a:lnTo>
                <a:lnTo>
                  <a:pt x="520" y="210"/>
                </a:lnTo>
                <a:lnTo>
                  <a:pt x="499" y="216"/>
                </a:lnTo>
                <a:lnTo>
                  <a:pt x="478" y="220"/>
                </a:lnTo>
                <a:lnTo>
                  <a:pt x="457" y="224"/>
                </a:lnTo>
                <a:lnTo>
                  <a:pt x="438" y="228"/>
                </a:lnTo>
                <a:lnTo>
                  <a:pt x="418" y="231"/>
                </a:lnTo>
                <a:lnTo>
                  <a:pt x="399" y="235"/>
                </a:lnTo>
                <a:lnTo>
                  <a:pt x="382" y="239"/>
                </a:lnTo>
                <a:lnTo>
                  <a:pt x="365" y="243"/>
                </a:lnTo>
                <a:lnTo>
                  <a:pt x="347" y="247"/>
                </a:lnTo>
                <a:lnTo>
                  <a:pt x="332" y="249"/>
                </a:lnTo>
                <a:lnTo>
                  <a:pt x="317" y="252"/>
                </a:lnTo>
                <a:lnTo>
                  <a:pt x="301" y="254"/>
                </a:lnTo>
                <a:lnTo>
                  <a:pt x="288" y="256"/>
                </a:lnTo>
                <a:lnTo>
                  <a:pt x="275" y="260"/>
                </a:lnTo>
                <a:lnTo>
                  <a:pt x="261" y="262"/>
                </a:lnTo>
                <a:lnTo>
                  <a:pt x="250" y="264"/>
                </a:lnTo>
                <a:lnTo>
                  <a:pt x="238" y="266"/>
                </a:lnTo>
                <a:lnTo>
                  <a:pt x="227" y="266"/>
                </a:lnTo>
                <a:lnTo>
                  <a:pt x="217" y="268"/>
                </a:lnTo>
                <a:lnTo>
                  <a:pt x="205" y="270"/>
                </a:lnTo>
                <a:lnTo>
                  <a:pt x="198" y="270"/>
                </a:lnTo>
                <a:lnTo>
                  <a:pt x="188" y="272"/>
                </a:lnTo>
                <a:lnTo>
                  <a:pt x="180" y="272"/>
                </a:lnTo>
                <a:lnTo>
                  <a:pt x="173" y="274"/>
                </a:lnTo>
                <a:lnTo>
                  <a:pt x="167" y="274"/>
                </a:lnTo>
                <a:lnTo>
                  <a:pt x="161" y="274"/>
                </a:lnTo>
                <a:lnTo>
                  <a:pt x="156" y="27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17"/>
          <p:cNvSpPr/>
          <p:nvPr/>
        </p:nvSpPr>
        <p:spPr>
          <a:xfrm>
            <a:off x="6708775" y="2662238"/>
            <a:ext cx="157163" cy="1738312"/>
          </a:xfrm>
          <a:custGeom>
            <a:avLst/>
            <a:gdLst>
              <a:gd name="txL" fmla="*/ 0 w 200"/>
              <a:gd name="txT" fmla="*/ 0 h 2190"/>
              <a:gd name="txR" fmla="*/ 200 w 200"/>
              <a:gd name="txB" fmla="*/ 2190 h 2190"/>
            </a:gdLst>
            <a:ahLst/>
            <a:cxnLst>
              <a:cxn ang="0">
                <a:pos x="64" y="1956"/>
              </a:cxn>
              <a:cxn ang="0">
                <a:pos x="48" y="1834"/>
              </a:cxn>
              <a:cxn ang="0">
                <a:pos x="37" y="1703"/>
              </a:cxn>
              <a:cxn ang="0">
                <a:pos x="35" y="1665"/>
              </a:cxn>
              <a:cxn ang="0">
                <a:pos x="33" y="1621"/>
              </a:cxn>
              <a:cxn ang="0">
                <a:pos x="31" y="1567"/>
              </a:cxn>
              <a:cxn ang="0">
                <a:pos x="29" y="1508"/>
              </a:cxn>
              <a:cxn ang="0">
                <a:pos x="29" y="1439"/>
              </a:cxn>
              <a:cxn ang="0">
                <a:pos x="27" y="1364"/>
              </a:cxn>
              <a:cxn ang="0">
                <a:pos x="27" y="1280"/>
              </a:cxn>
              <a:cxn ang="0">
                <a:pos x="25" y="1190"/>
              </a:cxn>
              <a:cxn ang="0">
                <a:pos x="25" y="1090"/>
              </a:cxn>
              <a:cxn ang="0">
                <a:pos x="25" y="985"/>
              </a:cxn>
              <a:cxn ang="0">
                <a:pos x="25" y="872"/>
              </a:cxn>
              <a:cxn ang="0">
                <a:pos x="25" y="763"/>
              </a:cxn>
              <a:cxn ang="0">
                <a:pos x="23" y="661"/>
              </a:cxn>
              <a:cxn ang="0">
                <a:pos x="23" y="563"/>
              </a:cxn>
              <a:cxn ang="0">
                <a:pos x="21" y="471"/>
              </a:cxn>
              <a:cxn ang="0">
                <a:pos x="20" y="387"/>
              </a:cxn>
              <a:cxn ang="0">
                <a:pos x="18" y="309"/>
              </a:cxn>
              <a:cxn ang="0">
                <a:pos x="14" y="236"/>
              </a:cxn>
              <a:cxn ang="0">
                <a:pos x="10" y="169"/>
              </a:cxn>
              <a:cxn ang="0">
                <a:pos x="6" y="107"/>
              </a:cxn>
              <a:cxn ang="0">
                <a:pos x="2" y="54"/>
              </a:cxn>
              <a:cxn ang="0">
                <a:pos x="200" y="109"/>
              </a:cxn>
              <a:cxn ang="0">
                <a:pos x="200" y="422"/>
              </a:cxn>
              <a:cxn ang="0">
                <a:pos x="198" y="705"/>
              </a:cxn>
              <a:cxn ang="0">
                <a:pos x="198" y="962"/>
              </a:cxn>
              <a:cxn ang="0">
                <a:pos x="196" y="1190"/>
              </a:cxn>
              <a:cxn ang="0">
                <a:pos x="194" y="1389"/>
              </a:cxn>
              <a:cxn ang="0">
                <a:pos x="192" y="1564"/>
              </a:cxn>
              <a:cxn ang="0">
                <a:pos x="188" y="1707"/>
              </a:cxn>
              <a:cxn ang="0">
                <a:pos x="185" y="1824"/>
              </a:cxn>
              <a:cxn ang="0">
                <a:pos x="181" y="1914"/>
              </a:cxn>
              <a:cxn ang="0">
                <a:pos x="177" y="1976"/>
              </a:cxn>
              <a:cxn ang="0">
                <a:pos x="169" y="2039"/>
              </a:cxn>
              <a:cxn ang="0">
                <a:pos x="160" y="2098"/>
              </a:cxn>
              <a:cxn ang="0">
                <a:pos x="150" y="2142"/>
              </a:cxn>
              <a:cxn ang="0">
                <a:pos x="140" y="2173"/>
              </a:cxn>
              <a:cxn ang="0">
                <a:pos x="131" y="2188"/>
              </a:cxn>
              <a:cxn ang="0">
                <a:pos x="121" y="2188"/>
              </a:cxn>
              <a:cxn ang="0">
                <a:pos x="112" y="2179"/>
              </a:cxn>
              <a:cxn ang="0">
                <a:pos x="104" y="2158"/>
              </a:cxn>
              <a:cxn ang="0">
                <a:pos x="94" y="2125"/>
              </a:cxn>
              <a:cxn ang="0">
                <a:pos x="85" y="2085"/>
              </a:cxn>
              <a:cxn ang="0">
                <a:pos x="75" y="2033"/>
              </a:cxn>
            </a:cxnLst>
            <a:rect l="txL" t="txT" r="txR" b="txB"/>
            <a:pathLst>
              <a:path w="200" h="2190">
                <a:moveTo>
                  <a:pt x="75" y="2033"/>
                </a:moveTo>
                <a:lnTo>
                  <a:pt x="69" y="1995"/>
                </a:lnTo>
                <a:lnTo>
                  <a:pt x="64" y="1956"/>
                </a:lnTo>
                <a:lnTo>
                  <a:pt x="58" y="1916"/>
                </a:lnTo>
                <a:lnTo>
                  <a:pt x="54" y="1876"/>
                </a:lnTo>
                <a:lnTo>
                  <a:pt x="48" y="1834"/>
                </a:lnTo>
                <a:lnTo>
                  <a:pt x="44" y="1792"/>
                </a:lnTo>
                <a:lnTo>
                  <a:pt x="41" y="1748"/>
                </a:lnTo>
                <a:lnTo>
                  <a:pt x="37" y="1703"/>
                </a:lnTo>
                <a:lnTo>
                  <a:pt x="37" y="1692"/>
                </a:lnTo>
                <a:lnTo>
                  <a:pt x="35" y="1679"/>
                </a:lnTo>
                <a:lnTo>
                  <a:pt x="35" y="1665"/>
                </a:lnTo>
                <a:lnTo>
                  <a:pt x="35" y="1652"/>
                </a:lnTo>
                <a:lnTo>
                  <a:pt x="33" y="1636"/>
                </a:lnTo>
                <a:lnTo>
                  <a:pt x="33" y="1621"/>
                </a:lnTo>
                <a:lnTo>
                  <a:pt x="33" y="1604"/>
                </a:lnTo>
                <a:lnTo>
                  <a:pt x="31" y="1587"/>
                </a:lnTo>
                <a:lnTo>
                  <a:pt x="31" y="1567"/>
                </a:lnTo>
                <a:lnTo>
                  <a:pt x="31" y="1548"/>
                </a:lnTo>
                <a:lnTo>
                  <a:pt x="31" y="1527"/>
                </a:lnTo>
                <a:lnTo>
                  <a:pt x="29" y="1508"/>
                </a:lnTo>
                <a:lnTo>
                  <a:pt x="29" y="1485"/>
                </a:lnTo>
                <a:lnTo>
                  <a:pt x="29" y="1462"/>
                </a:lnTo>
                <a:lnTo>
                  <a:pt x="29" y="1439"/>
                </a:lnTo>
                <a:lnTo>
                  <a:pt x="29" y="1414"/>
                </a:lnTo>
                <a:lnTo>
                  <a:pt x="27" y="1389"/>
                </a:lnTo>
                <a:lnTo>
                  <a:pt x="27" y="1364"/>
                </a:lnTo>
                <a:lnTo>
                  <a:pt x="27" y="1336"/>
                </a:lnTo>
                <a:lnTo>
                  <a:pt x="27" y="1309"/>
                </a:lnTo>
                <a:lnTo>
                  <a:pt x="27" y="1280"/>
                </a:lnTo>
                <a:lnTo>
                  <a:pt x="27" y="1251"/>
                </a:lnTo>
                <a:lnTo>
                  <a:pt x="25" y="1221"/>
                </a:lnTo>
                <a:lnTo>
                  <a:pt x="25" y="1190"/>
                </a:lnTo>
                <a:lnTo>
                  <a:pt x="25" y="1157"/>
                </a:lnTo>
                <a:lnTo>
                  <a:pt x="25" y="1125"/>
                </a:lnTo>
                <a:lnTo>
                  <a:pt x="25" y="1090"/>
                </a:lnTo>
                <a:lnTo>
                  <a:pt x="25" y="1056"/>
                </a:lnTo>
                <a:lnTo>
                  <a:pt x="25" y="1021"/>
                </a:lnTo>
                <a:lnTo>
                  <a:pt x="25" y="985"/>
                </a:lnTo>
                <a:lnTo>
                  <a:pt x="25" y="949"/>
                </a:lnTo>
                <a:lnTo>
                  <a:pt x="25" y="910"/>
                </a:lnTo>
                <a:lnTo>
                  <a:pt x="25" y="872"/>
                </a:lnTo>
                <a:lnTo>
                  <a:pt x="25" y="835"/>
                </a:lnTo>
                <a:lnTo>
                  <a:pt x="25" y="799"/>
                </a:lnTo>
                <a:lnTo>
                  <a:pt x="25" y="763"/>
                </a:lnTo>
                <a:lnTo>
                  <a:pt x="25" y="728"/>
                </a:lnTo>
                <a:lnTo>
                  <a:pt x="25" y="694"/>
                </a:lnTo>
                <a:lnTo>
                  <a:pt x="23" y="661"/>
                </a:lnTo>
                <a:lnTo>
                  <a:pt x="23" y="627"/>
                </a:lnTo>
                <a:lnTo>
                  <a:pt x="23" y="594"/>
                </a:lnTo>
                <a:lnTo>
                  <a:pt x="23" y="563"/>
                </a:lnTo>
                <a:lnTo>
                  <a:pt x="23" y="533"/>
                </a:lnTo>
                <a:lnTo>
                  <a:pt x="21" y="502"/>
                </a:lnTo>
                <a:lnTo>
                  <a:pt x="21" y="471"/>
                </a:lnTo>
                <a:lnTo>
                  <a:pt x="21" y="443"/>
                </a:lnTo>
                <a:lnTo>
                  <a:pt x="20" y="414"/>
                </a:lnTo>
                <a:lnTo>
                  <a:pt x="20" y="387"/>
                </a:lnTo>
                <a:lnTo>
                  <a:pt x="18" y="360"/>
                </a:lnTo>
                <a:lnTo>
                  <a:pt x="18" y="333"/>
                </a:lnTo>
                <a:lnTo>
                  <a:pt x="18" y="309"/>
                </a:lnTo>
                <a:lnTo>
                  <a:pt x="16" y="284"/>
                </a:lnTo>
                <a:lnTo>
                  <a:pt x="16" y="259"/>
                </a:lnTo>
                <a:lnTo>
                  <a:pt x="14" y="236"/>
                </a:lnTo>
                <a:lnTo>
                  <a:pt x="12" y="213"/>
                </a:lnTo>
                <a:lnTo>
                  <a:pt x="12" y="190"/>
                </a:lnTo>
                <a:lnTo>
                  <a:pt x="10" y="169"/>
                </a:lnTo>
                <a:lnTo>
                  <a:pt x="10" y="148"/>
                </a:lnTo>
                <a:lnTo>
                  <a:pt x="8" y="128"/>
                </a:lnTo>
                <a:lnTo>
                  <a:pt x="6" y="107"/>
                </a:lnTo>
                <a:lnTo>
                  <a:pt x="4" y="88"/>
                </a:lnTo>
                <a:lnTo>
                  <a:pt x="4" y="71"/>
                </a:lnTo>
                <a:lnTo>
                  <a:pt x="2" y="54"/>
                </a:lnTo>
                <a:lnTo>
                  <a:pt x="0" y="36"/>
                </a:lnTo>
                <a:lnTo>
                  <a:pt x="200" y="0"/>
                </a:lnTo>
                <a:lnTo>
                  <a:pt x="200" y="109"/>
                </a:lnTo>
                <a:lnTo>
                  <a:pt x="200" y="217"/>
                </a:lnTo>
                <a:lnTo>
                  <a:pt x="200" y="320"/>
                </a:lnTo>
                <a:lnTo>
                  <a:pt x="200" y="422"/>
                </a:lnTo>
                <a:lnTo>
                  <a:pt x="200" y="519"/>
                </a:lnTo>
                <a:lnTo>
                  <a:pt x="200" y="613"/>
                </a:lnTo>
                <a:lnTo>
                  <a:pt x="198" y="705"/>
                </a:lnTo>
                <a:lnTo>
                  <a:pt x="198" y="793"/>
                </a:lnTo>
                <a:lnTo>
                  <a:pt x="198" y="880"/>
                </a:lnTo>
                <a:lnTo>
                  <a:pt x="198" y="962"/>
                </a:lnTo>
                <a:lnTo>
                  <a:pt x="198" y="1040"/>
                </a:lnTo>
                <a:lnTo>
                  <a:pt x="196" y="1117"/>
                </a:lnTo>
                <a:lnTo>
                  <a:pt x="196" y="1190"/>
                </a:lnTo>
                <a:lnTo>
                  <a:pt x="196" y="1259"/>
                </a:lnTo>
                <a:lnTo>
                  <a:pt x="194" y="1326"/>
                </a:lnTo>
                <a:lnTo>
                  <a:pt x="194" y="1389"/>
                </a:lnTo>
                <a:lnTo>
                  <a:pt x="192" y="1451"/>
                </a:lnTo>
                <a:lnTo>
                  <a:pt x="192" y="1508"/>
                </a:lnTo>
                <a:lnTo>
                  <a:pt x="192" y="1564"/>
                </a:lnTo>
                <a:lnTo>
                  <a:pt x="190" y="1613"/>
                </a:lnTo>
                <a:lnTo>
                  <a:pt x="190" y="1663"/>
                </a:lnTo>
                <a:lnTo>
                  <a:pt x="188" y="1707"/>
                </a:lnTo>
                <a:lnTo>
                  <a:pt x="187" y="1749"/>
                </a:lnTo>
                <a:lnTo>
                  <a:pt x="187" y="1790"/>
                </a:lnTo>
                <a:lnTo>
                  <a:pt x="185" y="1824"/>
                </a:lnTo>
                <a:lnTo>
                  <a:pt x="185" y="1859"/>
                </a:lnTo>
                <a:lnTo>
                  <a:pt x="183" y="1887"/>
                </a:lnTo>
                <a:lnTo>
                  <a:pt x="181" y="1914"/>
                </a:lnTo>
                <a:lnTo>
                  <a:pt x="179" y="1939"/>
                </a:lnTo>
                <a:lnTo>
                  <a:pt x="179" y="1958"/>
                </a:lnTo>
                <a:lnTo>
                  <a:pt x="177" y="1976"/>
                </a:lnTo>
                <a:lnTo>
                  <a:pt x="175" y="1991"/>
                </a:lnTo>
                <a:lnTo>
                  <a:pt x="171" y="2016"/>
                </a:lnTo>
                <a:lnTo>
                  <a:pt x="169" y="2039"/>
                </a:lnTo>
                <a:lnTo>
                  <a:pt x="165" y="2060"/>
                </a:lnTo>
                <a:lnTo>
                  <a:pt x="162" y="2081"/>
                </a:lnTo>
                <a:lnTo>
                  <a:pt x="160" y="2098"/>
                </a:lnTo>
                <a:lnTo>
                  <a:pt x="156" y="2115"/>
                </a:lnTo>
                <a:lnTo>
                  <a:pt x="154" y="2129"/>
                </a:lnTo>
                <a:lnTo>
                  <a:pt x="150" y="2142"/>
                </a:lnTo>
                <a:lnTo>
                  <a:pt x="146" y="2154"/>
                </a:lnTo>
                <a:lnTo>
                  <a:pt x="144" y="2165"/>
                </a:lnTo>
                <a:lnTo>
                  <a:pt x="140" y="2173"/>
                </a:lnTo>
                <a:lnTo>
                  <a:pt x="139" y="2181"/>
                </a:lnTo>
                <a:lnTo>
                  <a:pt x="135" y="2184"/>
                </a:lnTo>
                <a:lnTo>
                  <a:pt x="131" y="2188"/>
                </a:lnTo>
                <a:lnTo>
                  <a:pt x="129" y="2190"/>
                </a:lnTo>
                <a:lnTo>
                  <a:pt x="125" y="2190"/>
                </a:lnTo>
                <a:lnTo>
                  <a:pt x="121" y="2188"/>
                </a:lnTo>
                <a:lnTo>
                  <a:pt x="119" y="2186"/>
                </a:lnTo>
                <a:lnTo>
                  <a:pt x="116" y="2182"/>
                </a:lnTo>
                <a:lnTo>
                  <a:pt x="112" y="2179"/>
                </a:lnTo>
                <a:lnTo>
                  <a:pt x="110" y="2173"/>
                </a:lnTo>
                <a:lnTo>
                  <a:pt x="106" y="2165"/>
                </a:lnTo>
                <a:lnTo>
                  <a:pt x="104" y="2158"/>
                </a:lnTo>
                <a:lnTo>
                  <a:pt x="100" y="2148"/>
                </a:lnTo>
                <a:lnTo>
                  <a:pt x="96" y="2136"/>
                </a:lnTo>
                <a:lnTo>
                  <a:pt x="94" y="2125"/>
                </a:lnTo>
                <a:lnTo>
                  <a:pt x="91" y="2113"/>
                </a:lnTo>
                <a:lnTo>
                  <a:pt x="89" y="2098"/>
                </a:lnTo>
                <a:lnTo>
                  <a:pt x="85" y="2085"/>
                </a:lnTo>
                <a:lnTo>
                  <a:pt x="81" y="2067"/>
                </a:lnTo>
                <a:lnTo>
                  <a:pt x="79" y="2050"/>
                </a:lnTo>
                <a:lnTo>
                  <a:pt x="75" y="2033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18"/>
          <p:cNvSpPr/>
          <p:nvPr/>
        </p:nvSpPr>
        <p:spPr>
          <a:xfrm>
            <a:off x="6440488" y="2957513"/>
            <a:ext cx="763587" cy="200025"/>
          </a:xfrm>
          <a:custGeom>
            <a:avLst/>
            <a:gdLst>
              <a:gd name="txL" fmla="*/ 0 w 962"/>
              <a:gd name="txT" fmla="*/ 0 h 251"/>
              <a:gd name="txR" fmla="*/ 962 w 962"/>
              <a:gd name="txB" fmla="*/ 251 h 251"/>
            </a:gdLst>
            <a:ahLst/>
            <a:cxnLst>
              <a:cxn ang="0">
                <a:pos x="926" y="109"/>
              </a:cxn>
              <a:cxn ang="0">
                <a:pos x="914" y="113"/>
              </a:cxn>
              <a:cxn ang="0">
                <a:pos x="895" y="119"/>
              </a:cxn>
              <a:cxn ang="0">
                <a:pos x="870" y="124"/>
              </a:cxn>
              <a:cxn ang="0">
                <a:pos x="839" y="130"/>
              </a:cxn>
              <a:cxn ang="0">
                <a:pos x="803" y="138"/>
              </a:cxn>
              <a:cxn ang="0">
                <a:pos x="761" y="147"/>
              </a:cxn>
              <a:cxn ang="0">
                <a:pos x="713" y="155"/>
              </a:cxn>
              <a:cxn ang="0">
                <a:pos x="659" y="164"/>
              </a:cxn>
              <a:cxn ang="0">
                <a:pos x="598" y="176"/>
              </a:cxn>
              <a:cxn ang="0">
                <a:pos x="532" y="187"/>
              </a:cxn>
              <a:cxn ang="0">
                <a:pos x="467" y="199"/>
              </a:cxn>
              <a:cxn ang="0">
                <a:pos x="406" y="209"/>
              </a:cxn>
              <a:cxn ang="0">
                <a:pos x="352" y="218"/>
              </a:cxn>
              <a:cxn ang="0">
                <a:pos x="304" y="226"/>
              </a:cxn>
              <a:cxn ang="0">
                <a:pos x="260" y="233"/>
              </a:cxn>
              <a:cxn ang="0">
                <a:pos x="223" y="239"/>
              </a:cxn>
              <a:cxn ang="0">
                <a:pos x="192" y="243"/>
              </a:cxn>
              <a:cxn ang="0">
                <a:pos x="167" y="247"/>
              </a:cxn>
              <a:cxn ang="0">
                <a:pos x="148" y="249"/>
              </a:cxn>
              <a:cxn ang="0">
                <a:pos x="137" y="251"/>
              </a:cxn>
              <a:cxn ang="0">
                <a:pos x="127" y="251"/>
              </a:cxn>
              <a:cxn ang="0">
                <a:pos x="112" y="245"/>
              </a:cxn>
              <a:cxn ang="0">
                <a:pos x="93" y="233"/>
              </a:cxn>
              <a:cxn ang="0">
                <a:pos x="66" y="216"/>
              </a:cxn>
              <a:cxn ang="0">
                <a:pos x="35" y="191"/>
              </a:cxn>
              <a:cxn ang="0">
                <a:pos x="0" y="163"/>
              </a:cxn>
              <a:cxn ang="0">
                <a:pos x="50" y="145"/>
              </a:cxn>
              <a:cxn ang="0">
                <a:pos x="106" y="132"/>
              </a:cxn>
              <a:cxn ang="0">
                <a:pos x="156" y="122"/>
              </a:cxn>
              <a:cxn ang="0">
                <a:pos x="194" y="117"/>
              </a:cxn>
              <a:cxn ang="0">
                <a:pos x="246" y="105"/>
              </a:cxn>
              <a:cxn ang="0">
                <a:pos x="308" y="92"/>
              </a:cxn>
              <a:cxn ang="0">
                <a:pos x="381" y="76"/>
              </a:cxn>
              <a:cxn ang="0">
                <a:pos x="463" y="57"/>
              </a:cxn>
              <a:cxn ang="0">
                <a:pos x="548" y="38"/>
              </a:cxn>
              <a:cxn ang="0">
                <a:pos x="621" y="23"/>
              </a:cxn>
              <a:cxn ang="0">
                <a:pos x="682" y="11"/>
              </a:cxn>
              <a:cxn ang="0">
                <a:pos x="732" y="4"/>
              </a:cxn>
              <a:cxn ang="0">
                <a:pos x="770" y="0"/>
              </a:cxn>
              <a:cxn ang="0">
                <a:pos x="820" y="2"/>
              </a:cxn>
              <a:cxn ang="0">
                <a:pos x="870" y="7"/>
              </a:cxn>
              <a:cxn ang="0">
                <a:pos x="912" y="19"/>
              </a:cxn>
              <a:cxn ang="0">
                <a:pos x="943" y="34"/>
              </a:cxn>
              <a:cxn ang="0">
                <a:pos x="958" y="51"/>
              </a:cxn>
              <a:cxn ang="0">
                <a:pos x="962" y="69"/>
              </a:cxn>
              <a:cxn ang="0">
                <a:pos x="955" y="86"/>
              </a:cxn>
              <a:cxn ang="0">
                <a:pos x="939" y="101"/>
              </a:cxn>
            </a:cxnLst>
            <a:rect l="txL" t="txT" r="txR" b="txB"/>
            <a:pathLst>
              <a:path w="962" h="251">
                <a:moveTo>
                  <a:pt x="932" y="107"/>
                </a:moveTo>
                <a:lnTo>
                  <a:pt x="930" y="109"/>
                </a:lnTo>
                <a:lnTo>
                  <a:pt x="926" y="109"/>
                </a:lnTo>
                <a:lnTo>
                  <a:pt x="922" y="111"/>
                </a:lnTo>
                <a:lnTo>
                  <a:pt x="918" y="113"/>
                </a:lnTo>
                <a:lnTo>
                  <a:pt x="914" y="113"/>
                </a:lnTo>
                <a:lnTo>
                  <a:pt x="908" y="115"/>
                </a:lnTo>
                <a:lnTo>
                  <a:pt x="901" y="117"/>
                </a:lnTo>
                <a:lnTo>
                  <a:pt x="895" y="119"/>
                </a:lnTo>
                <a:lnTo>
                  <a:pt x="887" y="120"/>
                </a:lnTo>
                <a:lnTo>
                  <a:pt x="880" y="122"/>
                </a:lnTo>
                <a:lnTo>
                  <a:pt x="870" y="124"/>
                </a:lnTo>
                <a:lnTo>
                  <a:pt x="860" y="126"/>
                </a:lnTo>
                <a:lnTo>
                  <a:pt x="851" y="128"/>
                </a:lnTo>
                <a:lnTo>
                  <a:pt x="839" y="130"/>
                </a:lnTo>
                <a:lnTo>
                  <a:pt x="828" y="134"/>
                </a:lnTo>
                <a:lnTo>
                  <a:pt x="816" y="136"/>
                </a:lnTo>
                <a:lnTo>
                  <a:pt x="803" y="138"/>
                </a:lnTo>
                <a:lnTo>
                  <a:pt x="789" y="142"/>
                </a:lnTo>
                <a:lnTo>
                  <a:pt x="776" y="143"/>
                </a:lnTo>
                <a:lnTo>
                  <a:pt x="761" y="147"/>
                </a:lnTo>
                <a:lnTo>
                  <a:pt x="745" y="149"/>
                </a:lnTo>
                <a:lnTo>
                  <a:pt x="730" y="153"/>
                </a:lnTo>
                <a:lnTo>
                  <a:pt x="713" y="155"/>
                </a:lnTo>
                <a:lnTo>
                  <a:pt x="695" y="159"/>
                </a:lnTo>
                <a:lnTo>
                  <a:pt x="678" y="163"/>
                </a:lnTo>
                <a:lnTo>
                  <a:pt x="659" y="164"/>
                </a:lnTo>
                <a:lnTo>
                  <a:pt x="640" y="168"/>
                </a:lnTo>
                <a:lnTo>
                  <a:pt x="619" y="172"/>
                </a:lnTo>
                <a:lnTo>
                  <a:pt x="598" y="176"/>
                </a:lnTo>
                <a:lnTo>
                  <a:pt x="576" y="180"/>
                </a:lnTo>
                <a:lnTo>
                  <a:pt x="555" y="184"/>
                </a:lnTo>
                <a:lnTo>
                  <a:pt x="532" y="187"/>
                </a:lnTo>
                <a:lnTo>
                  <a:pt x="509" y="191"/>
                </a:lnTo>
                <a:lnTo>
                  <a:pt x="488" y="195"/>
                </a:lnTo>
                <a:lnTo>
                  <a:pt x="467" y="199"/>
                </a:lnTo>
                <a:lnTo>
                  <a:pt x="446" y="203"/>
                </a:lnTo>
                <a:lnTo>
                  <a:pt x="425" y="207"/>
                </a:lnTo>
                <a:lnTo>
                  <a:pt x="406" y="209"/>
                </a:lnTo>
                <a:lnTo>
                  <a:pt x="386" y="212"/>
                </a:lnTo>
                <a:lnTo>
                  <a:pt x="369" y="214"/>
                </a:lnTo>
                <a:lnTo>
                  <a:pt x="352" y="218"/>
                </a:lnTo>
                <a:lnTo>
                  <a:pt x="335" y="220"/>
                </a:lnTo>
                <a:lnTo>
                  <a:pt x="319" y="224"/>
                </a:lnTo>
                <a:lnTo>
                  <a:pt x="304" y="226"/>
                </a:lnTo>
                <a:lnTo>
                  <a:pt x="288" y="228"/>
                </a:lnTo>
                <a:lnTo>
                  <a:pt x="273" y="232"/>
                </a:lnTo>
                <a:lnTo>
                  <a:pt x="260" y="233"/>
                </a:lnTo>
                <a:lnTo>
                  <a:pt x="248" y="235"/>
                </a:lnTo>
                <a:lnTo>
                  <a:pt x="235" y="237"/>
                </a:lnTo>
                <a:lnTo>
                  <a:pt x="223" y="239"/>
                </a:lnTo>
                <a:lnTo>
                  <a:pt x="214" y="241"/>
                </a:lnTo>
                <a:lnTo>
                  <a:pt x="202" y="241"/>
                </a:lnTo>
                <a:lnTo>
                  <a:pt x="192" y="243"/>
                </a:lnTo>
                <a:lnTo>
                  <a:pt x="185" y="245"/>
                </a:lnTo>
                <a:lnTo>
                  <a:pt x="175" y="245"/>
                </a:lnTo>
                <a:lnTo>
                  <a:pt x="167" y="247"/>
                </a:lnTo>
                <a:lnTo>
                  <a:pt x="162" y="247"/>
                </a:lnTo>
                <a:lnTo>
                  <a:pt x="154" y="249"/>
                </a:lnTo>
                <a:lnTo>
                  <a:pt x="148" y="249"/>
                </a:lnTo>
                <a:lnTo>
                  <a:pt x="144" y="251"/>
                </a:lnTo>
                <a:lnTo>
                  <a:pt x="141" y="251"/>
                </a:lnTo>
                <a:lnTo>
                  <a:pt x="137" y="251"/>
                </a:lnTo>
                <a:lnTo>
                  <a:pt x="133" y="251"/>
                </a:lnTo>
                <a:lnTo>
                  <a:pt x="131" y="251"/>
                </a:lnTo>
                <a:lnTo>
                  <a:pt x="127" y="251"/>
                </a:lnTo>
                <a:lnTo>
                  <a:pt x="123" y="249"/>
                </a:lnTo>
                <a:lnTo>
                  <a:pt x="118" y="247"/>
                </a:lnTo>
                <a:lnTo>
                  <a:pt x="112" y="245"/>
                </a:lnTo>
                <a:lnTo>
                  <a:pt x="106" y="241"/>
                </a:lnTo>
                <a:lnTo>
                  <a:pt x="98" y="237"/>
                </a:lnTo>
                <a:lnTo>
                  <a:pt x="93" y="233"/>
                </a:lnTo>
                <a:lnTo>
                  <a:pt x="83" y="228"/>
                </a:lnTo>
                <a:lnTo>
                  <a:pt x="75" y="222"/>
                </a:lnTo>
                <a:lnTo>
                  <a:pt x="66" y="216"/>
                </a:lnTo>
                <a:lnTo>
                  <a:pt x="56" y="209"/>
                </a:lnTo>
                <a:lnTo>
                  <a:pt x="47" y="201"/>
                </a:lnTo>
                <a:lnTo>
                  <a:pt x="35" y="191"/>
                </a:lnTo>
                <a:lnTo>
                  <a:pt x="25" y="184"/>
                </a:lnTo>
                <a:lnTo>
                  <a:pt x="12" y="172"/>
                </a:lnTo>
                <a:lnTo>
                  <a:pt x="0" y="163"/>
                </a:lnTo>
                <a:lnTo>
                  <a:pt x="16" y="157"/>
                </a:lnTo>
                <a:lnTo>
                  <a:pt x="33" y="151"/>
                </a:lnTo>
                <a:lnTo>
                  <a:pt x="50" y="145"/>
                </a:lnTo>
                <a:lnTo>
                  <a:pt x="68" y="142"/>
                </a:lnTo>
                <a:lnTo>
                  <a:pt x="87" y="136"/>
                </a:lnTo>
                <a:lnTo>
                  <a:pt x="106" y="132"/>
                </a:lnTo>
                <a:lnTo>
                  <a:pt x="125" y="128"/>
                </a:lnTo>
                <a:lnTo>
                  <a:pt x="144" y="124"/>
                </a:lnTo>
                <a:lnTo>
                  <a:pt x="156" y="122"/>
                </a:lnTo>
                <a:lnTo>
                  <a:pt x="167" y="120"/>
                </a:lnTo>
                <a:lnTo>
                  <a:pt x="181" y="119"/>
                </a:lnTo>
                <a:lnTo>
                  <a:pt x="194" y="117"/>
                </a:lnTo>
                <a:lnTo>
                  <a:pt x="210" y="113"/>
                </a:lnTo>
                <a:lnTo>
                  <a:pt x="227" y="109"/>
                </a:lnTo>
                <a:lnTo>
                  <a:pt x="246" y="105"/>
                </a:lnTo>
                <a:lnTo>
                  <a:pt x="265" y="101"/>
                </a:lnTo>
                <a:lnTo>
                  <a:pt x="285" y="97"/>
                </a:lnTo>
                <a:lnTo>
                  <a:pt x="308" y="92"/>
                </a:lnTo>
                <a:lnTo>
                  <a:pt x="331" y="88"/>
                </a:lnTo>
                <a:lnTo>
                  <a:pt x="354" y="82"/>
                </a:lnTo>
                <a:lnTo>
                  <a:pt x="381" y="76"/>
                </a:lnTo>
                <a:lnTo>
                  <a:pt x="406" y="71"/>
                </a:lnTo>
                <a:lnTo>
                  <a:pt x="434" y="65"/>
                </a:lnTo>
                <a:lnTo>
                  <a:pt x="463" y="57"/>
                </a:lnTo>
                <a:lnTo>
                  <a:pt x="492" y="50"/>
                </a:lnTo>
                <a:lnTo>
                  <a:pt x="521" y="44"/>
                </a:lnTo>
                <a:lnTo>
                  <a:pt x="548" y="38"/>
                </a:lnTo>
                <a:lnTo>
                  <a:pt x="573" y="32"/>
                </a:lnTo>
                <a:lnTo>
                  <a:pt x="598" y="27"/>
                </a:lnTo>
                <a:lnTo>
                  <a:pt x="621" y="23"/>
                </a:lnTo>
                <a:lnTo>
                  <a:pt x="642" y="19"/>
                </a:lnTo>
                <a:lnTo>
                  <a:pt x="663" y="15"/>
                </a:lnTo>
                <a:lnTo>
                  <a:pt x="682" y="11"/>
                </a:lnTo>
                <a:lnTo>
                  <a:pt x="699" y="7"/>
                </a:lnTo>
                <a:lnTo>
                  <a:pt x="717" y="5"/>
                </a:lnTo>
                <a:lnTo>
                  <a:pt x="732" y="4"/>
                </a:lnTo>
                <a:lnTo>
                  <a:pt x="745" y="2"/>
                </a:lnTo>
                <a:lnTo>
                  <a:pt x="759" y="0"/>
                </a:lnTo>
                <a:lnTo>
                  <a:pt x="770" y="0"/>
                </a:lnTo>
                <a:lnTo>
                  <a:pt x="782" y="0"/>
                </a:lnTo>
                <a:lnTo>
                  <a:pt x="801" y="0"/>
                </a:lnTo>
                <a:lnTo>
                  <a:pt x="820" y="2"/>
                </a:lnTo>
                <a:lnTo>
                  <a:pt x="837" y="4"/>
                </a:lnTo>
                <a:lnTo>
                  <a:pt x="855" y="5"/>
                </a:lnTo>
                <a:lnTo>
                  <a:pt x="870" y="7"/>
                </a:lnTo>
                <a:lnTo>
                  <a:pt x="885" y="11"/>
                </a:lnTo>
                <a:lnTo>
                  <a:pt x="899" y="15"/>
                </a:lnTo>
                <a:lnTo>
                  <a:pt x="912" y="19"/>
                </a:lnTo>
                <a:lnTo>
                  <a:pt x="924" y="25"/>
                </a:lnTo>
                <a:lnTo>
                  <a:pt x="935" y="28"/>
                </a:lnTo>
                <a:lnTo>
                  <a:pt x="943" y="34"/>
                </a:lnTo>
                <a:lnTo>
                  <a:pt x="951" y="40"/>
                </a:lnTo>
                <a:lnTo>
                  <a:pt x="956" y="46"/>
                </a:lnTo>
                <a:lnTo>
                  <a:pt x="958" y="51"/>
                </a:lnTo>
                <a:lnTo>
                  <a:pt x="962" y="57"/>
                </a:lnTo>
                <a:lnTo>
                  <a:pt x="962" y="63"/>
                </a:lnTo>
                <a:lnTo>
                  <a:pt x="962" y="69"/>
                </a:lnTo>
                <a:lnTo>
                  <a:pt x="960" y="74"/>
                </a:lnTo>
                <a:lnTo>
                  <a:pt x="958" y="80"/>
                </a:lnTo>
                <a:lnTo>
                  <a:pt x="955" y="86"/>
                </a:lnTo>
                <a:lnTo>
                  <a:pt x="951" y="92"/>
                </a:lnTo>
                <a:lnTo>
                  <a:pt x="945" y="97"/>
                </a:lnTo>
                <a:lnTo>
                  <a:pt x="939" y="101"/>
                </a:lnTo>
                <a:lnTo>
                  <a:pt x="932" y="10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19"/>
          <p:cNvSpPr/>
          <p:nvPr/>
        </p:nvSpPr>
        <p:spPr>
          <a:xfrm>
            <a:off x="6172200" y="3295650"/>
            <a:ext cx="1377950" cy="257175"/>
          </a:xfrm>
          <a:custGeom>
            <a:avLst/>
            <a:gdLst>
              <a:gd name="txL" fmla="*/ 0 w 1737"/>
              <a:gd name="txT" fmla="*/ 0 h 324"/>
              <a:gd name="txR" fmla="*/ 1737 w 1737"/>
              <a:gd name="txB" fmla="*/ 324 h 324"/>
            </a:gdLst>
            <a:ahLst/>
            <a:cxnLst>
              <a:cxn ang="0">
                <a:pos x="499" y="148"/>
              </a:cxn>
              <a:cxn ang="0">
                <a:pos x="593" y="132"/>
              </a:cxn>
              <a:cxn ang="0">
                <a:pos x="695" y="117"/>
              </a:cxn>
              <a:cxn ang="0">
                <a:pos x="800" y="98"/>
              </a:cxn>
              <a:cxn ang="0">
                <a:pos x="911" y="77"/>
              </a:cxn>
              <a:cxn ang="0">
                <a:pos x="1027" y="54"/>
              </a:cxn>
              <a:cxn ang="0">
                <a:pos x="1134" y="35"/>
              </a:cxn>
              <a:cxn ang="0">
                <a:pos x="1234" y="19"/>
              </a:cxn>
              <a:cxn ang="0">
                <a:pos x="1322" y="10"/>
              </a:cxn>
              <a:cxn ang="0">
                <a:pos x="1401" y="2"/>
              </a:cxn>
              <a:cxn ang="0">
                <a:pos x="1468" y="0"/>
              </a:cxn>
              <a:cxn ang="0">
                <a:pos x="1528" y="2"/>
              </a:cxn>
              <a:cxn ang="0">
                <a:pos x="1580" y="8"/>
              </a:cxn>
              <a:cxn ang="0">
                <a:pos x="1622" y="15"/>
              </a:cxn>
              <a:cxn ang="0">
                <a:pos x="1654" y="27"/>
              </a:cxn>
              <a:cxn ang="0">
                <a:pos x="1681" y="44"/>
              </a:cxn>
              <a:cxn ang="0">
                <a:pos x="1710" y="73"/>
              </a:cxn>
              <a:cxn ang="0">
                <a:pos x="1731" y="100"/>
              </a:cxn>
              <a:cxn ang="0">
                <a:pos x="1737" y="119"/>
              </a:cxn>
              <a:cxn ang="0">
                <a:pos x="1735" y="132"/>
              </a:cxn>
              <a:cxn ang="0">
                <a:pos x="1727" y="144"/>
              </a:cxn>
              <a:cxn ang="0">
                <a:pos x="1716" y="151"/>
              </a:cxn>
              <a:cxn ang="0">
                <a:pos x="1700" y="155"/>
              </a:cxn>
              <a:cxn ang="0">
                <a:pos x="1674" y="157"/>
              </a:cxn>
              <a:cxn ang="0">
                <a:pos x="1637" y="159"/>
              </a:cxn>
              <a:cxn ang="0">
                <a:pos x="1589" y="161"/>
              </a:cxn>
              <a:cxn ang="0">
                <a:pos x="1532" y="161"/>
              </a:cxn>
              <a:cxn ang="0">
                <a:pos x="1497" y="161"/>
              </a:cxn>
              <a:cxn ang="0">
                <a:pos x="1453" y="165"/>
              </a:cxn>
              <a:cxn ang="0">
                <a:pos x="1403" y="167"/>
              </a:cxn>
              <a:cxn ang="0">
                <a:pos x="1347" y="173"/>
              </a:cxn>
              <a:cxn ang="0">
                <a:pos x="1282" y="178"/>
              </a:cxn>
              <a:cxn ang="0">
                <a:pos x="1211" y="186"/>
              </a:cxn>
              <a:cxn ang="0">
                <a:pos x="1132" y="196"/>
              </a:cxn>
              <a:cxn ang="0">
                <a:pos x="1046" y="207"/>
              </a:cxn>
              <a:cxn ang="0">
                <a:pos x="952" y="220"/>
              </a:cxn>
              <a:cxn ang="0">
                <a:pos x="852" y="234"/>
              </a:cxn>
              <a:cxn ang="0">
                <a:pos x="744" y="249"/>
              </a:cxn>
              <a:cxn ang="0">
                <a:pos x="645" y="263"/>
              </a:cxn>
              <a:cxn ang="0">
                <a:pos x="552" y="274"/>
              </a:cxn>
              <a:cxn ang="0">
                <a:pos x="470" y="286"/>
              </a:cxn>
              <a:cxn ang="0">
                <a:pos x="399" y="295"/>
              </a:cxn>
              <a:cxn ang="0">
                <a:pos x="336" y="305"/>
              </a:cxn>
              <a:cxn ang="0">
                <a:pos x="282" y="310"/>
              </a:cxn>
              <a:cxn ang="0">
                <a:pos x="240" y="316"/>
              </a:cxn>
              <a:cxn ang="0">
                <a:pos x="205" y="320"/>
              </a:cxn>
              <a:cxn ang="0">
                <a:pos x="180" y="322"/>
              </a:cxn>
              <a:cxn ang="0">
                <a:pos x="167" y="324"/>
              </a:cxn>
              <a:cxn ang="0">
                <a:pos x="151" y="322"/>
              </a:cxn>
              <a:cxn ang="0">
                <a:pos x="130" y="312"/>
              </a:cxn>
              <a:cxn ang="0">
                <a:pos x="103" y="295"/>
              </a:cxn>
              <a:cxn ang="0">
                <a:pos x="71" y="270"/>
              </a:cxn>
              <a:cxn ang="0">
                <a:pos x="30" y="238"/>
              </a:cxn>
              <a:cxn ang="0">
                <a:pos x="51" y="205"/>
              </a:cxn>
              <a:cxn ang="0">
                <a:pos x="211" y="186"/>
              </a:cxn>
              <a:cxn ang="0">
                <a:pos x="380" y="163"/>
              </a:cxn>
            </a:cxnLst>
            <a:rect l="txL" t="txT" r="txR" b="txB"/>
            <a:pathLst>
              <a:path w="1737" h="324">
                <a:moveTo>
                  <a:pt x="437" y="155"/>
                </a:moveTo>
                <a:lnTo>
                  <a:pt x="468" y="151"/>
                </a:lnTo>
                <a:lnTo>
                  <a:pt x="499" y="148"/>
                </a:lnTo>
                <a:lnTo>
                  <a:pt x="529" y="142"/>
                </a:lnTo>
                <a:lnTo>
                  <a:pt x="562" y="138"/>
                </a:lnTo>
                <a:lnTo>
                  <a:pt x="593" y="132"/>
                </a:lnTo>
                <a:lnTo>
                  <a:pt x="627" y="127"/>
                </a:lnTo>
                <a:lnTo>
                  <a:pt x="660" y="123"/>
                </a:lnTo>
                <a:lnTo>
                  <a:pt x="695" y="117"/>
                </a:lnTo>
                <a:lnTo>
                  <a:pt x="729" y="111"/>
                </a:lnTo>
                <a:lnTo>
                  <a:pt x="764" y="104"/>
                </a:lnTo>
                <a:lnTo>
                  <a:pt x="800" y="98"/>
                </a:lnTo>
                <a:lnTo>
                  <a:pt x="837" y="90"/>
                </a:lnTo>
                <a:lnTo>
                  <a:pt x="873" y="84"/>
                </a:lnTo>
                <a:lnTo>
                  <a:pt x="911" y="77"/>
                </a:lnTo>
                <a:lnTo>
                  <a:pt x="950" y="69"/>
                </a:lnTo>
                <a:lnTo>
                  <a:pt x="988" y="61"/>
                </a:lnTo>
                <a:lnTo>
                  <a:pt x="1027" y="54"/>
                </a:lnTo>
                <a:lnTo>
                  <a:pt x="1063" y="48"/>
                </a:lnTo>
                <a:lnTo>
                  <a:pt x="1100" y="40"/>
                </a:lnTo>
                <a:lnTo>
                  <a:pt x="1134" y="35"/>
                </a:lnTo>
                <a:lnTo>
                  <a:pt x="1169" y="29"/>
                </a:lnTo>
                <a:lnTo>
                  <a:pt x="1201" y="25"/>
                </a:lnTo>
                <a:lnTo>
                  <a:pt x="1234" y="19"/>
                </a:lnTo>
                <a:lnTo>
                  <a:pt x="1265" y="15"/>
                </a:lnTo>
                <a:lnTo>
                  <a:pt x="1293" y="12"/>
                </a:lnTo>
                <a:lnTo>
                  <a:pt x="1322" y="10"/>
                </a:lnTo>
                <a:lnTo>
                  <a:pt x="1349" y="6"/>
                </a:lnTo>
                <a:lnTo>
                  <a:pt x="1376" y="4"/>
                </a:lnTo>
                <a:lnTo>
                  <a:pt x="1401" y="2"/>
                </a:lnTo>
                <a:lnTo>
                  <a:pt x="1424" y="2"/>
                </a:lnTo>
                <a:lnTo>
                  <a:pt x="1447" y="0"/>
                </a:lnTo>
                <a:lnTo>
                  <a:pt x="1468" y="0"/>
                </a:lnTo>
                <a:lnTo>
                  <a:pt x="1489" y="0"/>
                </a:lnTo>
                <a:lnTo>
                  <a:pt x="1508" y="0"/>
                </a:lnTo>
                <a:lnTo>
                  <a:pt x="1528" y="2"/>
                </a:lnTo>
                <a:lnTo>
                  <a:pt x="1545" y="4"/>
                </a:lnTo>
                <a:lnTo>
                  <a:pt x="1562" y="4"/>
                </a:lnTo>
                <a:lnTo>
                  <a:pt x="1580" y="8"/>
                </a:lnTo>
                <a:lnTo>
                  <a:pt x="1593" y="10"/>
                </a:lnTo>
                <a:lnTo>
                  <a:pt x="1608" y="12"/>
                </a:lnTo>
                <a:lnTo>
                  <a:pt x="1622" y="15"/>
                </a:lnTo>
                <a:lnTo>
                  <a:pt x="1633" y="19"/>
                </a:lnTo>
                <a:lnTo>
                  <a:pt x="1645" y="23"/>
                </a:lnTo>
                <a:lnTo>
                  <a:pt x="1654" y="27"/>
                </a:lnTo>
                <a:lnTo>
                  <a:pt x="1664" y="33"/>
                </a:lnTo>
                <a:lnTo>
                  <a:pt x="1674" y="38"/>
                </a:lnTo>
                <a:lnTo>
                  <a:pt x="1681" y="44"/>
                </a:lnTo>
                <a:lnTo>
                  <a:pt x="1687" y="50"/>
                </a:lnTo>
                <a:lnTo>
                  <a:pt x="1699" y="61"/>
                </a:lnTo>
                <a:lnTo>
                  <a:pt x="1710" y="73"/>
                </a:lnTo>
                <a:lnTo>
                  <a:pt x="1718" y="82"/>
                </a:lnTo>
                <a:lnTo>
                  <a:pt x="1725" y="92"/>
                </a:lnTo>
                <a:lnTo>
                  <a:pt x="1731" y="100"/>
                </a:lnTo>
                <a:lnTo>
                  <a:pt x="1733" y="107"/>
                </a:lnTo>
                <a:lnTo>
                  <a:pt x="1737" y="113"/>
                </a:lnTo>
                <a:lnTo>
                  <a:pt x="1737" y="119"/>
                </a:lnTo>
                <a:lnTo>
                  <a:pt x="1737" y="123"/>
                </a:lnTo>
                <a:lnTo>
                  <a:pt x="1735" y="127"/>
                </a:lnTo>
                <a:lnTo>
                  <a:pt x="1735" y="132"/>
                </a:lnTo>
                <a:lnTo>
                  <a:pt x="1733" y="136"/>
                </a:lnTo>
                <a:lnTo>
                  <a:pt x="1731" y="140"/>
                </a:lnTo>
                <a:lnTo>
                  <a:pt x="1727" y="144"/>
                </a:lnTo>
                <a:lnTo>
                  <a:pt x="1723" y="146"/>
                </a:lnTo>
                <a:lnTo>
                  <a:pt x="1720" y="150"/>
                </a:lnTo>
                <a:lnTo>
                  <a:pt x="1716" y="151"/>
                </a:lnTo>
                <a:lnTo>
                  <a:pt x="1712" y="151"/>
                </a:lnTo>
                <a:lnTo>
                  <a:pt x="1706" y="153"/>
                </a:lnTo>
                <a:lnTo>
                  <a:pt x="1700" y="155"/>
                </a:lnTo>
                <a:lnTo>
                  <a:pt x="1693" y="155"/>
                </a:lnTo>
                <a:lnTo>
                  <a:pt x="1683" y="157"/>
                </a:lnTo>
                <a:lnTo>
                  <a:pt x="1674" y="157"/>
                </a:lnTo>
                <a:lnTo>
                  <a:pt x="1664" y="159"/>
                </a:lnTo>
                <a:lnTo>
                  <a:pt x="1651" y="159"/>
                </a:lnTo>
                <a:lnTo>
                  <a:pt x="1637" y="159"/>
                </a:lnTo>
                <a:lnTo>
                  <a:pt x="1622" y="159"/>
                </a:lnTo>
                <a:lnTo>
                  <a:pt x="1606" y="161"/>
                </a:lnTo>
                <a:lnTo>
                  <a:pt x="1589" y="161"/>
                </a:lnTo>
                <a:lnTo>
                  <a:pt x="1572" y="161"/>
                </a:lnTo>
                <a:lnTo>
                  <a:pt x="1553" y="161"/>
                </a:lnTo>
                <a:lnTo>
                  <a:pt x="1532" y="161"/>
                </a:lnTo>
                <a:lnTo>
                  <a:pt x="1520" y="161"/>
                </a:lnTo>
                <a:lnTo>
                  <a:pt x="1508" y="161"/>
                </a:lnTo>
                <a:lnTo>
                  <a:pt x="1497" y="161"/>
                </a:lnTo>
                <a:lnTo>
                  <a:pt x="1484" y="163"/>
                </a:lnTo>
                <a:lnTo>
                  <a:pt x="1468" y="163"/>
                </a:lnTo>
                <a:lnTo>
                  <a:pt x="1453" y="165"/>
                </a:lnTo>
                <a:lnTo>
                  <a:pt x="1437" y="165"/>
                </a:lnTo>
                <a:lnTo>
                  <a:pt x="1420" y="167"/>
                </a:lnTo>
                <a:lnTo>
                  <a:pt x="1403" y="167"/>
                </a:lnTo>
                <a:lnTo>
                  <a:pt x="1386" y="169"/>
                </a:lnTo>
                <a:lnTo>
                  <a:pt x="1366" y="171"/>
                </a:lnTo>
                <a:lnTo>
                  <a:pt x="1347" y="173"/>
                </a:lnTo>
                <a:lnTo>
                  <a:pt x="1326" y="174"/>
                </a:lnTo>
                <a:lnTo>
                  <a:pt x="1305" y="176"/>
                </a:lnTo>
                <a:lnTo>
                  <a:pt x="1282" y="178"/>
                </a:lnTo>
                <a:lnTo>
                  <a:pt x="1259" y="182"/>
                </a:lnTo>
                <a:lnTo>
                  <a:pt x="1236" y="184"/>
                </a:lnTo>
                <a:lnTo>
                  <a:pt x="1211" y="186"/>
                </a:lnTo>
                <a:lnTo>
                  <a:pt x="1186" y="190"/>
                </a:lnTo>
                <a:lnTo>
                  <a:pt x="1159" y="194"/>
                </a:lnTo>
                <a:lnTo>
                  <a:pt x="1132" y="196"/>
                </a:lnTo>
                <a:lnTo>
                  <a:pt x="1103" y="199"/>
                </a:lnTo>
                <a:lnTo>
                  <a:pt x="1075" y="203"/>
                </a:lnTo>
                <a:lnTo>
                  <a:pt x="1046" y="207"/>
                </a:lnTo>
                <a:lnTo>
                  <a:pt x="1015" y="211"/>
                </a:lnTo>
                <a:lnTo>
                  <a:pt x="984" y="215"/>
                </a:lnTo>
                <a:lnTo>
                  <a:pt x="952" y="220"/>
                </a:lnTo>
                <a:lnTo>
                  <a:pt x="919" y="224"/>
                </a:lnTo>
                <a:lnTo>
                  <a:pt x="887" y="228"/>
                </a:lnTo>
                <a:lnTo>
                  <a:pt x="852" y="234"/>
                </a:lnTo>
                <a:lnTo>
                  <a:pt x="817" y="238"/>
                </a:lnTo>
                <a:lnTo>
                  <a:pt x="781" y="243"/>
                </a:lnTo>
                <a:lnTo>
                  <a:pt x="744" y="249"/>
                </a:lnTo>
                <a:lnTo>
                  <a:pt x="710" y="253"/>
                </a:lnTo>
                <a:lnTo>
                  <a:pt x="677" y="259"/>
                </a:lnTo>
                <a:lnTo>
                  <a:pt x="645" y="263"/>
                </a:lnTo>
                <a:lnTo>
                  <a:pt x="612" y="266"/>
                </a:lnTo>
                <a:lnTo>
                  <a:pt x="581" y="270"/>
                </a:lnTo>
                <a:lnTo>
                  <a:pt x="552" y="274"/>
                </a:lnTo>
                <a:lnTo>
                  <a:pt x="524" y="278"/>
                </a:lnTo>
                <a:lnTo>
                  <a:pt x="497" y="282"/>
                </a:lnTo>
                <a:lnTo>
                  <a:pt x="470" y="286"/>
                </a:lnTo>
                <a:lnTo>
                  <a:pt x="445" y="289"/>
                </a:lnTo>
                <a:lnTo>
                  <a:pt x="422" y="293"/>
                </a:lnTo>
                <a:lnTo>
                  <a:pt x="399" y="295"/>
                </a:lnTo>
                <a:lnTo>
                  <a:pt x="376" y="299"/>
                </a:lnTo>
                <a:lnTo>
                  <a:pt x="355" y="301"/>
                </a:lnTo>
                <a:lnTo>
                  <a:pt x="336" y="305"/>
                </a:lnTo>
                <a:lnTo>
                  <a:pt x="316" y="307"/>
                </a:lnTo>
                <a:lnTo>
                  <a:pt x="299" y="309"/>
                </a:lnTo>
                <a:lnTo>
                  <a:pt x="282" y="310"/>
                </a:lnTo>
                <a:lnTo>
                  <a:pt x="266" y="312"/>
                </a:lnTo>
                <a:lnTo>
                  <a:pt x="253" y="314"/>
                </a:lnTo>
                <a:lnTo>
                  <a:pt x="240" y="316"/>
                </a:lnTo>
                <a:lnTo>
                  <a:pt x="226" y="318"/>
                </a:lnTo>
                <a:lnTo>
                  <a:pt x="215" y="318"/>
                </a:lnTo>
                <a:lnTo>
                  <a:pt x="205" y="320"/>
                </a:lnTo>
                <a:lnTo>
                  <a:pt x="195" y="322"/>
                </a:lnTo>
                <a:lnTo>
                  <a:pt x="188" y="322"/>
                </a:lnTo>
                <a:lnTo>
                  <a:pt x="180" y="322"/>
                </a:lnTo>
                <a:lnTo>
                  <a:pt x="174" y="324"/>
                </a:lnTo>
                <a:lnTo>
                  <a:pt x="170" y="324"/>
                </a:lnTo>
                <a:lnTo>
                  <a:pt x="167" y="324"/>
                </a:lnTo>
                <a:lnTo>
                  <a:pt x="163" y="324"/>
                </a:lnTo>
                <a:lnTo>
                  <a:pt x="157" y="324"/>
                </a:lnTo>
                <a:lnTo>
                  <a:pt x="151" y="322"/>
                </a:lnTo>
                <a:lnTo>
                  <a:pt x="146" y="320"/>
                </a:lnTo>
                <a:lnTo>
                  <a:pt x="138" y="316"/>
                </a:lnTo>
                <a:lnTo>
                  <a:pt x="130" y="312"/>
                </a:lnTo>
                <a:lnTo>
                  <a:pt x="122" y="309"/>
                </a:lnTo>
                <a:lnTo>
                  <a:pt x="113" y="303"/>
                </a:lnTo>
                <a:lnTo>
                  <a:pt x="103" y="295"/>
                </a:lnTo>
                <a:lnTo>
                  <a:pt x="94" y="287"/>
                </a:lnTo>
                <a:lnTo>
                  <a:pt x="82" y="280"/>
                </a:lnTo>
                <a:lnTo>
                  <a:pt x="71" y="270"/>
                </a:lnTo>
                <a:lnTo>
                  <a:pt x="57" y="261"/>
                </a:lnTo>
                <a:lnTo>
                  <a:pt x="44" y="249"/>
                </a:lnTo>
                <a:lnTo>
                  <a:pt x="30" y="238"/>
                </a:lnTo>
                <a:lnTo>
                  <a:pt x="15" y="224"/>
                </a:lnTo>
                <a:lnTo>
                  <a:pt x="0" y="211"/>
                </a:lnTo>
                <a:lnTo>
                  <a:pt x="51" y="205"/>
                </a:lnTo>
                <a:lnTo>
                  <a:pt x="103" y="199"/>
                </a:lnTo>
                <a:lnTo>
                  <a:pt x="155" y="192"/>
                </a:lnTo>
                <a:lnTo>
                  <a:pt x="211" y="186"/>
                </a:lnTo>
                <a:lnTo>
                  <a:pt x="265" y="178"/>
                </a:lnTo>
                <a:lnTo>
                  <a:pt x="322" y="171"/>
                </a:lnTo>
                <a:lnTo>
                  <a:pt x="380" y="163"/>
                </a:lnTo>
                <a:lnTo>
                  <a:pt x="437" y="15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邮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yóu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3316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333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333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333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333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333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4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06925" y="4857750"/>
            <a:ext cx="400208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左宽右窄，第七笔竖是垂露竖。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阝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2475" y="45513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  通邮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2475" y="5126038"/>
            <a:ext cx="36401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邮递员工作很辛苦。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Y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323" name="Rectangle 34"/>
          <p:cNvSpPr/>
          <p:nvPr/>
        </p:nvSpPr>
        <p:spPr>
          <a:xfrm>
            <a:off x="5508625" y="222726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18471" name="Freeform 39"/>
          <p:cNvSpPr/>
          <p:nvPr/>
        </p:nvSpPr>
        <p:spPr>
          <a:xfrm>
            <a:off x="5519738" y="2765425"/>
            <a:ext cx="204787" cy="808038"/>
          </a:xfrm>
          <a:custGeom>
            <a:avLst/>
            <a:gdLst>
              <a:gd name="txL" fmla="*/ 0 w 322"/>
              <a:gd name="txT" fmla="*/ 0 h 1273"/>
              <a:gd name="txR" fmla="*/ 322 w 322"/>
              <a:gd name="txB" fmla="*/ 1273 h 1273"/>
            </a:gdLst>
            <a:ahLst/>
            <a:cxnLst>
              <a:cxn ang="0">
                <a:pos x="237" y="51"/>
              </a:cxn>
              <a:cxn ang="0">
                <a:pos x="271" y="407"/>
              </a:cxn>
              <a:cxn ang="0">
                <a:pos x="305" y="781"/>
              </a:cxn>
              <a:cxn ang="0">
                <a:pos x="322" y="883"/>
              </a:cxn>
              <a:cxn ang="0">
                <a:pos x="322" y="968"/>
              </a:cxn>
              <a:cxn ang="0">
                <a:pos x="322" y="1036"/>
              </a:cxn>
              <a:cxn ang="0">
                <a:pos x="322" y="1103"/>
              </a:cxn>
              <a:cxn ang="0">
                <a:pos x="322" y="1154"/>
              </a:cxn>
              <a:cxn ang="0">
                <a:pos x="322" y="1188"/>
              </a:cxn>
              <a:cxn ang="0">
                <a:pos x="322" y="1222"/>
              </a:cxn>
              <a:cxn ang="0">
                <a:pos x="322" y="1239"/>
              </a:cxn>
              <a:cxn ang="0">
                <a:pos x="322" y="1256"/>
              </a:cxn>
              <a:cxn ang="0">
                <a:pos x="305" y="1273"/>
              </a:cxn>
              <a:cxn ang="0">
                <a:pos x="288" y="1256"/>
              </a:cxn>
              <a:cxn ang="0">
                <a:pos x="254" y="1239"/>
              </a:cxn>
              <a:cxn ang="0">
                <a:pos x="237" y="1205"/>
              </a:cxn>
              <a:cxn ang="0">
                <a:pos x="220" y="1171"/>
              </a:cxn>
              <a:cxn ang="0">
                <a:pos x="203" y="1103"/>
              </a:cxn>
              <a:cxn ang="0">
                <a:pos x="203" y="1052"/>
              </a:cxn>
              <a:cxn ang="0">
                <a:pos x="186" y="968"/>
              </a:cxn>
              <a:cxn ang="0">
                <a:pos x="186" y="917"/>
              </a:cxn>
              <a:cxn ang="0">
                <a:pos x="169" y="866"/>
              </a:cxn>
              <a:cxn ang="0">
                <a:pos x="152" y="798"/>
              </a:cxn>
              <a:cxn ang="0">
                <a:pos x="152" y="730"/>
              </a:cxn>
              <a:cxn ang="0">
                <a:pos x="135" y="645"/>
              </a:cxn>
              <a:cxn ang="0">
                <a:pos x="119" y="560"/>
              </a:cxn>
              <a:cxn ang="0">
                <a:pos x="102" y="458"/>
              </a:cxn>
              <a:cxn ang="0">
                <a:pos x="102" y="390"/>
              </a:cxn>
              <a:cxn ang="0">
                <a:pos x="85" y="322"/>
              </a:cxn>
              <a:cxn ang="0">
                <a:pos x="68" y="255"/>
              </a:cxn>
              <a:cxn ang="0">
                <a:pos x="68" y="204"/>
              </a:cxn>
              <a:cxn ang="0">
                <a:pos x="51" y="170"/>
              </a:cxn>
              <a:cxn ang="0">
                <a:pos x="34" y="136"/>
              </a:cxn>
              <a:cxn ang="0">
                <a:pos x="17" y="119"/>
              </a:cxn>
              <a:cxn ang="0">
                <a:pos x="0" y="85"/>
              </a:cxn>
              <a:cxn ang="0">
                <a:pos x="0" y="51"/>
              </a:cxn>
              <a:cxn ang="0">
                <a:pos x="0" y="34"/>
              </a:cxn>
              <a:cxn ang="0">
                <a:pos x="17" y="17"/>
              </a:cxn>
              <a:cxn ang="0">
                <a:pos x="51" y="0"/>
              </a:cxn>
              <a:cxn ang="0">
                <a:pos x="102" y="0"/>
              </a:cxn>
              <a:cxn ang="0">
                <a:pos x="152" y="17"/>
              </a:cxn>
              <a:cxn ang="0">
                <a:pos x="237" y="51"/>
              </a:cxn>
            </a:cxnLst>
            <a:rect l="txL" t="txT" r="txR" b="txB"/>
            <a:pathLst>
              <a:path w="322" h="1273">
                <a:moveTo>
                  <a:pt x="237" y="51"/>
                </a:moveTo>
                <a:lnTo>
                  <a:pt x="271" y="407"/>
                </a:lnTo>
                <a:lnTo>
                  <a:pt x="305" y="781"/>
                </a:lnTo>
                <a:lnTo>
                  <a:pt x="322" y="883"/>
                </a:lnTo>
                <a:lnTo>
                  <a:pt x="322" y="968"/>
                </a:lnTo>
                <a:lnTo>
                  <a:pt x="322" y="1036"/>
                </a:lnTo>
                <a:lnTo>
                  <a:pt x="322" y="1103"/>
                </a:lnTo>
                <a:lnTo>
                  <a:pt x="322" y="1154"/>
                </a:lnTo>
                <a:lnTo>
                  <a:pt x="322" y="1188"/>
                </a:lnTo>
                <a:lnTo>
                  <a:pt x="322" y="1222"/>
                </a:lnTo>
                <a:lnTo>
                  <a:pt x="322" y="1239"/>
                </a:lnTo>
                <a:lnTo>
                  <a:pt x="322" y="1256"/>
                </a:lnTo>
                <a:lnTo>
                  <a:pt x="305" y="1273"/>
                </a:lnTo>
                <a:lnTo>
                  <a:pt x="288" y="1256"/>
                </a:lnTo>
                <a:lnTo>
                  <a:pt x="254" y="1239"/>
                </a:lnTo>
                <a:lnTo>
                  <a:pt x="237" y="1205"/>
                </a:lnTo>
                <a:lnTo>
                  <a:pt x="220" y="1171"/>
                </a:lnTo>
                <a:lnTo>
                  <a:pt x="203" y="1103"/>
                </a:lnTo>
                <a:lnTo>
                  <a:pt x="203" y="1052"/>
                </a:lnTo>
                <a:lnTo>
                  <a:pt x="186" y="968"/>
                </a:lnTo>
                <a:lnTo>
                  <a:pt x="186" y="917"/>
                </a:lnTo>
                <a:lnTo>
                  <a:pt x="169" y="866"/>
                </a:lnTo>
                <a:lnTo>
                  <a:pt x="152" y="798"/>
                </a:lnTo>
                <a:lnTo>
                  <a:pt x="152" y="730"/>
                </a:lnTo>
                <a:lnTo>
                  <a:pt x="135" y="645"/>
                </a:lnTo>
                <a:lnTo>
                  <a:pt x="119" y="560"/>
                </a:lnTo>
                <a:lnTo>
                  <a:pt x="102" y="458"/>
                </a:lnTo>
                <a:lnTo>
                  <a:pt x="102" y="390"/>
                </a:lnTo>
                <a:lnTo>
                  <a:pt x="85" y="322"/>
                </a:lnTo>
                <a:lnTo>
                  <a:pt x="68" y="255"/>
                </a:lnTo>
                <a:lnTo>
                  <a:pt x="68" y="204"/>
                </a:lnTo>
                <a:lnTo>
                  <a:pt x="51" y="170"/>
                </a:lnTo>
                <a:lnTo>
                  <a:pt x="34" y="136"/>
                </a:lnTo>
                <a:lnTo>
                  <a:pt x="17" y="119"/>
                </a:lnTo>
                <a:lnTo>
                  <a:pt x="0" y="85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51" y="0"/>
                </a:lnTo>
                <a:lnTo>
                  <a:pt x="102" y="0"/>
                </a:lnTo>
                <a:lnTo>
                  <a:pt x="152" y="17"/>
                </a:lnTo>
                <a:lnTo>
                  <a:pt x="237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2" name="Freeform 40"/>
          <p:cNvSpPr/>
          <p:nvPr/>
        </p:nvSpPr>
        <p:spPr>
          <a:xfrm>
            <a:off x="5626100" y="2668588"/>
            <a:ext cx="839788" cy="873125"/>
          </a:xfrm>
          <a:custGeom>
            <a:avLst/>
            <a:gdLst>
              <a:gd name="txL" fmla="*/ 0 w 1322"/>
              <a:gd name="txT" fmla="*/ 0 h 1375"/>
              <a:gd name="txR" fmla="*/ 1322 w 1322"/>
              <a:gd name="txB" fmla="*/ 1375 h 1375"/>
            </a:gdLst>
            <a:ahLst/>
            <a:cxnLst>
              <a:cxn ang="0">
                <a:pos x="1085" y="1290"/>
              </a:cxn>
              <a:cxn ang="0">
                <a:pos x="1051" y="1375"/>
              </a:cxn>
              <a:cxn ang="0">
                <a:pos x="1017" y="1375"/>
              </a:cxn>
              <a:cxn ang="0">
                <a:pos x="949" y="1273"/>
              </a:cxn>
              <a:cxn ang="0">
                <a:pos x="915" y="1172"/>
              </a:cxn>
              <a:cxn ang="0">
                <a:pos x="932" y="1121"/>
              </a:cxn>
              <a:cxn ang="0">
                <a:pos x="966" y="1036"/>
              </a:cxn>
              <a:cxn ang="0">
                <a:pos x="1000" y="917"/>
              </a:cxn>
              <a:cxn ang="0">
                <a:pos x="1017" y="764"/>
              </a:cxn>
              <a:cxn ang="0">
                <a:pos x="1034" y="628"/>
              </a:cxn>
              <a:cxn ang="0">
                <a:pos x="1034" y="492"/>
              </a:cxn>
              <a:cxn ang="0">
                <a:pos x="1051" y="408"/>
              </a:cxn>
              <a:cxn ang="0">
                <a:pos x="1051" y="340"/>
              </a:cxn>
              <a:cxn ang="0">
                <a:pos x="1034" y="272"/>
              </a:cxn>
              <a:cxn ang="0">
                <a:pos x="1034" y="221"/>
              </a:cxn>
              <a:cxn ang="0">
                <a:pos x="966" y="170"/>
              </a:cxn>
              <a:cxn ang="0">
                <a:pos x="898" y="170"/>
              </a:cxn>
              <a:cxn ang="0">
                <a:pos x="763" y="204"/>
              </a:cxn>
              <a:cxn ang="0">
                <a:pos x="543" y="238"/>
              </a:cxn>
              <a:cxn ang="0">
                <a:pos x="204" y="289"/>
              </a:cxn>
              <a:cxn ang="0">
                <a:pos x="0" y="204"/>
              </a:cxn>
              <a:cxn ang="0">
                <a:pos x="51" y="204"/>
              </a:cxn>
              <a:cxn ang="0">
                <a:pos x="119" y="187"/>
              </a:cxn>
              <a:cxn ang="0">
                <a:pos x="356" y="153"/>
              </a:cxn>
              <a:cxn ang="0">
                <a:pos x="610" y="102"/>
              </a:cxn>
              <a:cxn ang="0">
                <a:pos x="780" y="68"/>
              </a:cxn>
              <a:cxn ang="0">
                <a:pos x="881" y="51"/>
              </a:cxn>
              <a:cxn ang="0">
                <a:pos x="932" y="17"/>
              </a:cxn>
              <a:cxn ang="0">
                <a:pos x="1034" y="0"/>
              </a:cxn>
              <a:cxn ang="0">
                <a:pos x="1102" y="17"/>
              </a:cxn>
              <a:cxn ang="0">
                <a:pos x="1203" y="51"/>
              </a:cxn>
              <a:cxn ang="0">
                <a:pos x="1288" y="119"/>
              </a:cxn>
              <a:cxn ang="0">
                <a:pos x="1322" y="170"/>
              </a:cxn>
              <a:cxn ang="0">
                <a:pos x="1271" y="221"/>
              </a:cxn>
              <a:cxn ang="0">
                <a:pos x="1254" y="289"/>
              </a:cxn>
              <a:cxn ang="0">
                <a:pos x="1237" y="408"/>
              </a:cxn>
              <a:cxn ang="0">
                <a:pos x="1220" y="594"/>
              </a:cxn>
              <a:cxn ang="0">
                <a:pos x="1203" y="815"/>
              </a:cxn>
              <a:cxn ang="0">
                <a:pos x="1169" y="1036"/>
              </a:cxn>
              <a:cxn ang="0">
                <a:pos x="1119" y="1222"/>
              </a:cxn>
            </a:cxnLst>
            <a:rect l="txL" t="txT" r="txR" b="txB"/>
            <a:pathLst>
              <a:path w="1322" h="1375">
                <a:moveTo>
                  <a:pt x="1119" y="1222"/>
                </a:moveTo>
                <a:lnTo>
                  <a:pt x="1085" y="1290"/>
                </a:lnTo>
                <a:lnTo>
                  <a:pt x="1068" y="1341"/>
                </a:lnTo>
                <a:lnTo>
                  <a:pt x="1051" y="1375"/>
                </a:lnTo>
                <a:lnTo>
                  <a:pt x="1034" y="1375"/>
                </a:lnTo>
                <a:lnTo>
                  <a:pt x="1017" y="1375"/>
                </a:lnTo>
                <a:lnTo>
                  <a:pt x="983" y="1324"/>
                </a:lnTo>
                <a:lnTo>
                  <a:pt x="949" y="1273"/>
                </a:lnTo>
                <a:lnTo>
                  <a:pt x="932" y="1222"/>
                </a:lnTo>
                <a:lnTo>
                  <a:pt x="915" y="1172"/>
                </a:lnTo>
                <a:lnTo>
                  <a:pt x="932" y="1155"/>
                </a:lnTo>
                <a:lnTo>
                  <a:pt x="932" y="1121"/>
                </a:lnTo>
                <a:lnTo>
                  <a:pt x="949" y="1087"/>
                </a:lnTo>
                <a:lnTo>
                  <a:pt x="966" y="1036"/>
                </a:lnTo>
                <a:lnTo>
                  <a:pt x="983" y="985"/>
                </a:lnTo>
                <a:lnTo>
                  <a:pt x="1000" y="917"/>
                </a:lnTo>
                <a:lnTo>
                  <a:pt x="1000" y="849"/>
                </a:lnTo>
                <a:lnTo>
                  <a:pt x="1017" y="764"/>
                </a:lnTo>
                <a:lnTo>
                  <a:pt x="1017" y="696"/>
                </a:lnTo>
                <a:lnTo>
                  <a:pt x="1034" y="628"/>
                </a:lnTo>
                <a:lnTo>
                  <a:pt x="1034" y="560"/>
                </a:lnTo>
                <a:lnTo>
                  <a:pt x="1034" y="492"/>
                </a:lnTo>
                <a:lnTo>
                  <a:pt x="1051" y="441"/>
                </a:lnTo>
                <a:lnTo>
                  <a:pt x="1051" y="408"/>
                </a:lnTo>
                <a:lnTo>
                  <a:pt x="1051" y="374"/>
                </a:lnTo>
                <a:lnTo>
                  <a:pt x="1051" y="340"/>
                </a:lnTo>
                <a:lnTo>
                  <a:pt x="1051" y="306"/>
                </a:lnTo>
                <a:lnTo>
                  <a:pt x="1034" y="272"/>
                </a:lnTo>
                <a:lnTo>
                  <a:pt x="1034" y="238"/>
                </a:lnTo>
                <a:lnTo>
                  <a:pt x="1034" y="221"/>
                </a:lnTo>
                <a:lnTo>
                  <a:pt x="1000" y="187"/>
                </a:lnTo>
                <a:lnTo>
                  <a:pt x="966" y="170"/>
                </a:lnTo>
                <a:lnTo>
                  <a:pt x="932" y="170"/>
                </a:lnTo>
                <a:lnTo>
                  <a:pt x="898" y="170"/>
                </a:lnTo>
                <a:lnTo>
                  <a:pt x="847" y="187"/>
                </a:lnTo>
                <a:lnTo>
                  <a:pt x="763" y="204"/>
                </a:lnTo>
                <a:lnTo>
                  <a:pt x="661" y="204"/>
                </a:lnTo>
                <a:lnTo>
                  <a:pt x="543" y="238"/>
                </a:lnTo>
                <a:lnTo>
                  <a:pt x="390" y="255"/>
                </a:lnTo>
                <a:lnTo>
                  <a:pt x="204" y="289"/>
                </a:lnTo>
                <a:lnTo>
                  <a:pt x="0" y="323"/>
                </a:lnTo>
                <a:lnTo>
                  <a:pt x="0" y="204"/>
                </a:lnTo>
                <a:lnTo>
                  <a:pt x="17" y="204"/>
                </a:lnTo>
                <a:lnTo>
                  <a:pt x="51" y="204"/>
                </a:lnTo>
                <a:lnTo>
                  <a:pt x="85" y="187"/>
                </a:lnTo>
                <a:lnTo>
                  <a:pt x="119" y="187"/>
                </a:lnTo>
                <a:lnTo>
                  <a:pt x="221" y="170"/>
                </a:lnTo>
                <a:lnTo>
                  <a:pt x="356" y="153"/>
                </a:lnTo>
                <a:lnTo>
                  <a:pt x="492" y="119"/>
                </a:lnTo>
                <a:lnTo>
                  <a:pt x="610" y="102"/>
                </a:lnTo>
                <a:lnTo>
                  <a:pt x="695" y="85"/>
                </a:lnTo>
                <a:lnTo>
                  <a:pt x="780" y="68"/>
                </a:lnTo>
                <a:lnTo>
                  <a:pt x="831" y="51"/>
                </a:lnTo>
                <a:lnTo>
                  <a:pt x="881" y="51"/>
                </a:lnTo>
                <a:lnTo>
                  <a:pt x="915" y="34"/>
                </a:lnTo>
                <a:lnTo>
                  <a:pt x="932" y="17"/>
                </a:lnTo>
                <a:lnTo>
                  <a:pt x="983" y="0"/>
                </a:lnTo>
                <a:lnTo>
                  <a:pt x="1034" y="0"/>
                </a:lnTo>
                <a:lnTo>
                  <a:pt x="1051" y="0"/>
                </a:lnTo>
                <a:lnTo>
                  <a:pt x="1102" y="17"/>
                </a:lnTo>
                <a:lnTo>
                  <a:pt x="1135" y="34"/>
                </a:lnTo>
                <a:lnTo>
                  <a:pt x="1203" y="51"/>
                </a:lnTo>
                <a:lnTo>
                  <a:pt x="1254" y="102"/>
                </a:lnTo>
                <a:lnTo>
                  <a:pt x="1288" y="119"/>
                </a:lnTo>
                <a:lnTo>
                  <a:pt x="1305" y="153"/>
                </a:lnTo>
                <a:lnTo>
                  <a:pt x="1322" y="170"/>
                </a:lnTo>
                <a:lnTo>
                  <a:pt x="1305" y="204"/>
                </a:lnTo>
                <a:lnTo>
                  <a:pt x="1271" y="221"/>
                </a:lnTo>
                <a:lnTo>
                  <a:pt x="1254" y="238"/>
                </a:lnTo>
                <a:lnTo>
                  <a:pt x="1254" y="289"/>
                </a:lnTo>
                <a:lnTo>
                  <a:pt x="1237" y="340"/>
                </a:lnTo>
                <a:lnTo>
                  <a:pt x="1237" y="408"/>
                </a:lnTo>
                <a:lnTo>
                  <a:pt x="1237" y="492"/>
                </a:lnTo>
                <a:lnTo>
                  <a:pt x="1220" y="594"/>
                </a:lnTo>
                <a:lnTo>
                  <a:pt x="1203" y="696"/>
                </a:lnTo>
                <a:lnTo>
                  <a:pt x="1203" y="815"/>
                </a:lnTo>
                <a:lnTo>
                  <a:pt x="1186" y="934"/>
                </a:lnTo>
                <a:lnTo>
                  <a:pt x="1169" y="1036"/>
                </a:lnTo>
                <a:lnTo>
                  <a:pt x="1135" y="1138"/>
                </a:lnTo>
                <a:lnTo>
                  <a:pt x="1119" y="122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4" name="Freeform 42"/>
          <p:cNvSpPr/>
          <p:nvPr/>
        </p:nvSpPr>
        <p:spPr>
          <a:xfrm>
            <a:off x="5767388" y="3001963"/>
            <a:ext cx="450850" cy="119062"/>
          </a:xfrm>
          <a:custGeom>
            <a:avLst/>
            <a:gdLst>
              <a:gd name="txL" fmla="*/ 0 w 711"/>
              <a:gd name="txT" fmla="*/ 0 h 187"/>
              <a:gd name="txR" fmla="*/ 711 w 711"/>
              <a:gd name="txB" fmla="*/ 187 h 187"/>
            </a:gdLst>
            <a:ahLst/>
            <a:cxnLst>
              <a:cxn ang="0">
                <a:pos x="271" y="187"/>
              </a:cxn>
              <a:cxn ang="0">
                <a:pos x="186" y="187"/>
              </a:cxn>
              <a:cxn ang="0">
                <a:pos x="118" y="187"/>
              </a:cxn>
              <a:cxn ang="0">
                <a:pos x="67" y="187"/>
              </a:cxn>
              <a:cxn ang="0">
                <a:pos x="33" y="170"/>
              </a:cxn>
              <a:cxn ang="0">
                <a:pos x="17" y="153"/>
              </a:cxn>
              <a:cxn ang="0">
                <a:pos x="0" y="136"/>
              </a:cxn>
              <a:cxn ang="0">
                <a:pos x="0" y="119"/>
              </a:cxn>
              <a:cxn ang="0">
                <a:pos x="17" y="102"/>
              </a:cxn>
              <a:cxn ang="0">
                <a:pos x="50" y="85"/>
              </a:cxn>
              <a:cxn ang="0">
                <a:pos x="101" y="68"/>
              </a:cxn>
              <a:cxn ang="0">
                <a:pos x="203" y="51"/>
              </a:cxn>
              <a:cxn ang="0">
                <a:pos x="288" y="17"/>
              </a:cxn>
              <a:cxn ang="0">
                <a:pos x="372" y="17"/>
              </a:cxn>
              <a:cxn ang="0">
                <a:pos x="457" y="0"/>
              </a:cxn>
              <a:cxn ang="0">
                <a:pos x="542" y="0"/>
              </a:cxn>
              <a:cxn ang="0">
                <a:pos x="610" y="0"/>
              </a:cxn>
              <a:cxn ang="0">
                <a:pos x="660" y="0"/>
              </a:cxn>
              <a:cxn ang="0">
                <a:pos x="694" y="17"/>
              </a:cxn>
              <a:cxn ang="0">
                <a:pos x="711" y="34"/>
              </a:cxn>
              <a:cxn ang="0">
                <a:pos x="711" y="51"/>
              </a:cxn>
              <a:cxn ang="0">
                <a:pos x="694" y="68"/>
              </a:cxn>
              <a:cxn ang="0">
                <a:pos x="660" y="102"/>
              </a:cxn>
              <a:cxn ang="0">
                <a:pos x="610" y="119"/>
              </a:cxn>
              <a:cxn ang="0">
                <a:pos x="542" y="136"/>
              </a:cxn>
              <a:cxn ang="0">
                <a:pos x="457" y="153"/>
              </a:cxn>
              <a:cxn ang="0">
                <a:pos x="372" y="170"/>
              </a:cxn>
              <a:cxn ang="0">
                <a:pos x="271" y="187"/>
              </a:cxn>
            </a:cxnLst>
            <a:rect l="txL" t="txT" r="txR" b="txB"/>
            <a:pathLst>
              <a:path w="711" h="187">
                <a:moveTo>
                  <a:pt x="271" y="187"/>
                </a:moveTo>
                <a:lnTo>
                  <a:pt x="186" y="187"/>
                </a:lnTo>
                <a:lnTo>
                  <a:pt x="118" y="187"/>
                </a:lnTo>
                <a:lnTo>
                  <a:pt x="67" y="187"/>
                </a:lnTo>
                <a:lnTo>
                  <a:pt x="33" y="170"/>
                </a:lnTo>
                <a:lnTo>
                  <a:pt x="17" y="153"/>
                </a:lnTo>
                <a:lnTo>
                  <a:pt x="0" y="136"/>
                </a:lnTo>
                <a:lnTo>
                  <a:pt x="0" y="119"/>
                </a:lnTo>
                <a:lnTo>
                  <a:pt x="17" y="102"/>
                </a:lnTo>
                <a:lnTo>
                  <a:pt x="50" y="85"/>
                </a:lnTo>
                <a:lnTo>
                  <a:pt x="101" y="68"/>
                </a:lnTo>
                <a:lnTo>
                  <a:pt x="203" y="51"/>
                </a:lnTo>
                <a:lnTo>
                  <a:pt x="288" y="17"/>
                </a:lnTo>
                <a:lnTo>
                  <a:pt x="372" y="17"/>
                </a:lnTo>
                <a:lnTo>
                  <a:pt x="457" y="0"/>
                </a:lnTo>
                <a:lnTo>
                  <a:pt x="542" y="0"/>
                </a:lnTo>
                <a:lnTo>
                  <a:pt x="610" y="0"/>
                </a:lnTo>
                <a:lnTo>
                  <a:pt x="660" y="0"/>
                </a:lnTo>
                <a:lnTo>
                  <a:pt x="694" y="17"/>
                </a:lnTo>
                <a:lnTo>
                  <a:pt x="711" y="34"/>
                </a:lnTo>
                <a:lnTo>
                  <a:pt x="711" y="51"/>
                </a:lnTo>
                <a:lnTo>
                  <a:pt x="694" y="68"/>
                </a:lnTo>
                <a:lnTo>
                  <a:pt x="660" y="102"/>
                </a:lnTo>
                <a:lnTo>
                  <a:pt x="610" y="119"/>
                </a:lnTo>
                <a:lnTo>
                  <a:pt x="542" y="136"/>
                </a:lnTo>
                <a:lnTo>
                  <a:pt x="457" y="153"/>
                </a:lnTo>
                <a:lnTo>
                  <a:pt x="372" y="170"/>
                </a:lnTo>
                <a:lnTo>
                  <a:pt x="271" y="18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3" name="Freeform 41"/>
          <p:cNvSpPr/>
          <p:nvPr/>
        </p:nvSpPr>
        <p:spPr>
          <a:xfrm>
            <a:off x="5873750" y="2216150"/>
            <a:ext cx="193675" cy="1196975"/>
          </a:xfrm>
          <a:custGeom>
            <a:avLst/>
            <a:gdLst>
              <a:gd name="txL" fmla="*/ 0 w 305"/>
              <a:gd name="txT" fmla="*/ 0 h 1885"/>
              <a:gd name="txR" fmla="*/ 305 w 305"/>
              <a:gd name="txB" fmla="*/ 1885 h 1885"/>
            </a:gdLst>
            <a:ahLst/>
            <a:cxnLst>
              <a:cxn ang="0">
                <a:pos x="0" y="34"/>
              </a:cxn>
              <a:cxn ang="0">
                <a:pos x="17" y="17"/>
              </a:cxn>
              <a:cxn ang="0">
                <a:pos x="34" y="0"/>
              </a:cxn>
              <a:cxn ang="0">
                <a:pos x="85" y="0"/>
              </a:cxn>
              <a:cxn ang="0">
                <a:pos x="153" y="17"/>
              </a:cxn>
              <a:cxn ang="0">
                <a:pos x="203" y="51"/>
              </a:cxn>
              <a:cxn ang="0">
                <a:pos x="254" y="68"/>
              </a:cxn>
              <a:cxn ang="0">
                <a:pos x="271" y="85"/>
              </a:cxn>
              <a:cxn ang="0">
                <a:pos x="288" y="102"/>
              </a:cxn>
              <a:cxn ang="0">
                <a:pos x="305" y="153"/>
              </a:cxn>
              <a:cxn ang="0">
                <a:pos x="305" y="187"/>
              </a:cxn>
              <a:cxn ang="0">
                <a:pos x="288" y="221"/>
              </a:cxn>
              <a:cxn ang="0">
                <a:pos x="271" y="221"/>
              </a:cxn>
              <a:cxn ang="0">
                <a:pos x="271" y="255"/>
              </a:cxn>
              <a:cxn ang="0">
                <a:pos x="271" y="289"/>
              </a:cxn>
              <a:cxn ang="0">
                <a:pos x="271" y="340"/>
              </a:cxn>
              <a:cxn ang="0">
                <a:pos x="254" y="407"/>
              </a:cxn>
              <a:cxn ang="0">
                <a:pos x="254" y="475"/>
              </a:cxn>
              <a:cxn ang="0">
                <a:pos x="254" y="560"/>
              </a:cxn>
              <a:cxn ang="0">
                <a:pos x="237" y="662"/>
              </a:cxn>
              <a:cxn ang="0">
                <a:pos x="237" y="764"/>
              </a:cxn>
              <a:cxn ang="0">
                <a:pos x="237" y="900"/>
              </a:cxn>
              <a:cxn ang="0">
                <a:pos x="237" y="1036"/>
              </a:cxn>
              <a:cxn ang="0">
                <a:pos x="220" y="1171"/>
              </a:cxn>
              <a:cxn ang="0">
                <a:pos x="220" y="1341"/>
              </a:cxn>
              <a:cxn ang="0">
                <a:pos x="220" y="1511"/>
              </a:cxn>
              <a:cxn ang="0">
                <a:pos x="203" y="1698"/>
              </a:cxn>
              <a:cxn ang="0">
                <a:pos x="203" y="1885"/>
              </a:cxn>
              <a:cxn ang="0">
                <a:pos x="85" y="1885"/>
              </a:cxn>
              <a:cxn ang="0">
                <a:pos x="85" y="1681"/>
              </a:cxn>
              <a:cxn ang="0">
                <a:pos x="85" y="1494"/>
              </a:cxn>
              <a:cxn ang="0">
                <a:pos x="85" y="1307"/>
              </a:cxn>
              <a:cxn ang="0">
                <a:pos x="85" y="1138"/>
              </a:cxn>
              <a:cxn ang="0">
                <a:pos x="85" y="985"/>
              </a:cxn>
              <a:cxn ang="0">
                <a:pos x="68" y="849"/>
              </a:cxn>
              <a:cxn ang="0">
                <a:pos x="68" y="713"/>
              </a:cxn>
              <a:cxn ang="0">
                <a:pos x="68" y="594"/>
              </a:cxn>
              <a:cxn ang="0">
                <a:pos x="68" y="492"/>
              </a:cxn>
              <a:cxn ang="0">
                <a:pos x="68" y="407"/>
              </a:cxn>
              <a:cxn ang="0">
                <a:pos x="68" y="323"/>
              </a:cxn>
              <a:cxn ang="0">
                <a:pos x="51" y="255"/>
              </a:cxn>
              <a:cxn ang="0">
                <a:pos x="51" y="204"/>
              </a:cxn>
              <a:cxn ang="0">
                <a:pos x="51" y="170"/>
              </a:cxn>
              <a:cxn ang="0">
                <a:pos x="51" y="136"/>
              </a:cxn>
              <a:cxn ang="0">
                <a:pos x="51" y="119"/>
              </a:cxn>
              <a:cxn ang="0">
                <a:pos x="17" y="102"/>
              </a:cxn>
              <a:cxn ang="0">
                <a:pos x="0" y="68"/>
              </a:cxn>
              <a:cxn ang="0">
                <a:pos x="0" y="34"/>
              </a:cxn>
            </a:cxnLst>
            <a:rect l="txL" t="txT" r="txR" b="txB"/>
            <a:pathLst>
              <a:path w="305" h="1885">
                <a:moveTo>
                  <a:pt x="0" y="34"/>
                </a:moveTo>
                <a:lnTo>
                  <a:pt x="17" y="17"/>
                </a:lnTo>
                <a:lnTo>
                  <a:pt x="34" y="0"/>
                </a:lnTo>
                <a:lnTo>
                  <a:pt x="85" y="0"/>
                </a:lnTo>
                <a:lnTo>
                  <a:pt x="153" y="17"/>
                </a:lnTo>
                <a:lnTo>
                  <a:pt x="203" y="51"/>
                </a:lnTo>
                <a:lnTo>
                  <a:pt x="254" y="68"/>
                </a:lnTo>
                <a:lnTo>
                  <a:pt x="271" y="85"/>
                </a:lnTo>
                <a:lnTo>
                  <a:pt x="288" y="102"/>
                </a:lnTo>
                <a:lnTo>
                  <a:pt x="305" y="153"/>
                </a:lnTo>
                <a:lnTo>
                  <a:pt x="305" y="187"/>
                </a:lnTo>
                <a:lnTo>
                  <a:pt x="288" y="221"/>
                </a:lnTo>
                <a:lnTo>
                  <a:pt x="271" y="221"/>
                </a:lnTo>
                <a:lnTo>
                  <a:pt x="271" y="255"/>
                </a:lnTo>
                <a:lnTo>
                  <a:pt x="271" y="289"/>
                </a:lnTo>
                <a:lnTo>
                  <a:pt x="271" y="340"/>
                </a:lnTo>
                <a:lnTo>
                  <a:pt x="254" y="407"/>
                </a:lnTo>
                <a:lnTo>
                  <a:pt x="254" y="475"/>
                </a:lnTo>
                <a:lnTo>
                  <a:pt x="254" y="560"/>
                </a:lnTo>
                <a:lnTo>
                  <a:pt x="237" y="662"/>
                </a:lnTo>
                <a:lnTo>
                  <a:pt x="237" y="764"/>
                </a:lnTo>
                <a:lnTo>
                  <a:pt x="237" y="900"/>
                </a:lnTo>
                <a:lnTo>
                  <a:pt x="237" y="1036"/>
                </a:lnTo>
                <a:lnTo>
                  <a:pt x="220" y="1171"/>
                </a:lnTo>
                <a:lnTo>
                  <a:pt x="220" y="1341"/>
                </a:lnTo>
                <a:lnTo>
                  <a:pt x="220" y="1511"/>
                </a:lnTo>
                <a:lnTo>
                  <a:pt x="203" y="1698"/>
                </a:lnTo>
                <a:lnTo>
                  <a:pt x="203" y="1885"/>
                </a:lnTo>
                <a:lnTo>
                  <a:pt x="85" y="1885"/>
                </a:lnTo>
                <a:lnTo>
                  <a:pt x="85" y="1681"/>
                </a:lnTo>
                <a:lnTo>
                  <a:pt x="85" y="1494"/>
                </a:lnTo>
                <a:lnTo>
                  <a:pt x="85" y="1307"/>
                </a:lnTo>
                <a:lnTo>
                  <a:pt x="85" y="1138"/>
                </a:lnTo>
                <a:lnTo>
                  <a:pt x="85" y="985"/>
                </a:lnTo>
                <a:lnTo>
                  <a:pt x="68" y="849"/>
                </a:lnTo>
                <a:lnTo>
                  <a:pt x="68" y="713"/>
                </a:lnTo>
                <a:lnTo>
                  <a:pt x="68" y="594"/>
                </a:lnTo>
                <a:lnTo>
                  <a:pt x="68" y="492"/>
                </a:lnTo>
                <a:lnTo>
                  <a:pt x="68" y="407"/>
                </a:lnTo>
                <a:lnTo>
                  <a:pt x="68" y="323"/>
                </a:lnTo>
                <a:lnTo>
                  <a:pt x="51" y="255"/>
                </a:lnTo>
                <a:lnTo>
                  <a:pt x="51" y="204"/>
                </a:lnTo>
                <a:lnTo>
                  <a:pt x="51" y="170"/>
                </a:lnTo>
                <a:lnTo>
                  <a:pt x="51" y="136"/>
                </a:lnTo>
                <a:lnTo>
                  <a:pt x="51" y="119"/>
                </a:lnTo>
                <a:lnTo>
                  <a:pt x="17" y="102"/>
                </a:lnTo>
                <a:lnTo>
                  <a:pt x="0" y="68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5" name="Freeform 43"/>
          <p:cNvSpPr/>
          <p:nvPr/>
        </p:nvSpPr>
        <p:spPr>
          <a:xfrm>
            <a:off x="5691188" y="3359150"/>
            <a:ext cx="581025" cy="128588"/>
          </a:xfrm>
          <a:custGeom>
            <a:avLst/>
            <a:gdLst>
              <a:gd name="txL" fmla="*/ 0 w 915"/>
              <a:gd name="txT" fmla="*/ 0 h 203"/>
              <a:gd name="txR" fmla="*/ 915 w 915"/>
              <a:gd name="txB" fmla="*/ 203 h 203"/>
            </a:gdLst>
            <a:ahLst/>
            <a:cxnLst>
              <a:cxn ang="0">
                <a:pos x="0" y="203"/>
              </a:cxn>
              <a:cxn ang="0">
                <a:pos x="0" y="85"/>
              </a:cxn>
              <a:cxn ang="0">
                <a:pos x="85" y="85"/>
              </a:cxn>
              <a:cxn ang="0">
                <a:pos x="169" y="68"/>
              </a:cxn>
              <a:cxn ang="0">
                <a:pos x="271" y="68"/>
              </a:cxn>
              <a:cxn ang="0">
                <a:pos x="390" y="34"/>
              </a:cxn>
              <a:cxn ang="0">
                <a:pos x="508" y="17"/>
              </a:cxn>
              <a:cxn ang="0">
                <a:pos x="610" y="0"/>
              </a:cxn>
              <a:cxn ang="0">
                <a:pos x="678" y="0"/>
              </a:cxn>
              <a:cxn ang="0">
                <a:pos x="729" y="0"/>
              </a:cxn>
              <a:cxn ang="0">
                <a:pos x="779" y="0"/>
              </a:cxn>
              <a:cxn ang="0">
                <a:pos x="813" y="34"/>
              </a:cxn>
              <a:cxn ang="0">
                <a:pos x="864" y="85"/>
              </a:cxn>
              <a:cxn ang="0">
                <a:pos x="915" y="135"/>
              </a:cxn>
              <a:cxn ang="0">
                <a:pos x="712" y="152"/>
              </a:cxn>
              <a:cxn ang="0">
                <a:pos x="491" y="169"/>
              </a:cxn>
              <a:cxn ang="0">
                <a:pos x="254" y="186"/>
              </a:cxn>
              <a:cxn ang="0">
                <a:pos x="0" y="203"/>
              </a:cxn>
            </a:cxnLst>
            <a:rect l="txL" t="txT" r="txR" b="txB"/>
            <a:pathLst>
              <a:path w="915" h="203">
                <a:moveTo>
                  <a:pt x="0" y="203"/>
                </a:moveTo>
                <a:lnTo>
                  <a:pt x="0" y="85"/>
                </a:lnTo>
                <a:lnTo>
                  <a:pt x="85" y="85"/>
                </a:lnTo>
                <a:lnTo>
                  <a:pt x="169" y="68"/>
                </a:lnTo>
                <a:lnTo>
                  <a:pt x="271" y="68"/>
                </a:lnTo>
                <a:lnTo>
                  <a:pt x="390" y="34"/>
                </a:lnTo>
                <a:lnTo>
                  <a:pt x="508" y="17"/>
                </a:lnTo>
                <a:lnTo>
                  <a:pt x="610" y="0"/>
                </a:lnTo>
                <a:lnTo>
                  <a:pt x="678" y="0"/>
                </a:lnTo>
                <a:lnTo>
                  <a:pt x="729" y="0"/>
                </a:lnTo>
                <a:lnTo>
                  <a:pt x="779" y="0"/>
                </a:lnTo>
                <a:lnTo>
                  <a:pt x="813" y="34"/>
                </a:lnTo>
                <a:lnTo>
                  <a:pt x="864" y="85"/>
                </a:lnTo>
                <a:lnTo>
                  <a:pt x="915" y="135"/>
                </a:lnTo>
                <a:lnTo>
                  <a:pt x="712" y="152"/>
                </a:lnTo>
                <a:lnTo>
                  <a:pt x="491" y="169"/>
                </a:lnTo>
                <a:lnTo>
                  <a:pt x="254" y="186"/>
                </a:lnTo>
                <a:lnTo>
                  <a:pt x="0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0" name="Freeform 38"/>
          <p:cNvSpPr/>
          <p:nvPr/>
        </p:nvSpPr>
        <p:spPr>
          <a:xfrm>
            <a:off x="6627813" y="2443163"/>
            <a:ext cx="592137" cy="1130300"/>
          </a:xfrm>
          <a:custGeom>
            <a:avLst/>
            <a:gdLst>
              <a:gd name="txL" fmla="*/ 0 w 932"/>
              <a:gd name="txT" fmla="*/ 0 h 1782"/>
              <a:gd name="txR" fmla="*/ 932 w 932"/>
              <a:gd name="txB" fmla="*/ 1782 h 1782"/>
            </a:gdLst>
            <a:ahLst/>
            <a:cxnLst>
              <a:cxn ang="0">
                <a:pos x="915" y="1561"/>
              </a:cxn>
              <a:cxn ang="0">
                <a:pos x="881" y="1663"/>
              </a:cxn>
              <a:cxn ang="0">
                <a:pos x="813" y="1748"/>
              </a:cxn>
              <a:cxn ang="0">
                <a:pos x="762" y="1782"/>
              </a:cxn>
              <a:cxn ang="0">
                <a:pos x="712" y="1782"/>
              </a:cxn>
              <a:cxn ang="0">
                <a:pos x="695" y="1731"/>
              </a:cxn>
              <a:cxn ang="0">
                <a:pos x="678" y="1663"/>
              </a:cxn>
              <a:cxn ang="0">
                <a:pos x="559" y="1561"/>
              </a:cxn>
              <a:cxn ang="0">
                <a:pos x="424" y="1477"/>
              </a:cxn>
              <a:cxn ang="0">
                <a:pos x="339" y="1426"/>
              </a:cxn>
              <a:cxn ang="0">
                <a:pos x="271" y="1392"/>
              </a:cxn>
              <a:cxn ang="0">
                <a:pos x="254" y="1375"/>
              </a:cxn>
              <a:cxn ang="0">
                <a:pos x="271" y="1358"/>
              </a:cxn>
              <a:cxn ang="0">
                <a:pos x="373" y="1358"/>
              </a:cxn>
              <a:cxn ang="0">
                <a:pos x="542" y="1392"/>
              </a:cxn>
              <a:cxn ang="0">
                <a:pos x="661" y="1409"/>
              </a:cxn>
              <a:cxn ang="0">
                <a:pos x="695" y="1392"/>
              </a:cxn>
              <a:cxn ang="0">
                <a:pos x="695" y="1341"/>
              </a:cxn>
              <a:cxn ang="0">
                <a:pos x="678" y="1256"/>
              </a:cxn>
              <a:cxn ang="0">
                <a:pos x="576" y="1103"/>
              </a:cxn>
              <a:cxn ang="0">
                <a:pos x="440" y="916"/>
              </a:cxn>
              <a:cxn ang="0">
                <a:pos x="356" y="814"/>
              </a:cxn>
              <a:cxn ang="0">
                <a:pos x="339" y="781"/>
              </a:cxn>
              <a:cxn ang="0">
                <a:pos x="356" y="747"/>
              </a:cxn>
              <a:cxn ang="0">
                <a:pos x="390" y="662"/>
              </a:cxn>
              <a:cxn ang="0">
                <a:pos x="440" y="509"/>
              </a:cxn>
              <a:cxn ang="0">
                <a:pos x="508" y="339"/>
              </a:cxn>
              <a:cxn ang="0">
                <a:pos x="525" y="271"/>
              </a:cxn>
              <a:cxn ang="0">
                <a:pos x="542" y="220"/>
              </a:cxn>
              <a:cxn ang="0">
                <a:pos x="508" y="203"/>
              </a:cxn>
              <a:cxn ang="0">
                <a:pos x="474" y="203"/>
              </a:cxn>
              <a:cxn ang="0">
                <a:pos x="390" y="220"/>
              </a:cxn>
              <a:cxn ang="0">
                <a:pos x="271" y="237"/>
              </a:cxn>
              <a:cxn ang="0">
                <a:pos x="102" y="254"/>
              </a:cxn>
              <a:cxn ang="0">
                <a:pos x="0" y="169"/>
              </a:cxn>
              <a:cxn ang="0">
                <a:pos x="152" y="152"/>
              </a:cxn>
              <a:cxn ang="0">
                <a:pos x="322" y="118"/>
              </a:cxn>
              <a:cxn ang="0">
                <a:pos x="457" y="84"/>
              </a:cxn>
              <a:cxn ang="0">
                <a:pos x="525" y="33"/>
              </a:cxn>
              <a:cxn ang="0">
                <a:pos x="576" y="0"/>
              </a:cxn>
              <a:cxn ang="0">
                <a:pos x="644" y="16"/>
              </a:cxn>
              <a:cxn ang="0">
                <a:pos x="745" y="84"/>
              </a:cxn>
              <a:cxn ang="0">
                <a:pos x="847" y="135"/>
              </a:cxn>
              <a:cxn ang="0">
                <a:pos x="881" y="186"/>
              </a:cxn>
              <a:cxn ang="0">
                <a:pos x="847" y="220"/>
              </a:cxn>
              <a:cxn ang="0">
                <a:pos x="813" y="237"/>
              </a:cxn>
              <a:cxn ang="0">
                <a:pos x="762" y="288"/>
              </a:cxn>
              <a:cxn ang="0">
                <a:pos x="712" y="356"/>
              </a:cxn>
              <a:cxn ang="0">
                <a:pos x="644" y="441"/>
              </a:cxn>
              <a:cxn ang="0">
                <a:pos x="559" y="560"/>
              </a:cxn>
              <a:cxn ang="0">
                <a:pos x="491" y="662"/>
              </a:cxn>
              <a:cxn ang="0">
                <a:pos x="457" y="730"/>
              </a:cxn>
              <a:cxn ang="0">
                <a:pos x="440" y="764"/>
              </a:cxn>
              <a:cxn ang="0">
                <a:pos x="457" y="797"/>
              </a:cxn>
              <a:cxn ang="0">
                <a:pos x="525" y="865"/>
              </a:cxn>
              <a:cxn ang="0">
                <a:pos x="745" y="1052"/>
              </a:cxn>
              <a:cxn ang="0">
                <a:pos x="847" y="1188"/>
              </a:cxn>
              <a:cxn ang="0">
                <a:pos x="915" y="1341"/>
              </a:cxn>
              <a:cxn ang="0">
                <a:pos x="932" y="1494"/>
              </a:cxn>
            </a:cxnLst>
            <a:rect l="txL" t="txT" r="txR" b="txB"/>
            <a:pathLst>
              <a:path w="932" h="1782">
                <a:moveTo>
                  <a:pt x="932" y="1494"/>
                </a:moveTo>
                <a:lnTo>
                  <a:pt x="915" y="1561"/>
                </a:lnTo>
                <a:lnTo>
                  <a:pt x="898" y="1612"/>
                </a:lnTo>
                <a:lnTo>
                  <a:pt x="881" y="1663"/>
                </a:lnTo>
                <a:lnTo>
                  <a:pt x="847" y="1714"/>
                </a:lnTo>
                <a:lnTo>
                  <a:pt x="813" y="1748"/>
                </a:lnTo>
                <a:lnTo>
                  <a:pt x="779" y="1765"/>
                </a:lnTo>
                <a:lnTo>
                  <a:pt x="762" y="1782"/>
                </a:lnTo>
                <a:lnTo>
                  <a:pt x="728" y="1782"/>
                </a:lnTo>
                <a:lnTo>
                  <a:pt x="712" y="1782"/>
                </a:lnTo>
                <a:lnTo>
                  <a:pt x="695" y="1765"/>
                </a:lnTo>
                <a:lnTo>
                  <a:pt x="695" y="1731"/>
                </a:lnTo>
                <a:lnTo>
                  <a:pt x="678" y="1697"/>
                </a:lnTo>
                <a:lnTo>
                  <a:pt x="678" y="1663"/>
                </a:lnTo>
                <a:lnTo>
                  <a:pt x="627" y="1612"/>
                </a:lnTo>
                <a:lnTo>
                  <a:pt x="559" y="1561"/>
                </a:lnTo>
                <a:lnTo>
                  <a:pt x="474" y="1511"/>
                </a:lnTo>
                <a:lnTo>
                  <a:pt x="424" y="1477"/>
                </a:lnTo>
                <a:lnTo>
                  <a:pt x="373" y="1443"/>
                </a:lnTo>
                <a:lnTo>
                  <a:pt x="339" y="1426"/>
                </a:lnTo>
                <a:lnTo>
                  <a:pt x="305" y="1409"/>
                </a:lnTo>
                <a:lnTo>
                  <a:pt x="271" y="1392"/>
                </a:lnTo>
                <a:lnTo>
                  <a:pt x="271" y="1375"/>
                </a:lnTo>
                <a:lnTo>
                  <a:pt x="254" y="1375"/>
                </a:lnTo>
                <a:lnTo>
                  <a:pt x="254" y="1358"/>
                </a:lnTo>
                <a:lnTo>
                  <a:pt x="271" y="1358"/>
                </a:lnTo>
                <a:lnTo>
                  <a:pt x="322" y="1358"/>
                </a:lnTo>
                <a:lnTo>
                  <a:pt x="373" y="1358"/>
                </a:lnTo>
                <a:lnTo>
                  <a:pt x="457" y="1375"/>
                </a:lnTo>
                <a:lnTo>
                  <a:pt x="542" y="1392"/>
                </a:lnTo>
                <a:lnTo>
                  <a:pt x="610" y="1409"/>
                </a:lnTo>
                <a:lnTo>
                  <a:pt x="661" y="1409"/>
                </a:lnTo>
                <a:lnTo>
                  <a:pt x="678" y="1392"/>
                </a:lnTo>
                <a:lnTo>
                  <a:pt x="695" y="1392"/>
                </a:lnTo>
                <a:lnTo>
                  <a:pt x="695" y="1375"/>
                </a:lnTo>
                <a:lnTo>
                  <a:pt x="695" y="1341"/>
                </a:lnTo>
                <a:lnTo>
                  <a:pt x="695" y="1290"/>
                </a:lnTo>
                <a:lnTo>
                  <a:pt x="678" y="1256"/>
                </a:lnTo>
                <a:lnTo>
                  <a:pt x="644" y="1188"/>
                </a:lnTo>
                <a:lnTo>
                  <a:pt x="576" y="1103"/>
                </a:lnTo>
                <a:lnTo>
                  <a:pt x="508" y="1018"/>
                </a:lnTo>
                <a:lnTo>
                  <a:pt x="440" y="916"/>
                </a:lnTo>
                <a:lnTo>
                  <a:pt x="390" y="848"/>
                </a:lnTo>
                <a:lnTo>
                  <a:pt x="356" y="814"/>
                </a:lnTo>
                <a:lnTo>
                  <a:pt x="339" y="797"/>
                </a:lnTo>
                <a:lnTo>
                  <a:pt x="339" y="781"/>
                </a:lnTo>
                <a:lnTo>
                  <a:pt x="356" y="764"/>
                </a:lnTo>
                <a:lnTo>
                  <a:pt x="356" y="747"/>
                </a:lnTo>
                <a:lnTo>
                  <a:pt x="373" y="713"/>
                </a:lnTo>
                <a:lnTo>
                  <a:pt x="390" y="662"/>
                </a:lnTo>
                <a:lnTo>
                  <a:pt x="407" y="611"/>
                </a:lnTo>
                <a:lnTo>
                  <a:pt x="440" y="509"/>
                </a:lnTo>
                <a:lnTo>
                  <a:pt x="491" y="390"/>
                </a:lnTo>
                <a:lnTo>
                  <a:pt x="508" y="339"/>
                </a:lnTo>
                <a:lnTo>
                  <a:pt x="525" y="305"/>
                </a:lnTo>
                <a:lnTo>
                  <a:pt x="525" y="271"/>
                </a:lnTo>
                <a:lnTo>
                  <a:pt x="542" y="237"/>
                </a:lnTo>
                <a:lnTo>
                  <a:pt x="542" y="220"/>
                </a:lnTo>
                <a:lnTo>
                  <a:pt x="525" y="220"/>
                </a:lnTo>
                <a:lnTo>
                  <a:pt x="508" y="203"/>
                </a:lnTo>
                <a:lnTo>
                  <a:pt x="491" y="203"/>
                </a:lnTo>
                <a:lnTo>
                  <a:pt x="474" y="203"/>
                </a:lnTo>
                <a:lnTo>
                  <a:pt x="440" y="203"/>
                </a:lnTo>
                <a:lnTo>
                  <a:pt x="390" y="220"/>
                </a:lnTo>
                <a:lnTo>
                  <a:pt x="339" y="220"/>
                </a:lnTo>
                <a:lnTo>
                  <a:pt x="271" y="237"/>
                </a:lnTo>
                <a:lnTo>
                  <a:pt x="203" y="237"/>
                </a:lnTo>
                <a:lnTo>
                  <a:pt x="102" y="254"/>
                </a:lnTo>
                <a:lnTo>
                  <a:pt x="0" y="271"/>
                </a:lnTo>
                <a:lnTo>
                  <a:pt x="0" y="169"/>
                </a:lnTo>
                <a:lnTo>
                  <a:pt x="68" y="169"/>
                </a:lnTo>
                <a:lnTo>
                  <a:pt x="152" y="152"/>
                </a:lnTo>
                <a:lnTo>
                  <a:pt x="237" y="135"/>
                </a:lnTo>
                <a:lnTo>
                  <a:pt x="322" y="118"/>
                </a:lnTo>
                <a:lnTo>
                  <a:pt x="390" y="101"/>
                </a:lnTo>
                <a:lnTo>
                  <a:pt x="457" y="84"/>
                </a:lnTo>
                <a:lnTo>
                  <a:pt x="491" y="50"/>
                </a:lnTo>
                <a:lnTo>
                  <a:pt x="525" y="33"/>
                </a:lnTo>
                <a:lnTo>
                  <a:pt x="542" y="16"/>
                </a:lnTo>
                <a:lnTo>
                  <a:pt x="576" y="0"/>
                </a:lnTo>
                <a:lnTo>
                  <a:pt x="610" y="0"/>
                </a:lnTo>
                <a:lnTo>
                  <a:pt x="644" y="16"/>
                </a:lnTo>
                <a:lnTo>
                  <a:pt x="695" y="50"/>
                </a:lnTo>
                <a:lnTo>
                  <a:pt x="745" y="84"/>
                </a:lnTo>
                <a:lnTo>
                  <a:pt x="813" y="118"/>
                </a:lnTo>
                <a:lnTo>
                  <a:pt x="847" y="135"/>
                </a:lnTo>
                <a:lnTo>
                  <a:pt x="864" y="169"/>
                </a:lnTo>
                <a:lnTo>
                  <a:pt x="881" y="186"/>
                </a:lnTo>
                <a:lnTo>
                  <a:pt x="864" y="203"/>
                </a:lnTo>
                <a:lnTo>
                  <a:pt x="847" y="220"/>
                </a:lnTo>
                <a:lnTo>
                  <a:pt x="830" y="237"/>
                </a:lnTo>
                <a:lnTo>
                  <a:pt x="813" y="237"/>
                </a:lnTo>
                <a:lnTo>
                  <a:pt x="796" y="254"/>
                </a:lnTo>
                <a:lnTo>
                  <a:pt x="762" y="288"/>
                </a:lnTo>
                <a:lnTo>
                  <a:pt x="745" y="305"/>
                </a:lnTo>
                <a:lnTo>
                  <a:pt x="712" y="356"/>
                </a:lnTo>
                <a:lnTo>
                  <a:pt x="678" y="390"/>
                </a:lnTo>
                <a:lnTo>
                  <a:pt x="644" y="441"/>
                </a:lnTo>
                <a:lnTo>
                  <a:pt x="593" y="509"/>
                </a:lnTo>
                <a:lnTo>
                  <a:pt x="559" y="560"/>
                </a:lnTo>
                <a:lnTo>
                  <a:pt x="525" y="611"/>
                </a:lnTo>
                <a:lnTo>
                  <a:pt x="491" y="662"/>
                </a:lnTo>
                <a:lnTo>
                  <a:pt x="474" y="696"/>
                </a:lnTo>
                <a:lnTo>
                  <a:pt x="457" y="730"/>
                </a:lnTo>
                <a:lnTo>
                  <a:pt x="440" y="747"/>
                </a:lnTo>
                <a:lnTo>
                  <a:pt x="440" y="764"/>
                </a:lnTo>
                <a:lnTo>
                  <a:pt x="440" y="781"/>
                </a:lnTo>
                <a:lnTo>
                  <a:pt x="457" y="797"/>
                </a:lnTo>
                <a:lnTo>
                  <a:pt x="491" y="831"/>
                </a:lnTo>
                <a:lnTo>
                  <a:pt x="525" y="865"/>
                </a:lnTo>
                <a:lnTo>
                  <a:pt x="593" y="916"/>
                </a:lnTo>
                <a:lnTo>
                  <a:pt x="745" y="1052"/>
                </a:lnTo>
                <a:lnTo>
                  <a:pt x="796" y="1120"/>
                </a:lnTo>
                <a:lnTo>
                  <a:pt x="847" y="1188"/>
                </a:lnTo>
                <a:lnTo>
                  <a:pt x="881" y="1256"/>
                </a:lnTo>
                <a:lnTo>
                  <a:pt x="915" y="1341"/>
                </a:lnTo>
                <a:lnTo>
                  <a:pt x="932" y="1409"/>
                </a:lnTo>
                <a:lnTo>
                  <a:pt x="932" y="149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69" name="Freeform 37"/>
          <p:cNvSpPr/>
          <p:nvPr/>
        </p:nvSpPr>
        <p:spPr>
          <a:xfrm>
            <a:off x="6540500" y="2517775"/>
            <a:ext cx="119063" cy="1638300"/>
          </a:xfrm>
          <a:custGeom>
            <a:avLst/>
            <a:gdLst>
              <a:gd name="txL" fmla="*/ 0 w 187"/>
              <a:gd name="txT" fmla="*/ 0 h 2581"/>
              <a:gd name="txR" fmla="*/ 187 w 187"/>
              <a:gd name="txB" fmla="*/ 2581 h 2581"/>
            </a:gdLst>
            <a:ahLst/>
            <a:cxnLst>
              <a:cxn ang="0">
                <a:pos x="0" y="153"/>
              </a:cxn>
              <a:cxn ang="0">
                <a:pos x="0" y="102"/>
              </a:cxn>
              <a:cxn ang="0">
                <a:pos x="0" y="68"/>
              </a:cxn>
              <a:cxn ang="0">
                <a:pos x="0" y="34"/>
              </a:cxn>
              <a:cxn ang="0">
                <a:pos x="17" y="17"/>
              </a:cxn>
              <a:cxn ang="0">
                <a:pos x="34" y="0"/>
              </a:cxn>
              <a:cxn ang="0">
                <a:pos x="68" y="17"/>
              </a:cxn>
              <a:cxn ang="0">
                <a:pos x="119" y="17"/>
              </a:cxn>
              <a:cxn ang="0">
                <a:pos x="187" y="51"/>
              </a:cxn>
              <a:cxn ang="0">
                <a:pos x="187" y="306"/>
              </a:cxn>
              <a:cxn ang="0">
                <a:pos x="187" y="544"/>
              </a:cxn>
              <a:cxn ang="0">
                <a:pos x="187" y="764"/>
              </a:cxn>
              <a:cxn ang="0">
                <a:pos x="187" y="968"/>
              </a:cxn>
              <a:cxn ang="0">
                <a:pos x="187" y="1172"/>
              </a:cxn>
              <a:cxn ang="0">
                <a:pos x="187" y="1342"/>
              </a:cxn>
              <a:cxn ang="0">
                <a:pos x="187" y="1511"/>
              </a:cxn>
              <a:cxn ang="0">
                <a:pos x="187" y="1664"/>
              </a:cxn>
              <a:cxn ang="0">
                <a:pos x="187" y="1800"/>
              </a:cxn>
              <a:cxn ang="0">
                <a:pos x="187" y="1919"/>
              </a:cxn>
              <a:cxn ang="0">
                <a:pos x="187" y="2038"/>
              </a:cxn>
              <a:cxn ang="0">
                <a:pos x="187" y="2123"/>
              </a:cxn>
              <a:cxn ang="0">
                <a:pos x="187" y="2208"/>
              </a:cxn>
              <a:cxn ang="0">
                <a:pos x="187" y="2275"/>
              </a:cxn>
              <a:cxn ang="0">
                <a:pos x="187" y="2326"/>
              </a:cxn>
              <a:cxn ang="0">
                <a:pos x="170" y="2360"/>
              </a:cxn>
              <a:cxn ang="0">
                <a:pos x="170" y="2445"/>
              </a:cxn>
              <a:cxn ang="0">
                <a:pos x="153" y="2530"/>
              </a:cxn>
              <a:cxn ang="0">
                <a:pos x="136" y="2564"/>
              </a:cxn>
              <a:cxn ang="0">
                <a:pos x="136" y="2581"/>
              </a:cxn>
              <a:cxn ang="0">
                <a:pos x="102" y="2564"/>
              </a:cxn>
              <a:cxn ang="0">
                <a:pos x="85" y="2547"/>
              </a:cxn>
              <a:cxn ang="0">
                <a:pos x="68" y="2513"/>
              </a:cxn>
              <a:cxn ang="0">
                <a:pos x="51" y="2445"/>
              </a:cxn>
              <a:cxn ang="0">
                <a:pos x="34" y="2394"/>
              </a:cxn>
              <a:cxn ang="0">
                <a:pos x="17" y="2343"/>
              </a:cxn>
              <a:cxn ang="0">
                <a:pos x="17" y="2292"/>
              </a:cxn>
              <a:cxn ang="0">
                <a:pos x="17" y="2275"/>
              </a:cxn>
              <a:cxn ang="0">
                <a:pos x="17" y="2258"/>
              </a:cxn>
              <a:cxn ang="0">
                <a:pos x="17" y="2208"/>
              </a:cxn>
              <a:cxn ang="0">
                <a:pos x="17" y="2140"/>
              </a:cxn>
              <a:cxn ang="0">
                <a:pos x="34" y="2055"/>
              </a:cxn>
              <a:cxn ang="0">
                <a:pos x="34" y="2004"/>
              </a:cxn>
              <a:cxn ang="0">
                <a:pos x="34" y="1936"/>
              </a:cxn>
              <a:cxn ang="0">
                <a:pos x="34" y="1834"/>
              </a:cxn>
              <a:cxn ang="0">
                <a:pos x="34" y="1732"/>
              </a:cxn>
              <a:cxn ang="0">
                <a:pos x="34" y="1596"/>
              </a:cxn>
              <a:cxn ang="0">
                <a:pos x="34" y="1443"/>
              </a:cxn>
              <a:cxn ang="0">
                <a:pos x="34" y="1274"/>
              </a:cxn>
              <a:cxn ang="0">
                <a:pos x="34" y="1070"/>
              </a:cxn>
              <a:cxn ang="0">
                <a:pos x="34" y="883"/>
              </a:cxn>
              <a:cxn ang="0">
                <a:pos x="34" y="713"/>
              </a:cxn>
              <a:cxn ang="0">
                <a:pos x="34" y="561"/>
              </a:cxn>
              <a:cxn ang="0">
                <a:pos x="34" y="442"/>
              </a:cxn>
              <a:cxn ang="0">
                <a:pos x="17" y="323"/>
              </a:cxn>
              <a:cxn ang="0">
                <a:pos x="17" y="255"/>
              </a:cxn>
              <a:cxn ang="0">
                <a:pos x="17" y="187"/>
              </a:cxn>
              <a:cxn ang="0">
                <a:pos x="0" y="153"/>
              </a:cxn>
            </a:cxnLst>
            <a:rect l="txL" t="txT" r="txR" b="txB"/>
            <a:pathLst>
              <a:path w="187" h="2581">
                <a:moveTo>
                  <a:pt x="0" y="153"/>
                </a:moveTo>
                <a:lnTo>
                  <a:pt x="0" y="102"/>
                </a:lnTo>
                <a:lnTo>
                  <a:pt x="0" y="68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68" y="17"/>
                </a:lnTo>
                <a:lnTo>
                  <a:pt x="119" y="17"/>
                </a:lnTo>
                <a:lnTo>
                  <a:pt x="187" y="51"/>
                </a:lnTo>
                <a:lnTo>
                  <a:pt x="187" y="306"/>
                </a:lnTo>
                <a:lnTo>
                  <a:pt x="187" y="544"/>
                </a:lnTo>
                <a:lnTo>
                  <a:pt x="187" y="764"/>
                </a:lnTo>
                <a:lnTo>
                  <a:pt x="187" y="968"/>
                </a:lnTo>
                <a:lnTo>
                  <a:pt x="187" y="1172"/>
                </a:lnTo>
                <a:lnTo>
                  <a:pt x="187" y="1342"/>
                </a:lnTo>
                <a:lnTo>
                  <a:pt x="187" y="1511"/>
                </a:lnTo>
                <a:lnTo>
                  <a:pt x="187" y="1664"/>
                </a:lnTo>
                <a:lnTo>
                  <a:pt x="187" y="1800"/>
                </a:lnTo>
                <a:lnTo>
                  <a:pt x="187" y="1919"/>
                </a:lnTo>
                <a:lnTo>
                  <a:pt x="187" y="2038"/>
                </a:lnTo>
                <a:lnTo>
                  <a:pt x="187" y="2123"/>
                </a:lnTo>
                <a:lnTo>
                  <a:pt x="187" y="2208"/>
                </a:lnTo>
                <a:lnTo>
                  <a:pt x="187" y="2275"/>
                </a:lnTo>
                <a:lnTo>
                  <a:pt x="187" y="2326"/>
                </a:lnTo>
                <a:lnTo>
                  <a:pt x="170" y="2360"/>
                </a:lnTo>
                <a:lnTo>
                  <a:pt x="170" y="2445"/>
                </a:lnTo>
                <a:lnTo>
                  <a:pt x="153" y="2530"/>
                </a:lnTo>
                <a:lnTo>
                  <a:pt x="136" y="2564"/>
                </a:lnTo>
                <a:lnTo>
                  <a:pt x="136" y="2581"/>
                </a:lnTo>
                <a:lnTo>
                  <a:pt x="102" y="2564"/>
                </a:lnTo>
                <a:lnTo>
                  <a:pt x="85" y="2547"/>
                </a:lnTo>
                <a:lnTo>
                  <a:pt x="68" y="2513"/>
                </a:lnTo>
                <a:lnTo>
                  <a:pt x="51" y="2445"/>
                </a:lnTo>
                <a:lnTo>
                  <a:pt x="34" y="2394"/>
                </a:lnTo>
                <a:lnTo>
                  <a:pt x="17" y="2343"/>
                </a:lnTo>
                <a:lnTo>
                  <a:pt x="17" y="2292"/>
                </a:lnTo>
                <a:lnTo>
                  <a:pt x="17" y="2275"/>
                </a:lnTo>
                <a:lnTo>
                  <a:pt x="17" y="2258"/>
                </a:lnTo>
                <a:lnTo>
                  <a:pt x="17" y="2208"/>
                </a:lnTo>
                <a:lnTo>
                  <a:pt x="17" y="2140"/>
                </a:lnTo>
                <a:lnTo>
                  <a:pt x="34" y="2055"/>
                </a:lnTo>
                <a:lnTo>
                  <a:pt x="34" y="2004"/>
                </a:lnTo>
                <a:lnTo>
                  <a:pt x="34" y="1936"/>
                </a:lnTo>
                <a:lnTo>
                  <a:pt x="34" y="1834"/>
                </a:lnTo>
                <a:lnTo>
                  <a:pt x="34" y="1732"/>
                </a:lnTo>
                <a:lnTo>
                  <a:pt x="34" y="1596"/>
                </a:lnTo>
                <a:lnTo>
                  <a:pt x="34" y="1443"/>
                </a:lnTo>
                <a:lnTo>
                  <a:pt x="34" y="1274"/>
                </a:lnTo>
                <a:lnTo>
                  <a:pt x="34" y="1070"/>
                </a:lnTo>
                <a:lnTo>
                  <a:pt x="34" y="883"/>
                </a:lnTo>
                <a:lnTo>
                  <a:pt x="34" y="713"/>
                </a:lnTo>
                <a:lnTo>
                  <a:pt x="34" y="561"/>
                </a:lnTo>
                <a:lnTo>
                  <a:pt x="34" y="442"/>
                </a:lnTo>
                <a:lnTo>
                  <a:pt x="17" y="323"/>
                </a:lnTo>
                <a:lnTo>
                  <a:pt x="17" y="255"/>
                </a:lnTo>
                <a:lnTo>
                  <a:pt x="17" y="187"/>
                </a:lnTo>
                <a:lnTo>
                  <a:pt x="0" y="1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4" name="Freeform 44"/>
          <p:cNvSpPr/>
          <p:nvPr/>
        </p:nvSpPr>
        <p:spPr>
          <a:xfrm>
            <a:off x="5591175" y="3395663"/>
            <a:ext cx="182563" cy="439737"/>
          </a:xfrm>
          <a:custGeom>
            <a:avLst/>
            <a:gdLst>
              <a:gd name="txL" fmla="*/ 0 w 288"/>
              <a:gd name="txT" fmla="*/ 0 h 693"/>
              <a:gd name="txR" fmla="*/ 288 w 288"/>
              <a:gd name="txB" fmla="*/ 693 h 693"/>
            </a:gdLst>
            <a:ahLst/>
            <a:cxnLst>
              <a:cxn ang="0">
                <a:pos x="34" y="642"/>
              </a:cxn>
              <a:cxn ang="0">
                <a:pos x="0" y="574"/>
              </a:cxn>
              <a:cxn ang="0">
                <a:pos x="0" y="524"/>
              </a:cxn>
              <a:cxn ang="0">
                <a:pos x="0" y="507"/>
              </a:cxn>
              <a:cxn ang="0">
                <a:pos x="17" y="473"/>
              </a:cxn>
              <a:cxn ang="0">
                <a:pos x="34" y="439"/>
              </a:cxn>
              <a:cxn ang="0">
                <a:pos x="51" y="389"/>
              </a:cxn>
              <a:cxn ang="0">
                <a:pos x="84" y="321"/>
              </a:cxn>
              <a:cxn ang="0">
                <a:pos x="118" y="237"/>
              </a:cxn>
              <a:cxn ang="0">
                <a:pos x="152" y="135"/>
              </a:cxn>
              <a:cxn ang="0">
                <a:pos x="169" y="68"/>
              </a:cxn>
              <a:cxn ang="0">
                <a:pos x="186" y="0"/>
              </a:cxn>
              <a:cxn ang="0">
                <a:pos x="203" y="0"/>
              </a:cxn>
              <a:cxn ang="0">
                <a:pos x="220" y="17"/>
              </a:cxn>
              <a:cxn ang="0">
                <a:pos x="254" y="34"/>
              </a:cxn>
              <a:cxn ang="0">
                <a:pos x="271" y="85"/>
              </a:cxn>
              <a:cxn ang="0">
                <a:pos x="271" y="135"/>
              </a:cxn>
              <a:cxn ang="0">
                <a:pos x="288" y="186"/>
              </a:cxn>
              <a:cxn ang="0">
                <a:pos x="271" y="321"/>
              </a:cxn>
              <a:cxn ang="0">
                <a:pos x="271" y="406"/>
              </a:cxn>
              <a:cxn ang="0">
                <a:pos x="237" y="473"/>
              </a:cxn>
              <a:cxn ang="0">
                <a:pos x="220" y="524"/>
              </a:cxn>
              <a:cxn ang="0">
                <a:pos x="186" y="574"/>
              </a:cxn>
              <a:cxn ang="0">
                <a:pos x="169" y="625"/>
              </a:cxn>
              <a:cxn ang="0">
                <a:pos x="135" y="659"/>
              </a:cxn>
              <a:cxn ang="0">
                <a:pos x="118" y="676"/>
              </a:cxn>
              <a:cxn ang="0">
                <a:pos x="101" y="693"/>
              </a:cxn>
              <a:cxn ang="0">
                <a:pos x="84" y="676"/>
              </a:cxn>
              <a:cxn ang="0">
                <a:pos x="51" y="659"/>
              </a:cxn>
              <a:cxn ang="0">
                <a:pos x="34" y="642"/>
              </a:cxn>
            </a:cxnLst>
            <a:rect l="txL" t="txT" r="txR" b="txB"/>
            <a:pathLst>
              <a:path w="288" h="693">
                <a:moveTo>
                  <a:pt x="34" y="642"/>
                </a:moveTo>
                <a:lnTo>
                  <a:pt x="0" y="574"/>
                </a:lnTo>
                <a:lnTo>
                  <a:pt x="0" y="524"/>
                </a:lnTo>
                <a:lnTo>
                  <a:pt x="0" y="507"/>
                </a:lnTo>
                <a:lnTo>
                  <a:pt x="17" y="473"/>
                </a:lnTo>
                <a:lnTo>
                  <a:pt x="34" y="439"/>
                </a:lnTo>
                <a:lnTo>
                  <a:pt x="51" y="389"/>
                </a:lnTo>
                <a:lnTo>
                  <a:pt x="84" y="321"/>
                </a:lnTo>
                <a:lnTo>
                  <a:pt x="118" y="237"/>
                </a:lnTo>
                <a:lnTo>
                  <a:pt x="152" y="135"/>
                </a:lnTo>
                <a:lnTo>
                  <a:pt x="169" y="68"/>
                </a:lnTo>
                <a:lnTo>
                  <a:pt x="186" y="0"/>
                </a:lnTo>
                <a:lnTo>
                  <a:pt x="203" y="0"/>
                </a:lnTo>
                <a:lnTo>
                  <a:pt x="220" y="17"/>
                </a:lnTo>
                <a:lnTo>
                  <a:pt x="254" y="34"/>
                </a:lnTo>
                <a:lnTo>
                  <a:pt x="271" y="85"/>
                </a:lnTo>
                <a:lnTo>
                  <a:pt x="271" y="135"/>
                </a:lnTo>
                <a:lnTo>
                  <a:pt x="288" y="186"/>
                </a:lnTo>
                <a:lnTo>
                  <a:pt x="271" y="321"/>
                </a:lnTo>
                <a:lnTo>
                  <a:pt x="271" y="406"/>
                </a:lnTo>
                <a:lnTo>
                  <a:pt x="237" y="473"/>
                </a:lnTo>
                <a:lnTo>
                  <a:pt x="220" y="524"/>
                </a:lnTo>
                <a:lnTo>
                  <a:pt x="186" y="574"/>
                </a:lnTo>
                <a:lnTo>
                  <a:pt x="169" y="625"/>
                </a:lnTo>
                <a:lnTo>
                  <a:pt x="135" y="659"/>
                </a:lnTo>
                <a:lnTo>
                  <a:pt x="118" y="676"/>
                </a:lnTo>
                <a:lnTo>
                  <a:pt x="101" y="693"/>
                </a:lnTo>
                <a:lnTo>
                  <a:pt x="84" y="676"/>
                </a:lnTo>
                <a:lnTo>
                  <a:pt x="51" y="659"/>
                </a:lnTo>
                <a:lnTo>
                  <a:pt x="34" y="64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3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叔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2863" y="2027238"/>
            <a:ext cx="955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shū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434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435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435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435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435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436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357688" y="4784725"/>
            <a:ext cx="421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右半部的“又”上下居中，左右比例匀称、结构紧凑。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4550" y="45513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大叔  叔父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4550" y="5048250"/>
            <a:ext cx="32861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门口的大叔特别善良。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S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348" name="Rectangle 27"/>
          <p:cNvSpPr/>
          <p:nvPr/>
        </p:nvSpPr>
        <p:spPr>
          <a:xfrm>
            <a:off x="3492500" y="2279650"/>
            <a:ext cx="31750" cy="15398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0760" name="Freeform 40"/>
          <p:cNvSpPr/>
          <p:nvPr/>
        </p:nvSpPr>
        <p:spPr>
          <a:xfrm>
            <a:off x="5945188" y="2279650"/>
            <a:ext cx="193675" cy="814388"/>
          </a:xfrm>
          <a:custGeom>
            <a:avLst/>
            <a:gdLst>
              <a:gd name="txL" fmla="*/ 0 w 305"/>
              <a:gd name="txT" fmla="*/ 0 h 1284"/>
              <a:gd name="txR" fmla="*/ 305 w 305"/>
              <a:gd name="txB" fmla="*/ 1284 h 1284"/>
            </a:gdLst>
            <a:ahLst/>
            <a:cxnLst>
              <a:cxn ang="0">
                <a:pos x="101" y="1284"/>
              </a:cxn>
              <a:cxn ang="0">
                <a:pos x="101" y="1098"/>
              </a:cxn>
              <a:cxn ang="0">
                <a:pos x="101" y="912"/>
              </a:cxn>
              <a:cxn ang="0">
                <a:pos x="101" y="760"/>
              </a:cxn>
              <a:cxn ang="0">
                <a:pos x="101" y="625"/>
              </a:cxn>
              <a:cxn ang="0">
                <a:pos x="85" y="507"/>
              </a:cxn>
              <a:cxn ang="0">
                <a:pos x="85" y="422"/>
              </a:cxn>
              <a:cxn ang="0">
                <a:pos x="85" y="355"/>
              </a:cxn>
              <a:cxn ang="0">
                <a:pos x="85" y="304"/>
              </a:cxn>
              <a:cxn ang="0">
                <a:pos x="68" y="236"/>
              </a:cxn>
              <a:cxn ang="0">
                <a:pos x="68" y="169"/>
              </a:cxn>
              <a:cxn ang="0">
                <a:pos x="51" y="118"/>
              </a:cxn>
              <a:cxn ang="0">
                <a:pos x="34" y="84"/>
              </a:cxn>
              <a:cxn ang="0">
                <a:pos x="17" y="51"/>
              </a:cxn>
              <a:cxn ang="0">
                <a:pos x="0" y="34"/>
              </a:cxn>
              <a:cxn ang="0">
                <a:pos x="0" y="17"/>
              </a:cxn>
              <a:cxn ang="0">
                <a:pos x="17" y="0"/>
              </a:cxn>
              <a:cxn ang="0">
                <a:pos x="34" y="0"/>
              </a:cxn>
              <a:cxn ang="0">
                <a:pos x="68" y="0"/>
              </a:cxn>
              <a:cxn ang="0">
                <a:pos x="118" y="17"/>
              </a:cxn>
              <a:cxn ang="0">
                <a:pos x="186" y="34"/>
              </a:cxn>
              <a:cxn ang="0">
                <a:pos x="237" y="67"/>
              </a:cxn>
              <a:cxn ang="0">
                <a:pos x="271" y="84"/>
              </a:cxn>
              <a:cxn ang="0">
                <a:pos x="305" y="118"/>
              </a:cxn>
              <a:cxn ang="0">
                <a:pos x="305" y="135"/>
              </a:cxn>
              <a:cxn ang="0">
                <a:pos x="305" y="169"/>
              </a:cxn>
              <a:cxn ang="0">
                <a:pos x="305" y="220"/>
              </a:cxn>
              <a:cxn ang="0">
                <a:pos x="288" y="270"/>
              </a:cxn>
              <a:cxn ang="0">
                <a:pos x="271" y="338"/>
              </a:cxn>
              <a:cxn ang="0">
                <a:pos x="271" y="372"/>
              </a:cxn>
              <a:cxn ang="0">
                <a:pos x="271" y="439"/>
              </a:cxn>
              <a:cxn ang="0">
                <a:pos x="271" y="524"/>
              </a:cxn>
              <a:cxn ang="0">
                <a:pos x="271" y="625"/>
              </a:cxn>
              <a:cxn ang="0">
                <a:pos x="254" y="760"/>
              </a:cxn>
              <a:cxn ang="0">
                <a:pos x="254" y="912"/>
              </a:cxn>
              <a:cxn ang="0">
                <a:pos x="254" y="1081"/>
              </a:cxn>
              <a:cxn ang="0">
                <a:pos x="254" y="1284"/>
              </a:cxn>
              <a:cxn ang="0">
                <a:pos x="101" y="1284"/>
              </a:cxn>
            </a:cxnLst>
            <a:rect l="txL" t="txT" r="txR" b="txB"/>
            <a:pathLst>
              <a:path w="305" h="1284">
                <a:moveTo>
                  <a:pt x="101" y="1284"/>
                </a:moveTo>
                <a:lnTo>
                  <a:pt x="101" y="1098"/>
                </a:lnTo>
                <a:lnTo>
                  <a:pt x="101" y="912"/>
                </a:lnTo>
                <a:lnTo>
                  <a:pt x="101" y="760"/>
                </a:lnTo>
                <a:lnTo>
                  <a:pt x="101" y="625"/>
                </a:lnTo>
                <a:lnTo>
                  <a:pt x="85" y="507"/>
                </a:lnTo>
                <a:lnTo>
                  <a:pt x="85" y="422"/>
                </a:lnTo>
                <a:lnTo>
                  <a:pt x="85" y="355"/>
                </a:lnTo>
                <a:lnTo>
                  <a:pt x="85" y="304"/>
                </a:lnTo>
                <a:lnTo>
                  <a:pt x="68" y="236"/>
                </a:lnTo>
                <a:lnTo>
                  <a:pt x="68" y="169"/>
                </a:lnTo>
                <a:lnTo>
                  <a:pt x="51" y="118"/>
                </a:lnTo>
                <a:lnTo>
                  <a:pt x="34" y="84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18" y="17"/>
                </a:lnTo>
                <a:lnTo>
                  <a:pt x="186" y="34"/>
                </a:lnTo>
                <a:lnTo>
                  <a:pt x="237" y="67"/>
                </a:lnTo>
                <a:lnTo>
                  <a:pt x="271" y="84"/>
                </a:lnTo>
                <a:lnTo>
                  <a:pt x="305" y="118"/>
                </a:lnTo>
                <a:lnTo>
                  <a:pt x="305" y="135"/>
                </a:lnTo>
                <a:lnTo>
                  <a:pt x="305" y="169"/>
                </a:lnTo>
                <a:lnTo>
                  <a:pt x="305" y="220"/>
                </a:lnTo>
                <a:lnTo>
                  <a:pt x="288" y="270"/>
                </a:lnTo>
                <a:lnTo>
                  <a:pt x="271" y="338"/>
                </a:lnTo>
                <a:lnTo>
                  <a:pt x="271" y="372"/>
                </a:lnTo>
                <a:lnTo>
                  <a:pt x="271" y="439"/>
                </a:lnTo>
                <a:lnTo>
                  <a:pt x="271" y="524"/>
                </a:lnTo>
                <a:lnTo>
                  <a:pt x="271" y="625"/>
                </a:lnTo>
                <a:lnTo>
                  <a:pt x="254" y="760"/>
                </a:lnTo>
                <a:lnTo>
                  <a:pt x="254" y="912"/>
                </a:lnTo>
                <a:lnTo>
                  <a:pt x="254" y="1081"/>
                </a:lnTo>
                <a:lnTo>
                  <a:pt x="254" y="1284"/>
                </a:lnTo>
                <a:lnTo>
                  <a:pt x="101" y="12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1" name="Freeform 41"/>
          <p:cNvSpPr/>
          <p:nvPr/>
        </p:nvSpPr>
        <p:spPr>
          <a:xfrm>
            <a:off x="6064250" y="2568575"/>
            <a:ext cx="430213" cy="161925"/>
          </a:xfrm>
          <a:custGeom>
            <a:avLst/>
            <a:gdLst>
              <a:gd name="txL" fmla="*/ 0 w 678"/>
              <a:gd name="txT" fmla="*/ 0 h 254"/>
              <a:gd name="txR" fmla="*/ 678 w 678"/>
              <a:gd name="txB" fmla="*/ 254 h 254"/>
            </a:gdLst>
            <a:ahLst/>
            <a:cxnLst>
              <a:cxn ang="0">
                <a:pos x="542" y="186"/>
              </a:cxn>
              <a:cxn ang="0">
                <a:pos x="491" y="203"/>
              </a:cxn>
              <a:cxn ang="0">
                <a:pos x="458" y="203"/>
              </a:cxn>
              <a:cxn ang="0">
                <a:pos x="390" y="220"/>
              </a:cxn>
              <a:cxn ang="0">
                <a:pos x="339" y="237"/>
              </a:cxn>
              <a:cxn ang="0">
                <a:pos x="254" y="237"/>
              </a:cxn>
              <a:cxn ang="0">
                <a:pos x="187" y="254"/>
              </a:cxn>
              <a:cxn ang="0">
                <a:pos x="0" y="254"/>
              </a:cxn>
              <a:cxn ang="0">
                <a:pos x="0" y="135"/>
              </a:cxn>
              <a:cxn ang="0">
                <a:pos x="68" y="135"/>
              </a:cxn>
              <a:cxn ang="0">
                <a:pos x="153" y="118"/>
              </a:cxn>
              <a:cxn ang="0">
                <a:pos x="237" y="101"/>
              </a:cxn>
              <a:cxn ang="0">
                <a:pos x="322" y="68"/>
              </a:cxn>
              <a:cxn ang="0">
                <a:pos x="390" y="34"/>
              </a:cxn>
              <a:cxn ang="0">
                <a:pos x="458" y="17"/>
              </a:cxn>
              <a:cxn ang="0">
                <a:pos x="508" y="0"/>
              </a:cxn>
              <a:cxn ang="0">
                <a:pos x="525" y="0"/>
              </a:cxn>
              <a:cxn ang="0">
                <a:pos x="542" y="0"/>
              </a:cxn>
              <a:cxn ang="0">
                <a:pos x="559" y="0"/>
              </a:cxn>
              <a:cxn ang="0">
                <a:pos x="627" y="17"/>
              </a:cxn>
              <a:cxn ang="0">
                <a:pos x="661" y="51"/>
              </a:cxn>
              <a:cxn ang="0">
                <a:pos x="678" y="68"/>
              </a:cxn>
              <a:cxn ang="0">
                <a:pos x="678" y="85"/>
              </a:cxn>
              <a:cxn ang="0">
                <a:pos x="678" y="101"/>
              </a:cxn>
              <a:cxn ang="0">
                <a:pos x="644" y="118"/>
              </a:cxn>
              <a:cxn ang="0">
                <a:pos x="610" y="152"/>
              </a:cxn>
              <a:cxn ang="0">
                <a:pos x="542" y="186"/>
              </a:cxn>
            </a:cxnLst>
            <a:rect l="txL" t="txT" r="txR" b="txB"/>
            <a:pathLst>
              <a:path w="678" h="254">
                <a:moveTo>
                  <a:pt x="542" y="186"/>
                </a:moveTo>
                <a:lnTo>
                  <a:pt x="491" y="203"/>
                </a:lnTo>
                <a:lnTo>
                  <a:pt x="458" y="203"/>
                </a:lnTo>
                <a:lnTo>
                  <a:pt x="390" y="220"/>
                </a:lnTo>
                <a:lnTo>
                  <a:pt x="339" y="237"/>
                </a:lnTo>
                <a:lnTo>
                  <a:pt x="254" y="237"/>
                </a:lnTo>
                <a:lnTo>
                  <a:pt x="187" y="254"/>
                </a:lnTo>
                <a:lnTo>
                  <a:pt x="0" y="254"/>
                </a:lnTo>
                <a:lnTo>
                  <a:pt x="0" y="135"/>
                </a:lnTo>
                <a:lnTo>
                  <a:pt x="68" y="135"/>
                </a:lnTo>
                <a:lnTo>
                  <a:pt x="153" y="118"/>
                </a:lnTo>
                <a:lnTo>
                  <a:pt x="237" y="101"/>
                </a:lnTo>
                <a:lnTo>
                  <a:pt x="322" y="68"/>
                </a:lnTo>
                <a:lnTo>
                  <a:pt x="390" y="34"/>
                </a:lnTo>
                <a:lnTo>
                  <a:pt x="458" y="17"/>
                </a:lnTo>
                <a:lnTo>
                  <a:pt x="508" y="0"/>
                </a:lnTo>
                <a:lnTo>
                  <a:pt x="525" y="0"/>
                </a:lnTo>
                <a:lnTo>
                  <a:pt x="542" y="0"/>
                </a:lnTo>
                <a:lnTo>
                  <a:pt x="559" y="0"/>
                </a:lnTo>
                <a:lnTo>
                  <a:pt x="627" y="17"/>
                </a:lnTo>
                <a:lnTo>
                  <a:pt x="661" y="51"/>
                </a:lnTo>
                <a:lnTo>
                  <a:pt x="678" y="68"/>
                </a:lnTo>
                <a:lnTo>
                  <a:pt x="678" y="85"/>
                </a:lnTo>
                <a:lnTo>
                  <a:pt x="678" y="101"/>
                </a:lnTo>
                <a:lnTo>
                  <a:pt x="644" y="118"/>
                </a:lnTo>
                <a:lnTo>
                  <a:pt x="610" y="152"/>
                </a:lnTo>
                <a:lnTo>
                  <a:pt x="542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2" name="Freeform 42"/>
          <p:cNvSpPr/>
          <p:nvPr/>
        </p:nvSpPr>
        <p:spPr>
          <a:xfrm>
            <a:off x="5429250" y="3008313"/>
            <a:ext cx="946150" cy="290512"/>
          </a:xfrm>
          <a:custGeom>
            <a:avLst/>
            <a:gdLst>
              <a:gd name="txL" fmla="*/ 0 w 1490"/>
              <a:gd name="txT" fmla="*/ 0 h 456"/>
              <a:gd name="txR" fmla="*/ 1490 w 1490"/>
              <a:gd name="txB" fmla="*/ 456 h 456"/>
            </a:gdLst>
            <a:ahLst/>
            <a:cxnLst>
              <a:cxn ang="0">
                <a:pos x="50" y="405"/>
              </a:cxn>
              <a:cxn ang="0">
                <a:pos x="17" y="355"/>
              </a:cxn>
              <a:cxn ang="0">
                <a:pos x="0" y="338"/>
              </a:cxn>
              <a:cxn ang="0">
                <a:pos x="0" y="321"/>
              </a:cxn>
              <a:cxn ang="0">
                <a:pos x="0" y="304"/>
              </a:cxn>
              <a:cxn ang="0">
                <a:pos x="33" y="304"/>
              </a:cxn>
              <a:cxn ang="0">
                <a:pos x="67" y="287"/>
              </a:cxn>
              <a:cxn ang="0">
                <a:pos x="118" y="270"/>
              </a:cxn>
              <a:cxn ang="0">
                <a:pos x="152" y="270"/>
              </a:cxn>
              <a:cxn ang="0">
                <a:pos x="203" y="270"/>
              </a:cxn>
              <a:cxn ang="0">
                <a:pos x="254" y="253"/>
              </a:cxn>
              <a:cxn ang="0">
                <a:pos x="338" y="236"/>
              </a:cxn>
              <a:cxn ang="0">
                <a:pos x="423" y="219"/>
              </a:cxn>
              <a:cxn ang="0">
                <a:pos x="525" y="186"/>
              </a:cxn>
              <a:cxn ang="0">
                <a:pos x="643" y="169"/>
              </a:cxn>
              <a:cxn ang="0">
                <a:pos x="762" y="135"/>
              </a:cxn>
              <a:cxn ang="0">
                <a:pos x="881" y="101"/>
              </a:cxn>
              <a:cxn ang="0">
                <a:pos x="999" y="67"/>
              </a:cxn>
              <a:cxn ang="0">
                <a:pos x="1101" y="50"/>
              </a:cxn>
              <a:cxn ang="0">
                <a:pos x="1186" y="17"/>
              </a:cxn>
              <a:cxn ang="0">
                <a:pos x="1253" y="17"/>
              </a:cxn>
              <a:cxn ang="0">
                <a:pos x="1304" y="0"/>
              </a:cxn>
              <a:cxn ang="0">
                <a:pos x="1355" y="0"/>
              </a:cxn>
              <a:cxn ang="0">
                <a:pos x="1372" y="0"/>
              </a:cxn>
              <a:cxn ang="0">
                <a:pos x="1423" y="0"/>
              </a:cxn>
              <a:cxn ang="0">
                <a:pos x="1440" y="0"/>
              </a:cxn>
              <a:cxn ang="0">
                <a:pos x="1474" y="17"/>
              </a:cxn>
              <a:cxn ang="0">
                <a:pos x="1490" y="50"/>
              </a:cxn>
              <a:cxn ang="0">
                <a:pos x="1490" y="67"/>
              </a:cxn>
              <a:cxn ang="0">
                <a:pos x="1457" y="101"/>
              </a:cxn>
              <a:cxn ang="0">
                <a:pos x="1389" y="118"/>
              </a:cxn>
              <a:cxn ang="0">
                <a:pos x="1304" y="135"/>
              </a:cxn>
              <a:cxn ang="0">
                <a:pos x="1202" y="152"/>
              </a:cxn>
              <a:cxn ang="0">
                <a:pos x="1118" y="169"/>
              </a:cxn>
              <a:cxn ang="0">
                <a:pos x="1033" y="186"/>
              </a:cxn>
              <a:cxn ang="0">
                <a:pos x="965" y="203"/>
              </a:cxn>
              <a:cxn ang="0">
                <a:pos x="898" y="236"/>
              </a:cxn>
              <a:cxn ang="0">
                <a:pos x="796" y="270"/>
              </a:cxn>
              <a:cxn ang="0">
                <a:pos x="677" y="304"/>
              </a:cxn>
              <a:cxn ang="0">
                <a:pos x="525" y="355"/>
              </a:cxn>
              <a:cxn ang="0">
                <a:pos x="457" y="388"/>
              </a:cxn>
              <a:cxn ang="0">
                <a:pos x="389" y="405"/>
              </a:cxn>
              <a:cxn ang="0">
                <a:pos x="338" y="422"/>
              </a:cxn>
              <a:cxn ang="0">
                <a:pos x="288" y="439"/>
              </a:cxn>
              <a:cxn ang="0">
                <a:pos x="254" y="456"/>
              </a:cxn>
              <a:cxn ang="0">
                <a:pos x="220" y="456"/>
              </a:cxn>
              <a:cxn ang="0">
                <a:pos x="203" y="456"/>
              </a:cxn>
              <a:cxn ang="0">
                <a:pos x="186" y="456"/>
              </a:cxn>
              <a:cxn ang="0">
                <a:pos x="118" y="439"/>
              </a:cxn>
              <a:cxn ang="0">
                <a:pos x="50" y="405"/>
              </a:cxn>
            </a:cxnLst>
            <a:rect l="txL" t="txT" r="txR" b="txB"/>
            <a:pathLst>
              <a:path w="1490" h="456">
                <a:moveTo>
                  <a:pt x="50" y="405"/>
                </a:moveTo>
                <a:lnTo>
                  <a:pt x="17" y="355"/>
                </a:lnTo>
                <a:lnTo>
                  <a:pt x="0" y="338"/>
                </a:lnTo>
                <a:lnTo>
                  <a:pt x="0" y="321"/>
                </a:lnTo>
                <a:lnTo>
                  <a:pt x="0" y="304"/>
                </a:lnTo>
                <a:lnTo>
                  <a:pt x="33" y="304"/>
                </a:lnTo>
                <a:lnTo>
                  <a:pt x="67" y="287"/>
                </a:lnTo>
                <a:lnTo>
                  <a:pt x="118" y="270"/>
                </a:lnTo>
                <a:lnTo>
                  <a:pt x="152" y="270"/>
                </a:lnTo>
                <a:lnTo>
                  <a:pt x="203" y="270"/>
                </a:lnTo>
                <a:lnTo>
                  <a:pt x="254" y="253"/>
                </a:lnTo>
                <a:lnTo>
                  <a:pt x="338" y="236"/>
                </a:lnTo>
                <a:lnTo>
                  <a:pt x="423" y="219"/>
                </a:lnTo>
                <a:lnTo>
                  <a:pt x="525" y="186"/>
                </a:lnTo>
                <a:lnTo>
                  <a:pt x="643" y="169"/>
                </a:lnTo>
                <a:lnTo>
                  <a:pt x="762" y="135"/>
                </a:lnTo>
                <a:lnTo>
                  <a:pt x="881" y="101"/>
                </a:lnTo>
                <a:lnTo>
                  <a:pt x="999" y="67"/>
                </a:lnTo>
                <a:lnTo>
                  <a:pt x="1101" y="50"/>
                </a:lnTo>
                <a:lnTo>
                  <a:pt x="1186" y="17"/>
                </a:lnTo>
                <a:lnTo>
                  <a:pt x="1253" y="17"/>
                </a:lnTo>
                <a:lnTo>
                  <a:pt x="1304" y="0"/>
                </a:lnTo>
                <a:lnTo>
                  <a:pt x="1355" y="0"/>
                </a:lnTo>
                <a:lnTo>
                  <a:pt x="1372" y="0"/>
                </a:lnTo>
                <a:lnTo>
                  <a:pt x="1423" y="0"/>
                </a:lnTo>
                <a:lnTo>
                  <a:pt x="1440" y="0"/>
                </a:lnTo>
                <a:lnTo>
                  <a:pt x="1474" y="17"/>
                </a:lnTo>
                <a:lnTo>
                  <a:pt x="1490" y="50"/>
                </a:lnTo>
                <a:lnTo>
                  <a:pt x="1490" y="67"/>
                </a:lnTo>
                <a:lnTo>
                  <a:pt x="1457" y="101"/>
                </a:lnTo>
                <a:lnTo>
                  <a:pt x="1389" y="118"/>
                </a:lnTo>
                <a:lnTo>
                  <a:pt x="1304" y="135"/>
                </a:lnTo>
                <a:lnTo>
                  <a:pt x="1202" y="152"/>
                </a:lnTo>
                <a:lnTo>
                  <a:pt x="1118" y="169"/>
                </a:lnTo>
                <a:lnTo>
                  <a:pt x="1033" y="186"/>
                </a:lnTo>
                <a:lnTo>
                  <a:pt x="965" y="203"/>
                </a:lnTo>
                <a:lnTo>
                  <a:pt x="898" y="236"/>
                </a:lnTo>
                <a:lnTo>
                  <a:pt x="796" y="270"/>
                </a:lnTo>
                <a:lnTo>
                  <a:pt x="677" y="304"/>
                </a:lnTo>
                <a:lnTo>
                  <a:pt x="525" y="355"/>
                </a:lnTo>
                <a:lnTo>
                  <a:pt x="457" y="388"/>
                </a:lnTo>
                <a:lnTo>
                  <a:pt x="389" y="405"/>
                </a:lnTo>
                <a:lnTo>
                  <a:pt x="338" y="422"/>
                </a:lnTo>
                <a:lnTo>
                  <a:pt x="288" y="439"/>
                </a:lnTo>
                <a:lnTo>
                  <a:pt x="254" y="456"/>
                </a:lnTo>
                <a:lnTo>
                  <a:pt x="220" y="456"/>
                </a:lnTo>
                <a:lnTo>
                  <a:pt x="203" y="456"/>
                </a:lnTo>
                <a:lnTo>
                  <a:pt x="186" y="456"/>
                </a:lnTo>
                <a:lnTo>
                  <a:pt x="118" y="439"/>
                </a:lnTo>
                <a:lnTo>
                  <a:pt x="50" y="40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3" name="Freeform 43"/>
          <p:cNvSpPr/>
          <p:nvPr/>
        </p:nvSpPr>
        <p:spPr>
          <a:xfrm>
            <a:off x="5826125" y="3116263"/>
            <a:ext cx="301625" cy="911225"/>
          </a:xfrm>
          <a:custGeom>
            <a:avLst/>
            <a:gdLst>
              <a:gd name="txL" fmla="*/ 0 w 475"/>
              <a:gd name="txT" fmla="*/ 0 h 1436"/>
              <a:gd name="txR" fmla="*/ 475 w 475"/>
              <a:gd name="txB" fmla="*/ 1436 h 1436"/>
            </a:gdLst>
            <a:ahLst/>
            <a:cxnLst>
              <a:cxn ang="0">
                <a:pos x="238" y="1335"/>
              </a:cxn>
              <a:cxn ang="0">
                <a:pos x="238" y="1284"/>
              </a:cxn>
              <a:cxn ang="0">
                <a:pos x="204" y="1233"/>
              </a:cxn>
              <a:cxn ang="0">
                <a:pos x="170" y="1182"/>
              </a:cxn>
              <a:cxn ang="0">
                <a:pos x="119" y="1115"/>
              </a:cxn>
              <a:cxn ang="0">
                <a:pos x="51" y="1064"/>
              </a:cxn>
              <a:cxn ang="0">
                <a:pos x="17" y="1030"/>
              </a:cxn>
              <a:cxn ang="0">
                <a:pos x="0" y="1013"/>
              </a:cxn>
              <a:cxn ang="0">
                <a:pos x="0" y="997"/>
              </a:cxn>
              <a:cxn ang="0">
                <a:pos x="17" y="980"/>
              </a:cxn>
              <a:cxn ang="0">
                <a:pos x="51" y="997"/>
              </a:cxn>
              <a:cxn ang="0">
                <a:pos x="85" y="997"/>
              </a:cxn>
              <a:cxn ang="0">
                <a:pos x="153" y="1013"/>
              </a:cxn>
              <a:cxn ang="0">
                <a:pos x="204" y="1030"/>
              </a:cxn>
              <a:cxn ang="0">
                <a:pos x="255" y="1030"/>
              </a:cxn>
              <a:cxn ang="0">
                <a:pos x="272" y="1047"/>
              </a:cxn>
              <a:cxn ang="0">
                <a:pos x="288" y="1030"/>
              </a:cxn>
              <a:cxn ang="0">
                <a:pos x="305" y="1030"/>
              </a:cxn>
              <a:cxn ang="0">
                <a:pos x="305" y="1013"/>
              </a:cxn>
              <a:cxn ang="0">
                <a:pos x="305" y="980"/>
              </a:cxn>
              <a:cxn ang="0">
                <a:pos x="305" y="946"/>
              </a:cxn>
              <a:cxn ang="0">
                <a:pos x="305" y="895"/>
              </a:cxn>
              <a:cxn ang="0">
                <a:pos x="305" y="845"/>
              </a:cxn>
              <a:cxn ang="0">
                <a:pos x="305" y="777"/>
              </a:cxn>
              <a:cxn ang="0">
                <a:pos x="305" y="709"/>
              </a:cxn>
              <a:cxn ang="0">
                <a:pos x="305" y="540"/>
              </a:cxn>
              <a:cxn ang="0">
                <a:pos x="288" y="371"/>
              </a:cxn>
              <a:cxn ang="0">
                <a:pos x="288" y="186"/>
              </a:cxn>
              <a:cxn ang="0">
                <a:pos x="272" y="0"/>
              </a:cxn>
              <a:cxn ang="0">
                <a:pos x="356" y="50"/>
              </a:cxn>
              <a:cxn ang="0">
                <a:pos x="424" y="101"/>
              </a:cxn>
              <a:cxn ang="0">
                <a:pos x="458" y="135"/>
              </a:cxn>
              <a:cxn ang="0">
                <a:pos x="475" y="169"/>
              </a:cxn>
              <a:cxn ang="0">
                <a:pos x="475" y="203"/>
              </a:cxn>
              <a:cxn ang="0">
                <a:pos x="458" y="253"/>
              </a:cxn>
              <a:cxn ang="0">
                <a:pos x="458" y="287"/>
              </a:cxn>
              <a:cxn ang="0">
                <a:pos x="458" y="304"/>
              </a:cxn>
              <a:cxn ang="0">
                <a:pos x="458" y="355"/>
              </a:cxn>
              <a:cxn ang="0">
                <a:pos x="441" y="405"/>
              </a:cxn>
              <a:cxn ang="0">
                <a:pos x="441" y="473"/>
              </a:cxn>
              <a:cxn ang="0">
                <a:pos x="441" y="540"/>
              </a:cxn>
              <a:cxn ang="0">
                <a:pos x="441" y="625"/>
              </a:cxn>
              <a:cxn ang="0">
                <a:pos x="458" y="726"/>
              </a:cxn>
              <a:cxn ang="0">
                <a:pos x="441" y="828"/>
              </a:cxn>
              <a:cxn ang="0">
                <a:pos x="441" y="912"/>
              </a:cxn>
              <a:cxn ang="0">
                <a:pos x="441" y="997"/>
              </a:cxn>
              <a:cxn ang="0">
                <a:pos x="441" y="1081"/>
              </a:cxn>
              <a:cxn ang="0">
                <a:pos x="424" y="1149"/>
              </a:cxn>
              <a:cxn ang="0">
                <a:pos x="407" y="1199"/>
              </a:cxn>
              <a:cxn ang="0">
                <a:pos x="407" y="1250"/>
              </a:cxn>
              <a:cxn ang="0">
                <a:pos x="390" y="1284"/>
              </a:cxn>
              <a:cxn ang="0">
                <a:pos x="356" y="1351"/>
              </a:cxn>
              <a:cxn ang="0">
                <a:pos x="339" y="1402"/>
              </a:cxn>
              <a:cxn ang="0">
                <a:pos x="305" y="1436"/>
              </a:cxn>
              <a:cxn ang="0">
                <a:pos x="288" y="1436"/>
              </a:cxn>
              <a:cxn ang="0">
                <a:pos x="272" y="1436"/>
              </a:cxn>
              <a:cxn ang="0">
                <a:pos x="272" y="1402"/>
              </a:cxn>
              <a:cxn ang="0">
                <a:pos x="255" y="1368"/>
              </a:cxn>
              <a:cxn ang="0">
                <a:pos x="238" y="1335"/>
              </a:cxn>
            </a:cxnLst>
            <a:rect l="txL" t="txT" r="txR" b="txB"/>
            <a:pathLst>
              <a:path w="475" h="1436">
                <a:moveTo>
                  <a:pt x="238" y="1335"/>
                </a:moveTo>
                <a:lnTo>
                  <a:pt x="238" y="1284"/>
                </a:lnTo>
                <a:lnTo>
                  <a:pt x="204" y="1233"/>
                </a:lnTo>
                <a:lnTo>
                  <a:pt x="170" y="1182"/>
                </a:lnTo>
                <a:lnTo>
                  <a:pt x="119" y="1115"/>
                </a:lnTo>
                <a:lnTo>
                  <a:pt x="51" y="1064"/>
                </a:lnTo>
                <a:lnTo>
                  <a:pt x="17" y="1030"/>
                </a:lnTo>
                <a:lnTo>
                  <a:pt x="0" y="1013"/>
                </a:lnTo>
                <a:lnTo>
                  <a:pt x="0" y="997"/>
                </a:lnTo>
                <a:lnTo>
                  <a:pt x="17" y="980"/>
                </a:lnTo>
                <a:lnTo>
                  <a:pt x="51" y="997"/>
                </a:lnTo>
                <a:lnTo>
                  <a:pt x="85" y="997"/>
                </a:lnTo>
                <a:lnTo>
                  <a:pt x="153" y="1013"/>
                </a:lnTo>
                <a:lnTo>
                  <a:pt x="204" y="1030"/>
                </a:lnTo>
                <a:lnTo>
                  <a:pt x="255" y="1030"/>
                </a:lnTo>
                <a:lnTo>
                  <a:pt x="272" y="1047"/>
                </a:lnTo>
                <a:lnTo>
                  <a:pt x="288" y="1030"/>
                </a:lnTo>
                <a:lnTo>
                  <a:pt x="305" y="1030"/>
                </a:lnTo>
                <a:lnTo>
                  <a:pt x="305" y="1013"/>
                </a:lnTo>
                <a:lnTo>
                  <a:pt x="305" y="980"/>
                </a:lnTo>
                <a:lnTo>
                  <a:pt x="305" y="946"/>
                </a:lnTo>
                <a:lnTo>
                  <a:pt x="305" y="895"/>
                </a:lnTo>
                <a:lnTo>
                  <a:pt x="305" y="845"/>
                </a:lnTo>
                <a:lnTo>
                  <a:pt x="305" y="777"/>
                </a:lnTo>
                <a:lnTo>
                  <a:pt x="305" y="709"/>
                </a:lnTo>
                <a:lnTo>
                  <a:pt x="305" y="540"/>
                </a:lnTo>
                <a:lnTo>
                  <a:pt x="288" y="371"/>
                </a:lnTo>
                <a:lnTo>
                  <a:pt x="288" y="186"/>
                </a:lnTo>
                <a:lnTo>
                  <a:pt x="272" y="0"/>
                </a:lnTo>
                <a:lnTo>
                  <a:pt x="356" y="50"/>
                </a:lnTo>
                <a:lnTo>
                  <a:pt x="424" y="101"/>
                </a:lnTo>
                <a:lnTo>
                  <a:pt x="458" y="135"/>
                </a:lnTo>
                <a:lnTo>
                  <a:pt x="475" y="169"/>
                </a:lnTo>
                <a:lnTo>
                  <a:pt x="475" y="203"/>
                </a:lnTo>
                <a:lnTo>
                  <a:pt x="458" y="253"/>
                </a:lnTo>
                <a:lnTo>
                  <a:pt x="458" y="287"/>
                </a:lnTo>
                <a:lnTo>
                  <a:pt x="458" y="304"/>
                </a:lnTo>
                <a:lnTo>
                  <a:pt x="458" y="355"/>
                </a:lnTo>
                <a:lnTo>
                  <a:pt x="441" y="405"/>
                </a:lnTo>
                <a:lnTo>
                  <a:pt x="441" y="473"/>
                </a:lnTo>
                <a:lnTo>
                  <a:pt x="441" y="540"/>
                </a:lnTo>
                <a:lnTo>
                  <a:pt x="441" y="625"/>
                </a:lnTo>
                <a:lnTo>
                  <a:pt x="458" y="726"/>
                </a:lnTo>
                <a:lnTo>
                  <a:pt x="441" y="828"/>
                </a:lnTo>
                <a:lnTo>
                  <a:pt x="441" y="912"/>
                </a:lnTo>
                <a:lnTo>
                  <a:pt x="441" y="997"/>
                </a:lnTo>
                <a:lnTo>
                  <a:pt x="441" y="1081"/>
                </a:lnTo>
                <a:lnTo>
                  <a:pt x="424" y="1149"/>
                </a:lnTo>
                <a:lnTo>
                  <a:pt x="407" y="1199"/>
                </a:lnTo>
                <a:lnTo>
                  <a:pt x="407" y="1250"/>
                </a:lnTo>
                <a:lnTo>
                  <a:pt x="390" y="1284"/>
                </a:lnTo>
                <a:lnTo>
                  <a:pt x="356" y="1351"/>
                </a:lnTo>
                <a:lnTo>
                  <a:pt x="339" y="1402"/>
                </a:lnTo>
                <a:lnTo>
                  <a:pt x="305" y="1436"/>
                </a:lnTo>
                <a:lnTo>
                  <a:pt x="288" y="1436"/>
                </a:lnTo>
                <a:lnTo>
                  <a:pt x="272" y="1436"/>
                </a:lnTo>
                <a:lnTo>
                  <a:pt x="272" y="1402"/>
                </a:lnTo>
                <a:lnTo>
                  <a:pt x="255" y="1368"/>
                </a:lnTo>
                <a:lnTo>
                  <a:pt x="238" y="13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5" name="Freeform 45"/>
          <p:cNvSpPr/>
          <p:nvPr/>
        </p:nvSpPr>
        <p:spPr>
          <a:xfrm>
            <a:off x="6192838" y="3362325"/>
            <a:ext cx="214312" cy="236538"/>
          </a:xfrm>
          <a:custGeom>
            <a:avLst/>
            <a:gdLst>
              <a:gd name="txL" fmla="*/ 0 w 339"/>
              <a:gd name="txT" fmla="*/ 0 h 372"/>
              <a:gd name="txR" fmla="*/ 339 w 339"/>
              <a:gd name="txB" fmla="*/ 372 h 372"/>
            </a:gdLst>
            <a:ahLst/>
            <a:cxnLst>
              <a:cxn ang="0">
                <a:pos x="305" y="169"/>
              </a:cxn>
              <a:cxn ang="0">
                <a:pos x="322" y="220"/>
              </a:cxn>
              <a:cxn ang="0">
                <a:pos x="339" y="254"/>
              </a:cxn>
              <a:cxn ang="0">
                <a:pos x="339" y="288"/>
              </a:cxn>
              <a:cxn ang="0">
                <a:pos x="339" y="321"/>
              </a:cxn>
              <a:cxn ang="0">
                <a:pos x="322" y="338"/>
              </a:cxn>
              <a:cxn ang="0">
                <a:pos x="322" y="355"/>
              </a:cxn>
              <a:cxn ang="0">
                <a:pos x="305" y="372"/>
              </a:cxn>
              <a:cxn ang="0">
                <a:pos x="288" y="372"/>
              </a:cxn>
              <a:cxn ang="0">
                <a:pos x="272" y="372"/>
              </a:cxn>
              <a:cxn ang="0">
                <a:pos x="255" y="355"/>
              </a:cxn>
              <a:cxn ang="0">
                <a:pos x="221" y="321"/>
              </a:cxn>
              <a:cxn ang="0">
                <a:pos x="204" y="288"/>
              </a:cxn>
              <a:cxn ang="0">
                <a:pos x="153" y="237"/>
              </a:cxn>
              <a:cxn ang="0">
                <a:pos x="102" y="169"/>
              </a:cxn>
              <a:cxn ang="0">
                <a:pos x="51" y="102"/>
              </a:cxn>
              <a:cxn ang="0">
                <a:pos x="0" y="17"/>
              </a:cxn>
              <a:cxn ang="0">
                <a:pos x="17" y="0"/>
              </a:cxn>
              <a:cxn ang="0">
                <a:pos x="51" y="0"/>
              </a:cxn>
              <a:cxn ang="0">
                <a:pos x="102" y="0"/>
              </a:cxn>
              <a:cxn ang="0">
                <a:pos x="170" y="17"/>
              </a:cxn>
              <a:cxn ang="0">
                <a:pos x="221" y="51"/>
              </a:cxn>
              <a:cxn ang="0">
                <a:pos x="272" y="85"/>
              </a:cxn>
              <a:cxn ang="0">
                <a:pos x="288" y="119"/>
              </a:cxn>
              <a:cxn ang="0">
                <a:pos x="305" y="169"/>
              </a:cxn>
            </a:cxnLst>
            <a:rect l="txL" t="txT" r="txR" b="txB"/>
            <a:pathLst>
              <a:path w="339" h="372">
                <a:moveTo>
                  <a:pt x="305" y="169"/>
                </a:moveTo>
                <a:lnTo>
                  <a:pt x="322" y="220"/>
                </a:lnTo>
                <a:lnTo>
                  <a:pt x="339" y="254"/>
                </a:lnTo>
                <a:lnTo>
                  <a:pt x="339" y="288"/>
                </a:lnTo>
                <a:lnTo>
                  <a:pt x="339" y="321"/>
                </a:lnTo>
                <a:lnTo>
                  <a:pt x="322" y="338"/>
                </a:lnTo>
                <a:lnTo>
                  <a:pt x="322" y="355"/>
                </a:lnTo>
                <a:lnTo>
                  <a:pt x="305" y="372"/>
                </a:lnTo>
                <a:lnTo>
                  <a:pt x="288" y="372"/>
                </a:lnTo>
                <a:lnTo>
                  <a:pt x="272" y="372"/>
                </a:lnTo>
                <a:lnTo>
                  <a:pt x="255" y="355"/>
                </a:lnTo>
                <a:lnTo>
                  <a:pt x="221" y="321"/>
                </a:lnTo>
                <a:lnTo>
                  <a:pt x="204" y="288"/>
                </a:lnTo>
                <a:lnTo>
                  <a:pt x="153" y="237"/>
                </a:lnTo>
                <a:lnTo>
                  <a:pt x="102" y="169"/>
                </a:lnTo>
                <a:lnTo>
                  <a:pt x="51" y="102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  <a:lnTo>
                  <a:pt x="221" y="51"/>
                </a:lnTo>
                <a:lnTo>
                  <a:pt x="272" y="85"/>
                </a:lnTo>
                <a:lnTo>
                  <a:pt x="288" y="119"/>
                </a:lnTo>
                <a:lnTo>
                  <a:pt x="305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6" name="Freeform 46"/>
          <p:cNvSpPr/>
          <p:nvPr/>
        </p:nvSpPr>
        <p:spPr>
          <a:xfrm>
            <a:off x="6267450" y="2740025"/>
            <a:ext cx="774700" cy="1084263"/>
          </a:xfrm>
          <a:custGeom>
            <a:avLst/>
            <a:gdLst>
              <a:gd name="txL" fmla="*/ 0 w 1220"/>
              <a:gd name="txT" fmla="*/ 0 h 1707"/>
              <a:gd name="txR" fmla="*/ 1220 w 1220"/>
              <a:gd name="txB" fmla="*/ 1707 h 1707"/>
            </a:gdLst>
            <a:ahLst/>
            <a:cxnLst>
              <a:cxn ang="0">
                <a:pos x="136" y="1690"/>
              </a:cxn>
              <a:cxn ang="0">
                <a:pos x="17" y="1707"/>
              </a:cxn>
              <a:cxn ang="0">
                <a:pos x="0" y="1690"/>
              </a:cxn>
              <a:cxn ang="0">
                <a:pos x="85" y="1605"/>
              </a:cxn>
              <a:cxn ang="0">
                <a:pos x="339" y="1453"/>
              </a:cxn>
              <a:cxn ang="0">
                <a:pos x="491" y="1318"/>
              </a:cxn>
              <a:cxn ang="0">
                <a:pos x="661" y="1099"/>
              </a:cxn>
              <a:cxn ang="0">
                <a:pos x="796" y="845"/>
              </a:cxn>
              <a:cxn ang="0">
                <a:pos x="881" y="558"/>
              </a:cxn>
              <a:cxn ang="0">
                <a:pos x="898" y="423"/>
              </a:cxn>
              <a:cxn ang="0">
                <a:pos x="915" y="321"/>
              </a:cxn>
              <a:cxn ang="0">
                <a:pos x="898" y="271"/>
              </a:cxn>
              <a:cxn ang="0">
                <a:pos x="881" y="237"/>
              </a:cxn>
              <a:cxn ang="0">
                <a:pos x="813" y="237"/>
              </a:cxn>
              <a:cxn ang="0">
                <a:pos x="678" y="271"/>
              </a:cxn>
              <a:cxn ang="0">
                <a:pos x="559" y="321"/>
              </a:cxn>
              <a:cxn ang="0">
                <a:pos x="458" y="338"/>
              </a:cxn>
              <a:cxn ang="0">
                <a:pos x="373" y="338"/>
              </a:cxn>
              <a:cxn ang="0">
                <a:pos x="288" y="305"/>
              </a:cxn>
              <a:cxn ang="0">
                <a:pos x="390" y="220"/>
              </a:cxn>
              <a:cxn ang="0">
                <a:pos x="610" y="152"/>
              </a:cxn>
              <a:cxn ang="0">
                <a:pos x="762" y="102"/>
              </a:cxn>
              <a:cxn ang="0">
                <a:pos x="847" y="68"/>
              </a:cxn>
              <a:cxn ang="0">
                <a:pos x="915" y="17"/>
              </a:cxn>
              <a:cxn ang="0">
                <a:pos x="966" y="17"/>
              </a:cxn>
              <a:cxn ang="0">
                <a:pos x="1050" y="51"/>
              </a:cxn>
              <a:cxn ang="0">
                <a:pos x="1152" y="152"/>
              </a:cxn>
              <a:cxn ang="0">
                <a:pos x="1220" y="203"/>
              </a:cxn>
              <a:cxn ang="0">
                <a:pos x="1220" y="271"/>
              </a:cxn>
              <a:cxn ang="0">
                <a:pos x="1169" y="288"/>
              </a:cxn>
              <a:cxn ang="0">
                <a:pos x="1152" y="321"/>
              </a:cxn>
              <a:cxn ang="0">
                <a:pos x="1118" y="406"/>
              </a:cxn>
              <a:cxn ang="0">
                <a:pos x="1067" y="524"/>
              </a:cxn>
              <a:cxn ang="0">
                <a:pos x="1034" y="693"/>
              </a:cxn>
              <a:cxn ang="0">
                <a:pos x="898" y="1048"/>
              </a:cxn>
              <a:cxn ang="0">
                <a:pos x="695" y="1318"/>
              </a:cxn>
              <a:cxn ang="0">
                <a:pos x="458" y="1521"/>
              </a:cxn>
              <a:cxn ang="0">
                <a:pos x="237" y="1656"/>
              </a:cxn>
            </a:cxnLst>
            <a:rect l="txL" t="txT" r="txR" b="txB"/>
            <a:pathLst>
              <a:path w="1220" h="1707">
                <a:moveTo>
                  <a:pt x="237" y="1656"/>
                </a:moveTo>
                <a:lnTo>
                  <a:pt x="136" y="1690"/>
                </a:lnTo>
                <a:lnTo>
                  <a:pt x="68" y="1707"/>
                </a:lnTo>
                <a:lnTo>
                  <a:pt x="17" y="1707"/>
                </a:lnTo>
                <a:lnTo>
                  <a:pt x="0" y="1707"/>
                </a:lnTo>
                <a:lnTo>
                  <a:pt x="0" y="1690"/>
                </a:lnTo>
                <a:lnTo>
                  <a:pt x="34" y="1656"/>
                </a:lnTo>
                <a:lnTo>
                  <a:pt x="85" y="1605"/>
                </a:lnTo>
                <a:lnTo>
                  <a:pt x="169" y="1555"/>
                </a:lnTo>
                <a:lnTo>
                  <a:pt x="339" y="1453"/>
                </a:lnTo>
                <a:lnTo>
                  <a:pt x="424" y="1386"/>
                </a:lnTo>
                <a:lnTo>
                  <a:pt x="491" y="1318"/>
                </a:lnTo>
                <a:lnTo>
                  <a:pt x="610" y="1166"/>
                </a:lnTo>
                <a:lnTo>
                  <a:pt x="661" y="1099"/>
                </a:lnTo>
                <a:lnTo>
                  <a:pt x="712" y="1014"/>
                </a:lnTo>
                <a:lnTo>
                  <a:pt x="796" y="845"/>
                </a:lnTo>
                <a:lnTo>
                  <a:pt x="864" y="642"/>
                </a:lnTo>
                <a:lnTo>
                  <a:pt x="881" y="558"/>
                </a:lnTo>
                <a:lnTo>
                  <a:pt x="898" y="490"/>
                </a:lnTo>
                <a:lnTo>
                  <a:pt x="898" y="423"/>
                </a:lnTo>
                <a:lnTo>
                  <a:pt x="915" y="355"/>
                </a:lnTo>
                <a:lnTo>
                  <a:pt x="915" y="321"/>
                </a:lnTo>
                <a:lnTo>
                  <a:pt x="915" y="288"/>
                </a:lnTo>
                <a:lnTo>
                  <a:pt x="898" y="271"/>
                </a:lnTo>
                <a:lnTo>
                  <a:pt x="898" y="254"/>
                </a:lnTo>
                <a:lnTo>
                  <a:pt x="881" y="237"/>
                </a:lnTo>
                <a:lnTo>
                  <a:pt x="864" y="237"/>
                </a:lnTo>
                <a:lnTo>
                  <a:pt x="813" y="237"/>
                </a:lnTo>
                <a:lnTo>
                  <a:pt x="729" y="254"/>
                </a:lnTo>
                <a:lnTo>
                  <a:pt x="678" y="271"/>
                </a:lnTo>
                <a:lnTo>
                  <a:pt x="610" y="288"/>
                </a:lnTo>
                <a:lnTo>
                  <a:pt x="559" y="321"/>
                </a:lnTo>
                <a:lnTo>
                  <a:pt x="508" y="338"/>
                </a:lnTo>
                <a:lnTo>
                  <a:pt x="458" y="338"/>
                </a:lnTo>
                <a:lnTo>
                  <a:pt x="407" y="355"/>
                </a:lnTo>
                <a:lnTo>
                  <a:pt x="373" y="338"/>
                </a:lnTo>
                <a:lnTo>
                  <a:pt x="322" y="321"/>
                </a:lnTo>
                <a:lnTo>
                  <a:pt x="288" y="305"/>
                </a:lnTo>
                <a:lnTo>
                  <a:pt x="254" y="271"/>
                </a:lnTo>
                <a:lnTo>
                  <a:pt x="390" y="220"/>
                </a:lnTo>
                <a:lnTo>
                  <a:pt x="508" y="186"/>
                </a:lnTo>
                <a:lnTo>
                  <a:pt x="610" y="152"/>
                </a:lnTo>
                <a:lnTo>
                  <a:pt x="695" y="136"/>
                </a:lnTo>
                <a:lnTo>
                  <a:pt x="762" y="102"/>
                </a:lnTo>
                <a:lnTo>
                  <a:pt x="813" y="85"/>
                </a:lnTo>
                <a:lnTo>
                  <a:pt x="847" y="68"/>
                </a:lnTo>
                <a:lnTo>
                  <a:pt x="864" y="51"/>
                </a:lnTo>
                <a:lnTo>
                  <a:pt x="915" y="17"/>
                </a:lnTo>
                <a:lnTo>
                  <a:pt x="949" y="0"/>
                </a:lnTo>
                <a:lnTo>
                  <a:pt x="966" y="17"/>
                </a:lnTo>
                <a:lnTo>
                  <a:pt x="1000" y="34"/>
                </a:lnTo>
                <a:lnTo>
                  <a:pt x="1050" y="51"/>
                </a:lnTo>
                <a:lnTo>
                  <a:pt x="1101" y="102"/>
                </a:lnTo>
                <a:lnTo>
                  <a:pt x="1152" y="152"/>
                </a:lnTo>
                <a:lnTo>
                  <a:pt x="1203" y="186"/>
                </a:lnTo>
                <a:lnTo>
                  <a:pt x="1220" y="203"/>
                </a:lnTo>
                <a:lnTo>
                  <a:pt x="1220" y="220"/>
                </a:lnTo>
                <a:lnTo>
                  <a:pt x="1220" y="271"/>
                </a:lnTo>
                <a:lnTo>
                  <a:pt x="1203" y="288"/>
                </a:lnTo>
                <a:lnTo>
                  <a:pt x="1169" y="288"/>
                </a:lnTo>
                <a:lnTo>
                  <a:pt x="1169" y="305"/>
                </a:lnTo>
                <a:lnTo>
                  <a:pt x="1152" y="321"/>
                </a:lnTo>
                <a:lnTo>
                  <a:pt x="1135" y="355"/>
                </a:lnTo>
                <a:lnTo>
                  <a:pt x="1118" y="406"/>
                </a:lnTo>
                <a:lnTo>
                  <a:pt x="1084" y="457"/>
                </a:lnTo>
                <a:lnTo>
                  <a:pt x="1067" y="524"/>
                </a:lnTo>
                <a:lnTo>
                  <a:pt x="1050" y="609"/>
                </a:lnTo>
                <a:lnTo>
                  <a:pt x="1034" y="693"/>
                </a:lnTo>
                <a:lnTo>
                  <a:pt x="966" y="879"/>
                </a:lnTo>
                <a:lnTo>
                  <a:pt x="898" y="1048"/>
                </a:lnTo>
                <a:lnTo>
                  <a:pt x="796" y="1200"/>
                </a:lnTo>
                <a:lnTo>
                  <a:pt x="695" y="1318"/>
                </a:lnTo>
                <a:lnTo>
                  <a:pt x="576" y="1437"/>
                </a:lnTo>
                <a:lnTo>
                  <a:pt x="458" y="1521"/>
                </a:lnTo>
                <a:lnTo>
                  <a:pt x="339" y="1589"/>
                </a:lnTo>
                <a:lnTo>
                  <a:pt x="237" y="16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7" name="Freeform 47"/>
          <p:cNvSpPr/>
          <p:nvPr/>
        </p:nvSpPr>
        <p:spPr>
          <a:xfrm>
            <a:off x="6440488" y="3062288"/>
            <a:ext cx="946150" cy="847725"/>
          </a:xfrm>
          <a:custGeom>
            <a:avLst/>
            <a:gdLst>
              <a:gd name="txL" fmla="*/ 0 w 1491"/>
              <a:gd name="txT" fmla="*/ 0 h 1335"/>
              <a:gd name="txR" fmla="*/ 1491 w 1491"/>
              <a:gd name="txB" fmla="*/ 1335 h 1335"/>
            </a:gdLst>
            <a:ahLst/>
            <a:cxnLst>
              <a:cxn ang="0">
                <a:pos x="1000" y="1318"/>
              </a:cxn>
              <a:cxn ang="0">
                <a:pos x="949" y="1318"/>
              </a:cxn>
              <a:cxn ang="0">
                <a:pos x="898" y="1301"/>
              </a:cxn>
              <a:cxn ang="0">
                <a:pos x="864" y="1284"/>
              </a:cxn>
              <a:cxn ang="0">
                <a:pos x="830" y="1267"/>
              </a:cxn>
              <a:cxn ang="0">
                <a:pos x="813" y="1251"/>
              </a:cxn>
              <a:cxn ang="0">
                <a:pos x="796" y="1217"/>
              </a:cxn>
              <a:cxn ang="0">
                <a:pos x="763" y="1166"/>
              </a:cxn>
              <a:cxn ang="0">
                <a:pos x="729" y="1098"/>
              </a:cxn>
              <a:cxn ang="0">
                <a:pos x="678" y="1031"/>
              </a:cxn>
              <a:cxn ang="0">
                <a:pos x="610" y="946"/>
              </a:cxn>
              <a:cxn ang="0">
                <a:pos x="542" y="828"/>
              </a:cxn>
              <a:cxn ang="0">
                <a:pos x="475" y="710"/>
              </a:cxn>
              <a:cxn ang="0">
                <a:pos x="390" y="592"/>
              </a:cxn>
              <a:cxn ang="0">
                <a:pos x="322" y="473"/>
              </a:cxn>
              <a:cxn ang="0">
                <a:pos x="254" y="389"/>
              </a:cxn>
              <a:cxn ang="0">
                <a:pos x="203" y="304"/>
              </a:cxn>
              <a:cxn ang="0">
                <a:pos x="153" y="237"/>
              </a:cxn>
              <a:cxn ang="0">
                <a:pos x="119" y="186"/>
              </a:cxn>
              <a:cxn ang="0">
                <a:pos x="85" y="152"/>
              </a:cxn>
              <a:cxn ang="0">
                <a:pos x="68" y="119"/>
              </a:cxn>
              <a:cxn ang="0">
                <a:pos x="34" y="102"/>
              </a:cxn>
              <a:cxn ang="0">
                <a:pos x="17" y="68"/>
              </a:cxn>
              <a:cxn ang="0">
                <a:pos x="0" y="34"/>
              </a:cxn>
              <a:cxn ang="0">
                <a:pos x="0" y="17"/>
              </a:cxn>
              <a:cxn ang="0">
                <a:pos x="0" y="0"/>
              </a:cxn>
              <a:cxn ang="0">
                <a:pos x="17" y="0"/>
              </a:cxn>
              <a:cxn ang="0">
                <a:pos x="34" y="0"/>
              </a:cxn>
              <a:cxn ang="0">
                <a:pos x="85" y="0"/>
              </a:cxn>
              <a:cxn ang="0">
                <a:pos x="119" y="34"/>
              </a:cxn>
              <a:cxn ang="0">
                <a:pos x="170" y="68"/>
              </a:cxn>
              <a:cxn ang="0">
                <a:pos x="220" y="135"/>
              </a:cxn>
              <a:cxn ang="0">
                <a:pos x="271" y="220"/>
              </a:cxn>
              <a:cxn ang="0">
                <a:pos x="339" y="321"/>
              </a:cxn>
              <a:cxn ang="0">
                <a:pos x="407" y="423"/>
              </a:cxn>
              <a:cxn ang="0">
                <a:pos x="508" y="524"/>
              </a:cxn>
              <a:cxn ang="0">
                <a:pos x="610" y="659"/>
              </a:cxn>
              <a:cxn ang="0">
                <a:pos x="729" y="777"/>
              </a:cxn>
              <a:cxn ang="0">
                <a:pos x="864" y="896"/>
              </a:cxn>
              <a:cxn ang="0">
                <a:pos x="1017" y="997"/>
              </a:cxn>
              <a:cxn ang="0">
                <a:pos x="1169" y="1082"/>
              </a:cxn>
              <a:cxn ang="0">
                <a:pos x="1237" y="1115"/>
              </a:cxn>
              <a:cxn ang="0">
                <a:pos x="1305" y="1149"/>
              </a:cxn>
              <a:cxn ang="0">
                <a:pos x="1356" y="1183"/>
              </a:cxn>
              <a:cxn ang="0">
                <a:pos x="1406" y="1217"/>
              </a:cxn>
              <a:cxn ang="0">
                <a:pos x="1440" y="1234"/>
              </a:cxn>
              <a:cxn ang="0">
                <a:pos x="1474" y="1251"/>
              </a:cxn>
              <a:cxn ang="0">
                <a:pos x="1474" y="1267"/>
              </a:cxn>
              <a:cxn ang="0">
                <a:pos x="1491" y="1267"/>
              </a:cxn>
              <a:cxn ang="0">
                <a:pos x="1474" y="1284"/>
              </a:cxn>
              <a:cxn ang="0">
                <a:pos x="1440" y="1284"/>
              </a:cxn>
              <a:cxn ang="0">
                <a:pos x="1389" y="1301"/>
              </a:cxn>
              <a:cxn ang="0">
                <a:pos x="1322" y="1301"/>
              </a:cxn>
              <a:cxn ang="0">
                <a:pos x="1152" y="1318"/>
              </a:cxn>
              <a:cxn ang="0">
                <a:pos x="1084" y="1335"/>
              </a:cxn>
              <a:cxn ang="0">
                <a:pos x="1000" y="1318"/>
              </a:cxn>
            </a:cxnLst>
            <a:rect l="txL" t="txT" r="txR" b="txB"/>
            <a:pathLst>
              <a:path w="1491" h="1335">
                <a:moveTo>
                  <a:pt x="1000" y="1318"/>
                </a:moveTo>
                <a:lnTo>
                  <a:pt x="949" y="1318"/>
                </a:lnTo>
                <a:lnTo>
                  <a:pt x="898" y="1301"/>
                </a:lnTo>
                <a:lnTo>
                  <a:pt x="864" y="1284"/>
                </a:lnTo>
                <a:lnTo>
                  <a:pt x="830" y="1267"/>
                </a:lnTo>
                <a:lnTo>
                  <a:pt x="813" y="1251"/>
                </a:lnTo>
                <a:lnTo>
                  <a:pt x="796" y="1217"/>
                </a:lnTo>
                <a:lnTo>
                  <a:pt x="763" y="1166"/>
                </a:lnTo>
                <a:lnTo>
                  <a:pt x="729" y="1098"/>
                </a:lnTo>
                <a:lnTo>
                  <a:pt x="678" y="1031"/>
                </a:lnTo>
                <a:lnTo>
                  <a:pt x="610" y="946"/>
                </a:lnTo>
                <a:lnTo>
                  <a:pt x="542" y="828"/>
                </a:lnTo>
                <a:lnTo>
                  <a:pt x="475" y="710"/>
                </a:lnTo>
                <a:lnTo>
                  <a:pt x="390" y="592"/>
                </a:lnTo>
                <a:lnTo>
                  <a:pt x="322" y="473"/>
                </a:lnTo>
                <a:lnTo>
                  <a:pt x="254" y="389"/>
                </a:lnTo>
                <a:lnTo>
                  <a:pt x="203" y="304"/>
                </a:lnTo>
                <a:lnTo>
                  <a:pt x="153" y="237"/>
                </a:lnTo>
                <a:lnTo>
                  <a:pt x="119" y="186"/>
                </a:lnTo>
                <a:lnTo>
                  <a:pt x="85" y="152"/>
                </a:lnTo>
                <a:lnTo>
                  <a:pt x="68" y="119"/>
                </a:lnTo>
                <a:lnTo>
                  <a:pt x="34" y="102"/>
                </a:lnTo>
                <a:lnTo>
                  <a:pt x="17" y="68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19" y="34"/>
                </a:lnTo>
                <a:lnTo>
                  <a:pt x="170" y="68"/>
                </a:lnTo>
                <a:lnTo>
                  <a:pt x="220" y="135"/>
                </a:lnTo>
                <a:lnTo>
                  <a:pt x="271" y="220"/>
                </a:lnTo>
                <a:lnTo>
                  <a:pt x="339" y="321"/>
                </a:lnTo>
                <a:lnTo>
                  <a:pt x="407" y="423"/>
                </a:lnTo>
                <a:lnTo>
                  <a:pt x="508" y="524"/>
                </a:lnTo>
                <a:lnTo>
                  <a:pt x="610" y="659"/>
                </a:lnTo>
                <a:lnTo>
                  <a:pt x="729" y="777"/>
                </a:lnTo>
                <a:lnTo>
                  <a:pt x="864" y="896"/>
                </a:lnTo>
                <a:lnTo>
                  <a:pt x="1017" y="997"/>
                </a:lnTo>
                <a:lnTo>
                  <a:pt x="1169" y="1082"/>
                </a:lnTo>
                <a:lnTo>
                  <a:pt x="1237" y="1115"/>
                </a:lnTo>
                <a:lnTo>
                  <a:pt x="1305" y="1149"/>
                </a:lnTo>
                <a:lnTo>
                  <a:pt x="1356" y="1183"/>
                </a:lnTo>
                <a:lnTo>
                  <a:pt x="1406" y="1217"/>
                </a:lnTo>
                <a:lnTo>
                  <a:pt x="1440" y="1234"/>
                </a:lnTo>
                <a:lnTo>
                  <a:pt x="1474" y="1251"/>
                </a:lnTo>
                <a:lnTo>
                  <a:pt x="1474" y="1267"/>
                </a:lnTo>
                <a:lnTo>
                  <a:pt x="1491" y="1267"/>
                </a:lnTo>
                <a:lnTo>
                  <a:pt x="1474" y="1284"/>
                </a:lnTo>
                <a:lnTo>
                  <a:pt x="1440" y="1284"/>
                </a:lnTo>
                <a:lnTo>
                  <a:pt x="1389" y="1301"/>
                </a:lnTo>
                <a:lnTo>
                  <a:pt x="1322" y="1301"/>
                </a:lnTo>
                <a:lnTo>
                  <a:pt x="1152" y="1318"/>
                </a:lnTo>
                <a:lnTo>
                  <a:pt x="1084" y="1335"/>
                </a:lnTo>
                <a:lnTo>
                  <a:pt x="1000" y="13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堆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2863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duī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5364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538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538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538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538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538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5113338"/>
            <a:ext cx="42164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“隹”的四横间隔均匀。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7750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土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9775" y="4643438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土堆  草堆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9775" y="5113338"/>
            <a:ext cx="364013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桌上堆着一堆金灿灿的玉米。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92338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7" name="Freeform 20"/>
          <p:cNvSpPr/>
          <p:nvPr/>
        </p:nvSpPr>
        <p:spPr>
          <a:xfrm>
            <a:off x="5640388" y="2157413"/>
            <a:ext cx="257175" cy="1306512"/>
          </a:xfrm>
          <a:custGeom>
            <a:avLst/>
            <a:gdLst>
              <a:gd name="txL" fmla="*/ 0 w 324"/>
              <a:gd name="txT" fmla="*/ 0 h 1646"/>
              <a:gd name="txR" fmla="*/ 324 w 324"/>
              <a:gd name="txB" fmla="*/ 1646 h 1646"/>
            </a:gdLst>
            <a:ahLst/>
            <a:cxnLst>
              <a:cxn ang="0">
                <a:pos x="100" y="1567"/>
              </a:cxn>
              <a:cxn ang="0">
                <a:pos x="102" y="1343"/>
              </a:cxn>
              <a:cxn ang="0">
                <a:pos x="104" y="1140"/>
              </a:cxn>
              <a:cxn ang="0">
                <a:pos x="104" y="958"/>
              </a:cxn>
              <a:cxn ang="0">
                <a:pos x="104" y="795"/>
              </a:cxn>
              <a:cxn ang="0">
                <a:pos x="104" y="655"/>
              </a:cxn>
              <a:cxn ang="0">
                <a:pos x="104" y="535"/>
              </a:cxn>
              <a:cxn ang="0">
                <a:pos x="102" y="433"/>
              </a:cxn>
              <a:cxn ang="0">
                <a:pos x="100" y="355"/>
              </a:cxn>
              <a:cxn ang="0">
                <a:pos x="96" y="295"/>
              </a:cxn>
              <a:cxn ang="0">
                <a:pos x="94" y="257"/>
              </a:cxn>
              <a:cxn ang="0">
                <a:pos x="88" y="222"/>
              </a:cxn>
              <a:cxn ang="0">
                <a:pos x="79" y="188"/>
              </a:cxn>
              <a:cxn ang="0">
                <a:pos x="69" y="157"/>
              </a:cxn>
              <a:cxn ang="0">
                <a:pos x="58" y="132"/>
              </a:cxn>
              <a:cxn ang="0">
                <a:pos x="46" y="115"/>
              </a:cxn>
              <a:cxn ang="0">
                <a:pos x="27" y="98"/>
              </a:cxn>
              <a:cxn ang="0">
                <a:pos x="10" y="73"/>
              </a:cxn>
              <a:cxn ang="0">
                <a:pos x="0" y="46"/>
              </a:cxn>
              <a:cxn ang="0">
                <a:pos x="2" y="27"/>
              </a:cxn>
              <a:cxn ang="0">
                <a:pos x="8" y="17"/>
              </a:cxn>
              <a:cxn ang="0">
                <a:pos x="21" y="10"/>
              </a:cxn>
              <a:cxn ang="0">
                <a:pos x="38" y="4"/>
              </a:cxn>
              <a:cxn ang="0">
                <a:pos x="61" y="0"/>
              </a:cxn>
              <a:cxn ang="0">
                <a:pos x="90" y="0"/>
              </a:cxn>
              <a:cxn ang="0">
                <a:pos x="121" y="4"/>
              </a:cxn>
              <a:cxn ang="0">
                <a:pos x="161" y="15"/>
              </a:cxn>
              <a:cxn ang="0">
                <a:pos x="223" y="48"/>
              </a:cxn>
              <a:cxn ang="0">
                <a:pos x="263" y="77"/>
              </a:cxn>
              <a:cxn ang="0">
                <a:pos x="286" y="100"/>
              </a:cxn>
              <a:cxn ang="0">
                <a:pos x="305" y="121"/>
              </a:cxn>
              <a:cxn ang="0">
                <a:pos x="317" y="140"/>
              </a:cxn>
              <a:cxn ang="0">
                <a:pos x="322" y="157"/>
              </a:cxn>
              <a:cxn ang="0">
                <a:pos x="324" y="180"/>
              </a:cxn>
              <a:cxn ang="0">
                <a:pos x="319" y="222"/>
              </a:cxn>
              <a:cxn ang="0">
                <a:pos x="305" y="278"/>
              </a:cxn>
              <a:cxn ang="0">
                <a:pos x="297" y="305"/>
              </a:cxn>
              <a:cxn ang="0">
                <a:pos x="296" y="320"/>
              </a:cxn>
              <a:cxn ang="0">
                <a:pos x="294" y="337"/>
              </a:cxn>
              <a:cxn ang="0">
                <a:pos x="290" y="362"/>
              </a:cxn>
              <a:cxn ang="0">
                <a:pos x="288" y="391"/>
              </a:cxn>
              <a:cxn ang="0">
                <a:pos x="286" y="424"/>
              </a:cxn>
              <a:cxn ang="0">
                <a:pos x="284" y="464"/>
              </a:cxn>
              <a:cxn ang="0">
                <a:pos x="282" y="506"/>
              </a:cxn>
              <a:cxn ang="0">
                <a:pos x="278" y="556"/>
              </a:cxn>
              <a:cxn ang="0">
                <a:pos x="276" y="607"/>
              </a:cxn>
              <a:cxn ang="0">
                <a:pos x="274" y="667"/>
              </a:cxn>
              <a:cxn ang="0">
                <a:pos x="273" y="730"/>
              </a:cxn>
              <a:cxn ang="0">
                <a:pos x="271" y="799"/>
              </a:cxn>
              <a:cxn ang="0">
                <a:pos x="267" y="872"/>
              </a:cxn>
              <a:cxn ang="0">
                <a:pos x="265" y="948"/>
              </a:cxn>
              <a:cxn ang="0">
                <a:pos x="263" y="1033"/>
              </a:cxn>
              <a:cxn ang="0">
                <a:pos x="261" y="1121"/>
              </a:cxn>
              <a:cxn ang="0">
                <a:pos x="259" y="1213"/>
              </a:cxn>
              <a:cxn ang="0">
                <a:pos x="255" y="1311"/>
              </a:cxn>
              <a:cxn ang="0">
                <a:pos x="253" y="1414"/>
              </a:cxn>
              <a:cxn ang="0">
                <a:pos x="251" y="1521"/>
              </a:cxn>
            </a:cxnLst>
            <a:rect l="txL" t="txT" r="txR" b="txB"/>
            <a:pathLst>
              <a:path w="324" h="1646">
                <a:moveTo>
                  <a:pt x="249" y="1596"/>
                </a:moveTo>
                <a:lnTo>
                  <a:pt x="100" y="1646"/>
                </a:lnTo>
                <a:lnTo>
                  <a:pt x="100" y="1567"/>
                </a:lnTo>
                <a:lnTo>
                  <a:pt x="102" y="1491"/>
                </a:lnTo>
                <a:lnTo>
                  <a:pt x="102" y="1416"/>
                </a:lnTo>
                <a:lnTo>
                  <a:pt x="102" y="1343"/>
                </a:lnTo>
                <a:lnTo>
                  <a:pt x="104" y="1272"/>
                </a:lnTo>
                <a:lnTo>
                  <a:pt x="104" y="1205"/>
                </a:lnTo>
                <a:lnTo>
                  <a:pt x="104" y="1140"/>
                </a:lnTo>
                <a:lnTo>
                  <a:pt x="104" y="1077"/>
                </a:lnTo>
                <a:lnTo>
                  <a:pt x="104" y="1016"/>
                </a:lnTo>
                <a:lnTo>
                  <a:pt x="104" y="958"/>
                </a:lnTo>
                <a:lnTo>
                  <a:pt x="104" y="901"/>
                </a:lnTo>
                <a:lnTo>
                  <a:pt x="104" y="847"/>
                </a:lnTo>
                <a:lnTo>
                  <a:pt x="104" y="795"/>
                </a:lnTo>
                <a:lnTo>
                  <a:pt x="104" y="745"/>
                </a:lnTo>
                <a:lnTo>
                  <a:pt x="104" y="699"/>
                </a:lnTo>
                <a:lnTo>
                  <a:pt x="104" y="655"/>
                </a:lnTo>
                <a:lnTo>
                  <a:pt x="104" y="611"/>
                </a:lnTo>
                <a:lnTo>
                  <a:pt x="104" y="571"/>
                </a:lnTo>
                <a:lnTo>
                  <a:pt x="104" y="535"/>
                </a:lnTo>
                <a:lnTo>
                  <a:pt x="102" y="498"/>
                </a:lnTo>
                <a:lnTo>
                  <a:pt x="102" y="466"/>
                </a:lnTo>
                <a:lnTo>
                  <a:pt x="102" y="433"/>
                </a:lnTo>
                <a:lnTo>
                  <a:pt x="102" y="404"/>
                </a:lnTo>
                <a:lnTo>
                  <a:pt x="100" y="379"/>
                </a:lnTo>
                <a:lnTo>
                  <a:pt x="100" y="355"/>
                </a:lnTo>
                <a:lnTo>
                  <a:pt x="98" y="332"/>
                </a:lnTo>
                <a:lnTo>
                  <a:pt x="98" y="312"/>
                </a:lnTo>
                <a:lnTo>
                  <a:pt x="96" y="295"/>
                </a:lnTo>
                <a:lnTo>
                  <a:pt x="96" y="280"/>
                </a:lnTo>
                <a:lnTo>
                  <a:pt x="94" y="268"/>
                </a:lnTo>
                <a:lnTo>
                  <a:pt x="94" y="257"/>
                </a:lnTo>
                <a:lnTo>
                  <a:pt x="92" y="249"/>
                </a:lnTo>
                <a:lnTo>
                  <a:pt x="90" y="236"/>
                </a:lnTo>
                <a:lnTo>
                  <a:pt x="88" y="222"/>
                </a:lnTo>
                <a:lnTo>
                  <a:pt x="84" y="211"/>
                </a:lnTo>
                <a:lnTo>
                  <a:pt x="82" y="197"/>
                </a:lnTo>
                <a:lnTo>
                  <a:pt x="79" y="188"/>
                </a:lnTo>
                <a:lnTo>
                  <a:pt x="77" y="176"/>
                </a:lnTo>
                <a:lnTo>
                  <a:pt x="73" y="167"/>
                </a:lnTo>
                <a:lnTo>
                  <a:pt x="69" y="157"/>
                </a:lnTo>
                <a:lnTo>
                  <a:pt x="65" y="148"/>
                </a:lnTo>
                <a:lnTo>
                  <a:pt x="61" y="140"/>
                </a:lnTo>
                <a:lnTo>
                  <a:pt x="58" y="132"/>
                </a:lnTo>
                <a:lnTo>
                  <a:pt x="54" y="127"/>
                </a:lnTo>
                <a:lnTo>
                  <a:pt x="50" y="121"/>
                </a:lnTo>
                <a:lnTo>
                  <a:pt x="46" y="115"/>
                </a:lnTo>
                <a:lnTo>
                  <a:pt x="40" y="109"/>
                </a:lnTo>
                <a:lnTo>
                  <a:pt x="36" y="105"/>
                </a:lnTo>
                <a:lnTo>
                  <a:pt x="27" y="98"/>
                </a:lnTo>
                <a:lnTo>
                  <a:pt x="21" y="90"/>
                </a:lnTo>
                <a:lnTo>
                  <a:pt x="13" y="81"/>
                </a:lnTo>
                <a:lnTo>
                  <a:pt x="10" y="73"/>
                </a:lnTo>
                <a:lnTo>
                  <a:pt x="6" y="63"/>
                </a:lnTo>
                <a:lnTo>
                  <a:pt x="2" y="56"/>
                </a:lnTo>
                <a:lnTo>
                  <a:pt x="0" y="46"/>
                </a:lnTo>
                <a:lnTo>
                  <a:pt x="0" y="36"/>
                </a:lnTo>
                <a:lnTo>
                  <a:pt x="0" y="33"/>
                </a:lnTo>
                <a:lnTo>
                  <a:pt x="2" y="27"/>
                </a:lnTo>
                <a:lnTo>
                  <a:pt x="2" y="23"/>
                </a:lnTo>
                <a:lnTo>
                  <a:pt x="6" y="21"/>
                </a:lnTo>
                <a:lnTo>
                  <a:pt x="8" y="17"/>
                </a:lnTo>
                <a:lnTo>
                  <a:pt x="11" y="13"/>
                </a:lnTo>
                <a:lnTo>
                  <a:pt x="15" y="12"/>
                </a:lnTo>
                <a:lnTo>
                  <a:pt x="21" y="10"/>
                </a:lnTo>
                <a:lnTo>
                  <a:pt x="25" y="8"/>
                </a:lnTo>
                <a:lnTo>
                  <a:pt x="31" y="6"/>
                </a:lnTo>
                <a:lnTo>
                  <a:pt x="38" y="4"/>
                </a:lnTo>
                <a:lnTo>
                  <a:pt x="46" y="2"/>
                </a:lnTo>
                <a:lnTo>
                  <a:pt x="54" y="2"/>
                </a:lnTo>
                <a:lnTo>
                  <a:pt x="61" y="0"/>
                </a:lnTo>
                <a:lnTo>
                  <a:pt x="71" y="0"/>
                </a:lnTo>
                <a:lnTo>
                  <a:pt x="81" y="0"/>
                </a:lnTo>
                <a:lnTo>
                  <a:pt x="90" y="0"/>
                </a:lnTo>
                <a:lnTo>
                  <a:pt x="102" y="2"/>
                </a:lnTo>
                <a:lnTo>
                  <a:pt x="111" y="2"/>
                </a:lnTo>
                <a:lnTo>
                  <a:pt x="121" y="4"/>
                </a:lnTo>
                <a:lnTo>
                  <a:pt x="130" y="6"/>
                </a:lnTo>
                <a:lnTo>
                  <a:pt x="142" y="10"/>
                </a:lnTo>
                <a:lnTo>
                  <a:pt x="161" y="15"/>
                </a:lnTo>
                <a:lnTo>
                  <a:pt x="182" y="25"/>
                </a:lnTo>
                <a:lnTo>
                  <a:pt x="201" y="35"/>
                </a:lnTo>
                <a:lnTo>
                  <a:pt x="223" y="48"/>
                </a:lnTo>
                <a:lnTo>
                  <a:pt x="244" y="61"/>
                </a:lnTo>
                <a:lnTo>
                  <a:pt x="253" y="69"/>
                </a:lnTo>
                <a:lnTo>
                  <a:pt x="263" y="77"/>
                </a:lnTo>
                <a:lnTo>
                  <a:pt x="271" y="84"/>
                </a:lnTo>
                <a:lnTo>
                  <a:pt x="278" y="92"/>
                </a:lnTo>
                <a:lnTo>
                  <a:pt x="286" y="100"/>
                </a:lnTo>
                <a:lnTo>
                  <a:pt x="294" y="105"/>
                </a:lnTo>
                <a:lnTo>
                  <a:pt x="299" y="113"/>
                </a:lnTo>
                <a:lnTo>
                  <a:pt x="305" y="121"/>
                </a:lnTo>
                <a:lnTo>
                  <a:pt x="309" y="127"/>
                </a:lnTo>
                <a:lnTo>
                  <a:pt x="313" y="134"/>
                </a:lnTo>
                <a:lnTo>
                  <a:pt x="317" y="140"/>
                </a:lnTo>
                <a:lnTo>
                  <a:pt x="319" y="146"/>
                </a:lnTo>
                <a:lnTo>
                  <a:pt x="322" y="151"/>
                </a:lnTo>
                <a:lnTo>
                  <a:pt x="322" y="157"/>
                </a:lnTo>
                <a:lnTo>
                  <a:pt x="324" y="163"/>
                </a:lnTo>
                <a:lnTo>
                  <a:pt x="324" y="169"/>
                </a:lnTo>
                <a:lnTo>
                  <a:pt x="324" y="180"/>
                </a:lnTo>
                <a:lnTo>
                  <a:pt x="322" y="194"/>
                </a:lnTo>
                <a:lnTo>
                  <a:pt x="321" y="207"/>
                </a:lnTo>
                <a:lnTo>
                  <a:pt x="319" y="222"/>
                </a:lnTo>
                <a:lnTo>
                  <a:pt x="315" y="240"/>
                </a:lnTo>
                <a:lnTo>
                  <a:pt x="311" y="259"/>
                </a:lnTo>
                <a:lnTo>
                  <a:pt x="305" y="278"/>
                </a:lnTo>
                <a:lnTo>
                  <a:pt x="299" y="299"/>
                </a:lnTo>
                <a:lnTo>
                  <a:pt x="299" y="303"/>
                </a:lnTo>
                <a:lnTo>
                  <a:pt x="297" y="305"/>
                </a:lnTo>
                <a:lnTo>
                  <a:pt x="297" y="310"/>
                </a:lnTo>
                <a:lnTo>
                  <a:pt x="296" y="314"/>
                </a:lnTo>
                <a:lnTo>
                  <a:pt x="296" y="320"/>
                </a:lnTo>
                <a:lnTo>
                  <a:pt x="296" y="326"/>
                </a:lnTo>
                <a:lnTo>
                  <a:pt x="294" y="332"/>
                </a:lnTo>
                <a:lnTo>
                  <a:pt x="294" y="337"/>
                </a:lnTo>
                <a:lnTo>
                  <a:pt x="292" y="345"/>
                </a:lnTo>
                <a:lnTo>
                  <a:pt x="292" y="353"/>
                </a:lnTo>
                <a:lnTo>
                  <a:pt x="290" y="362"/>
                </a:lnTo>
                <a:lnTo>
                  <a:pt x="290" y="372"/>
                </a:lnTo>
                <a:lnTo>
                  <a:pt x="290" y="381"/>
                </a:lnTo>
                <a:lnTo>
                  <a:pt x="288" y="391"/>
                </a:lnTo>
                <a:lnTo>
                  <a:pt x="288" y="401"/>
                </a:lnTo>
                <a:lnTo>
                  <a:pt x="286" y="412"/>
                </a:lnTo>
                <a:lnTo>
                  <a:pt x="286" y="424"/>
                </a:lnTo>
                <a:lnTo>
                  <a:pt x="286" y="437"/>
                </a:lnTo>
                <a:lnTo>
                  <a:pt x="284" y="450"/>
                </a:lnTo>
                <a:lnTo>
                  <a:pt x="284" y="464"/>
                </a:lnTo>
                <a:lnTo>
                  <a:pt x="282" y="477"/>
                </a:lnTo>
                <a:lnTo>
                  <a:pt x="282" y="491"/>
                </a:lnTo>
                <a:lnTo>
                  <a:pt x="282" y="506"/>
                </a:lnTo>
                <a:lnTo>
                  <a:pt x="280" y="521"/>
                </a:lnTo>
                <a:lnTo>
                  <a:pt x="280" y="538"/>
                </a:lnTo>
                <a:lnTo>
                  <a:pt x="278" y="556"/>
                </a:lnTo>
                <a:lnTo>
                  <a:pt x="278" y="573"/>
                </a:lnTo>
                <a:lnTo>
                  <a:pt x="278" y="590"/>
                </a:lnTo>
                <a:lnTo>
                  <a:pt x="276" y="607"/>
                </a:lnTo>
                <a:lnTo>
                  <a:pt x="276" y="627"/>
                </a:lnTo>
                <a:lnTo>
                  <a:pt x="274" y="646"/>
                </a:lnTo>
                <a:lnTo>
                  <a:pt x="274" y="667"/>
                </a:lnTo>
                <a:lnTo>
                  <a:pt x="274" y="688"/>
                </a:lnTo>
                <a:lnTo>
                  <a:pt x="273" y="709"/>
                </a:lnTo>
                <a:lnTo>
                  <a:pt x="273" y="730"/>
                </a:lnTo>
                <a:lnTo>
                  <a:pt x="271" y="751"/>
                </a:lnTo>
                <a:lnTo>
                  <a:pt x="271" y="774"/>
                </a:lnTo>
                <a:lnTo>
                  <a:pt x="271" y="799"/>
                </a:lnTo>
                <a:lnTo>
                  <a:pt x="269" y="822"/>
                </a:lnTo>
                <a:lnTo>
                  <a:pt x="269" y="847"/>
                </a:lnTo>
                <a:lnTo>
                  <a:pt x="267" y="872"/>
                </a:lnTo>
                <a:lnTo>
                  <a:pt x="267" y="897"/>
                </a:lnTo>
                <a:lnTo>
                  <a:pt x="267" y="924"/>
                </a:lnTo>
                <a:lnTo>
                  <a:pt x="265" y="948"/>
                </a:lnTo>
                <a:lnTo>
                  <a:pt x="265" y="977"/>
                </a:lnTo>
                <a:lnTo>
                  <a:pt x="263" y="1004"/>
                </a:lnTo>
                <a:lnTo>
                  <a:pt x="263" y="1033"/>
                </a:lnTo>
                <a:lnTo>
                  <a:pt x="263" y="1062"/>
                </a:lnTo>
                <a:lnTo>
                  <a:pt x="261" y="1090"/>
                </a:lnTo>
                <a:lnTo>
                  <a:pt x="261" y="1121"/>
                </a:lnTo>
                <a:lnTo>
                  <a:pt x="259" y="1152"/>
                </a:lnTo>
                <a:lnTo>
                  <a:pt x="259" y="1182"/>
                </a:lnTo>
                <a:lnTo>
                  <a:pt x="259" y="1213"/>
                </a:lnTo>
                <a:lnTo>
                  <a:pt x="257" y="1245"/>
                </a:lnTo>
                <a:lnTo>
                  <a:pt x="257" y="1278"/>
                </a:lnTo>
                <a:lnTo>
                  <a:pt x="255" y="1311"/>
                </a:lnTo>
                <a:lnTo>
                  <a:pt x="255" y="1345"/>
                </a:lnTo>
                <a:lnTo>
                  <a:pt x="255" y="1380"/>
                </a:lnTo>
                <a:lnTo>
                  <a:pt x="253" y="1414"/>
                </a:lnTo>
                <a:lnTo>
                  <a:pt x="253" y="1449"/>
                </a:lnTo>
                <a:lnTo>
                  <a:pt x="251" y="1485"/>
                </a:lnTo>
                <a:lnTo>
                  <a:pt x="251" y="1521"/>
                </a:lnTo>
                <a:lnTo>
                  <a:pt x="249" y="1558"/>
                </a:lnTo>
                <a:lnTo>
                  <a:pt x="249" y="159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" name="Freeform 21"/>
          <p:cNvSpPr/>
          <p:nvPr/>
        </p:nvSpPr>
        <p:spPr>
          <a:xfrm>
            <a:off x="5354638" y="2725738"/>
            <a:ext cx="720725" cy="223837"/>
          </a:xfrm>
          <a:custGeom>
            <a:avLst/>
            <a:gdLst>
              <a:gd name="txL" fmla="*/ 0 w 906"/>
              <a:gd name="txT" fmla="*/ 0 h 281"/>
              <a:gd name="txR" fmla="*/ 906 w 906"/>
              <a:gd name="txB" fmla="*/ 281 h 281"/>
            </a:gdLst>
            <a:ahLst/>
            <a:cxnLst>
              <a:cxn ang="0">
                <a:pos x="2" y="186"/>
              </a:cxn>
              <a:cxn ang="0">
                <a:pos x="11" y="180"/>
              </a:cxn>
              <a:cxn ang="0">
                <a:pos x="27" y="174"/>
              </a:cxn>
              <a:cxn ang="0">
                <a:pos x="52" y="166"/>
              </a:cxn>
              <a:cxn ang="0">
                <a:pos x="80" y="157"/>
              </a:cxn>
              <a:cxn ang="0">
                <a:pos x="117" y="147"/>
              </a:cxn>
              <a:cxn ang="0">
                <a:pos x="161" y="138"/>
              </a:cxn>
              <a:cxn ang="0">
                <a:pos x="213" y="126"/>
              </a:cxn>
              <a:cxn ang="0">
                <a:pos x="271" y="113"/>
              </a:cxn>
              <a:cxn ang="0">
                <a:pos x="336" y="97"/>
              </a:cxn>
              <a:cxn ang="0">
                <a:pos x="407" y="82"/>
              </a:cxn>
              <a:cxn ang="0">
                <a:pos x="480" y="67"/>
              </a:cxn>
              <a:cxn ang="0">
                <a:pos x="545" y="51"/>
              </a:cxn>
              <a:cxn ang="0">
                <a:pos x="605" y="40"/>
              </a:cxn>
              <a:cxn ang="0">
                <a:pos x="658" y="28"/>
              </a:cxn>
              <a:cxn ang="0">
                <a:pos x="704" y="21"/>
              </a:cxn>
              <a:cxn ang="0">
                <a:pos x="747" y="13"/>
              </a:cxn>
              <a:cxn ang="0">
                <a:pos x="781" y="7"/>
              </a:cxn>
              <a:cxn ang="0">
                <a:pos x="810" y="3"/>
              </a:cxn>
              <a:cxn ang="0">
                <a:pos x="833" y="0"/>
              </a:cxn>
              <a:cxn ang="0">
                <a:pos x="848" y="0"/>
              </a:cxn>
              <a:cxn ang="0">
                <a:pos x="868" y="2"/>
              </a:cxn>
              <a:cxn ang="0">
                <a:pos x="893" y="13"/>
              </a:cxn>
              <a:cxn ang="0">
                <a:pos x="906" y="34"/>
              </a:cxn>
              <a:cxn ang="0">
                <a:pos x="904" y="53"/>
              </a:cxn>
              <a:cxn ang="0">
                <a:pos x="898" y="69"/>
              </a:cxn>
              <a:cxn ang="0">
                <a:pos x="887" y="84"/>
              </a:cxn>
              <a:cxn ang="0">
                <a:pos x="868" y="101"/>
              </a:cxn>
              <a:cxn ang="0">
                <a:pos x="845" y="118"/>
              </a:cxn>
              <a:cxn ang="0">
                <a:pos x="814" y="138"/>
              </a:cxn>
              <a:cxn ang="0">
                <a:pos x="772" y="157"/>
              </a:cxn>
              <a:cxn ang="0">
                <a:pos x="712" y="174"/>
              </a:cxn>
              <a:cxn ang="0">
                <a:pos x="637" y="193"/>
              </a:cxn>
              <a:cxn ang="0">
                <a:pos x="549" y="212"/>
              </a:cxn>
              <a:cxn ang="0">
                <a:pos x="443" y="231"/>
              </a:cxn>
              <a:cxn ang="0">
                <a:pos x="390" y="241"/>
              </a:cxn>
              <a:cxn ang="0">
                <a:pos x="342" y="249"/>
              </a:cxn>
              <a:cxn ang="0">
                <a:pos x="297" y="254"/>
              </a:cxn>
              <a:cxn ang="0">
                <a:pos x="259" y="262"/>
              </a:cxn>
              <a:cxn ang="0">
                <a:pos x="224" y="268"/>
              </a:cxn>
              <a:cxn ang="0">
                <a:pos x="196" y="272"/>
              </a:cxn>
              <a:cxn ang="0">
                <a:pos x="171" y="276"/>
              </a:cxn>
              <a:cxn ang="0">
                <a:pos x="152" y="277"/>
              </a:cxn>
              <a:cxn ang="0">
                <a:pos x="138" y="279"/>
              </a:cxn>
              <a:cxn ang="0">
                <a:pos x="128" y="281"/>
              </a:cxn>
              <a:cxn ang="0">
                <a:pos x="119" y="281"/>
              </a:cxn>
              <a:cxn ang="0">
                <a:pos x="98" y="272"/>
              </a:cxn>
              <a:cxn ang="0">
                <a:pos x="63" y="253"/>
              </a:cxn>
              <a:cxn ang="0">
                <a:pos x="27" y="226"/>
              </a:cxn>
              <a:cxn ang="0">
                <a:pos x="4" y="203"/>
              </a:cxn>
              <a:cxn ang="0">
                <a:pos x="0" y="195"/>
              </a:cxn>
              <a:cxn ang="0">
                <a:pos x="0" y="187"/>
              </a:cxn>
            </a:cxnLst>
            <a:rect l="txL" t="txT" r="txR" b="txB"/>
            <a:pathLst>
              <a:path w="906" h="281">
                <a:moveTo>
                  <a:pt x="0" y="187"/>
                </a:moveTo>
                <a:lnTo>
                  <a:pt x="0" y="186"/>
                </a:lnTo>
                <a:lnTo>
                  <a:pt x="2" y="186"/>
                </a:lnTo>
                <a:lnTo>
                  <a:pt x="4" y="184"/>
                </a:lnTo>
                <a:lnTo>
                  <a:pt x="8" y="182"/>
                </a:lnTo>
                <a:lnTo>
                  <a:pt x="11" y="180"/>
                </a:lnTo>
                <a:lnTo>
                  <a:pt x="15" y="178"/>
                </a:lnTo>
                <a:lnTo>
                  <a:pt x="21" y="176"/>
                </a:lnTo>
                <a:lnTo>
                  <a:pt x="27" y="174"/>
                </a:lnTo>
                <a:lnTo>
                  <a:pt x="34" y="170"/>
                </a:lnTo>
                <a:lnTo>
                  <a:pt x="42" y="168"/>
                </a:lnTo>
                <a:lnTo>
                  <a:pt x="52" y="166"/>
                </a:lnTo>
                <a:lnTo>
                  <a:pt x="59" y="163"/>
                </a:lnTo>
                <a:lnTo>
                  <a:pt x="71" y="161"/>
                </a:lnTo>
                <a:lnTo>
                  <a:pt x="80" y="157"/>
                </a:lnTo>
                <a:lnTo>
                  <a:pt x="92" y="155"/>
                </a:lnTo>
                <a:lnTo>
                  <a:pt x="105" y="151"/>
                </a:lnTo>
                <a:lnTo>
                  <a:pt x="117" y="147"/>
                </a:lnTo>
                <a:lnTo>
                  <a:pt x="132" y="145"/>
                </a:lnTo>
                <a:lnTo>
                  <a:pt x="146" y="141"/>
                </a:lnTo>
                <a:lnTo>
                  <a:pt x="161" y="138"/>
                </a:lnTo>
                <a:lnTo>
                  <a:pt x="178" y="134"/>
                </a:lnTo>
                <a:lnTo>
                  <a:pt x="196" y="130"/>
                </a:lnTo>
                <a:lnTo>
                  <a:pt x="213" y="126"/>
                </a:lnTo>
                <a:lnTo>
                  <a:pt x="232" y="120"/>
                </a:lnTo>
                <a:lnTo>
                  <a:pt x="251" y="117"/>
                </a:lnTo>
                <a:lnTo>
                  <a:pt x="271" y="113"/>
                </a:lnTo>
                <a:lnTo>
                  <a:pt x="292" y="107"/>
                </a:lnTo>
                <a:lnTo>
                  <a:pt x="313" y="103"/>
                </a:lnTo>
                <a:lnTo>
                  <a:pt x="336" y="97"/>
                </a:lnTo>
                <a:lnTo>
                  <a:pt x="359" y="94"/>
                </a:lnTo>
                <a:lnTo>
                  <a:pt x="382" y="88"/>
                </a:lnTo>
                <a:lnTo>
                  <a:pt x="407" y="82"/>
                </a:lnTo>
                <a:lnTo>
                  <a:pt x="432" y="76"/>
                </a:lnTo>
                <a:lnTo>
                  <a:pt x="455" y="71"/>
                </a:lnTo>
                <a:lnTo>
                  <a:pt x="480" y="67"/>
                </a:lnTo>
                <a:lnTo>
                  <a:pt x="501" y="61"/>
                </a:lnTo>
                <a:lnTo>
                  <a:pt x="524" y="57"/>
                </a:lnTo>
                <a:lnTo>
                  <a:pt x="545" y="51"/>
                </a:lnTo>
                <a:lnTo>
                  <a:pt x="564" y="48"/>
                </a:lnTo>
                <a:lnTo>
                  <a:pt x="585" y="44"/>
                </a:lnTo>
                <a:lnTo>
                  <a:pt x="605" y="40"/>
                </a:lnTo>
                <a:lnTo>
                  <a:pt x="622" y="36"/>
                </a:lnTo>
                <a:lnTo>
                  <a:pt x="641" y="32"/>
                </a:lnTo>
                <a:lnTo>
                  <a:pt x="658" y="28"/>
                </a:lnTo>
                <a:lnTo>
                  <a:pt x="674" y="26"/>
                </a:lnTo>
                <a:lnTo>
                  <a:pt x="689" y="23"/>
                </a:lnTo>
                <a:lnTo>
                  <a:pt x="704" y="21"/>
                </a:lnTo>
                <a:lnTo>
                  <a:pt x="720" y="17"/>
                </a:lnTo>
                <a:lnTo>
                  <a:pt x="733" y="15"/>
                </a:lnTo>
                <a:lnTo>
                  <a:pt x="747" y="13"/>
                </a:lnTo>
                <a:lnTo>
                  <a:pt x="758" y="11"/>
                </a:lnTo>
                <a:lnTo>
                  <a:pt x="770" y="9"/>
                </a:lnTo>
                <a:lnTo>
                  <a:pt x="781" y="7"/>
                </a:lnTo>
                <a:lnTo>
                  <a:pt x="791" y="5"/>
                </a:lnTo>
                <a:lnTo>
                  <a:pt x="800" y="3"/>
                </a:lnTo>
                <a:lnTo>
                  <a:pt x="810" y="3"/>
                </a:lnTo>
                <a:lnTo>
                  <a:pt x="818" y="2"/>
                </a:lnTo>
                <a:lnTo>
                  <a:pt x="825" y="2"/>
                </a:lnTo>
                <a:lnTo>
                  <a:pt x="833" y="0"/>
                </a:lnTo>
                <a:lnTo>
                  <a:pt x="839" y="0"/>
                </a:lnTo>
                <a:lnTo>
                  <a:pt x="845" y="0"/>
                </a:lnTo>
                <a:lnTo>
                  <a:pt x="848" y="0"/>
                </a:lnTo>
                <a:lnTo>
                  <a:pt x="852" y="0"/>
                </a:lnTo>
                <a:lnTo>
                  <a:pt x="856" y="0"/>
                </a:lnTo>
                <a:lnTo>
                  <a:pt x="868" y="2"/>
                </a:lnTo>
                <a:lnTo>
                  <a:pt x="877" y="5"/>
                </a:lnTo>
                <a:lnTo>
                  <a:pt x="887" y="9"/>
                </a:lnTo>
                <a:lnTo>
                  <a:pt x="893" y="13"/>
                </a:lnTo>
                <a:lnTo>
                  <a:pt x="898" y="21"/>
                </a:lnTo>
                <a:lnTo>
                  <a:pt x="902" y="26"/>
                </a:lnTo>
                <a:lnTo>
                  <a:pt x="906" y="34"/>
                </a:lnTo>
                <a:lnTo>
                  <a:pt x="906" y="44"/>
                </a:lnTo>
                <a:lnTo>
                  <a:pt x="906" y="48"/>
                </a:lnTo>
                <a:lnTo>
                  <a:pt x="904" y="53"/>
                </a:lnTo>
                <a:lnTo>
                  <a:pt x="904" y="59"/>
                </a:lnTo>
                <a:lnTo>
                  <a:pt x="900" y="63"/>
                </a:lnTo>
                <a:lnTo>
                  <a:pt x="898" y="69"/>
                </a:lnTo>
                <a:lnTo>
                  <a:pt x="894" y="74"/>
                </a:lnTo>
                <a:lnTo>
                  <a:pt x="891" y="78"/>
                </a:lnTo>
                <a:lnTo>
                  <a:pt x="887" y="84"/>
                </a:lnTo>
                <a:lnTo>
                  <a:pt x="881" y="90"/>
                </a:lnTo>
                <a:lnTo>
                  <a:pt x="875" y="95"/>
                </a:lnTo>
                <a:lnTo>
                  <a:pt x="868" y="101"/>
                </a:lnTo>
                <a:lnTo>
                  <a:pt x="860" y="107"/>
                </a:lnTo>
                <a:lnTo>
                  <a:pt x="852" y="113"/>
                </a:lnTo>
                <a:lnTo>
                  <a:pt x="845" y="118"/>
                </a:lnTo>
                <a:lnTo>
                  <a:pt x="835" y="126"/>
                </a:lnTo>
                <a:lnTo>
                  <a:pt x="825" y="132"/>
                </a:lnTo>
                <a:lnTo>
                  <a:pt x="814" y="138"/>
                </a:lnTo>
                <a:lnTo>
                  <a:pt x="802" y="143"/>
                </a:lnTo>
                <a:lnTo>
                  <a:pt x="787" y="151"/>
                </a:lnTo>
                <a:lnTo>
                  <a:pt x="772" y="157"/>
                </a:lnTo>
                <a:lnTo>
                  <a:pt x="752" y="163"/>
                </a:lnTo>
                <a:lnTo>
                  <a:pt x="733" y="168"/>
                </a:lnTo>
                <a:lnTo>
                  <a:pt x="712" y="174"/>
                </a:lnTo>
                <a:lnTo>
                  <a:pt x="689" y="182"/>
                </a:lnTo>
                <a:lnTo>
                  <a:pt x="664" y="187"/>
                </a:lnTo>
                <a:lnTo>
                  <a:pt x="637" y="193"/>
                </a:lnTo>
                <a:lnTo>
                  <a:pt x="610" y="199"/>
                </a:lnTo>
                <a:lnTo>
                  <a:pt x="580" y="207"/>
                </a:lnTo>
                <a:lnTo>
                  <a:pt x="549" y="212"/>
                </a:lnTo>
                <a:lnTo>
                  <a:pt x="514" y="218"/>
                </a:lnTo>
                <a:lnTo>
                  <a:pt x="480" y="226"/>
                </a:lnTo>
                <a:lnTo>
                  <a:pt x="443" y="231"/>
                </a:lnTo>
                <a:lnTo>
                  <a:pt x="424" y="235"/>
                </a:lnTo>
                <a:lnTo>
                  <a:pt x="407" y="237"/>
                </a:lnTo>
                <a:lnTo>
                  <a:pt x="390" y="241"/>
                </a:lnTo>
                <a:lnTo>
                  <a:pt x="372" y="243"/>
                </a:lnTo>
                <a:lnTo>
                  <a:pt x="357" y="245"/>
                </a:lnTo>
                <a:lnTo>
                  <a:pt x="342" y="249"/>
                </a:lnTo>
                <a:lnTo>
                  <a:pt x="326" y="251"/>
                </a:lnTo>
                <a:lnTo>
                  <a:pt x="311" y="253"/>
                </a:lnTo>
                <a:lnTo>
                  <a:pt x="297" y="254"/>
                </a:lnTo>
                <a:lnTo>
                  <a:pt x="284" y="258"/>
                </a:lnTo>
                <a:lnTo>
                  <a:pt x="271" y="260"/>
                </a:lnTo>
                <a:lnTo>
                  <a:pt x="259" y="262"/>
                </a:lnTo>
                <a:lnTo>
                  <a:pt x="246" y="264"/>
                </a:lnTo>
                <a:lnTo>
                  <a:pt x="236" y="266"/>
                </a:lnTo>
                <a:lnTo>
                  <a:pt x="224" y="268"/>
                </a:lnTo>
                <a:lnTo>
                  <a:pt x="215" y="268"/>
                </a:lnTo>
                <a:lnTo>
                  <a:pt x="205" y="270"/>
                </a:lnTo>
                <a:lnTo>
                  <a:pt x="196" y="272"/>
                </a:lnTo>
                <a:lnTo>
                  <a:pt x="186" y="274"/>
                </a:lnTo>
                <a:lnTo>
                  <a:pt x="178" y="274"/>
                </a:lnTo>
                <a:lnTo>
                  <a:pt x="171" y="276"/>
                </a:lnTo>
                <a:lnTo>
                  <a:pt x="165" y="276"/>
                </a:lnTo>
                <a:lnTo>
                  <a:pt x="157" y="277"/>
                </a:lnTo>
                <a:lnTo>
                  <a:pt x="152" y="277"/>
                </a:lnTo>
                <a:lnTo>
                  <a:pt x="148" y="279"/>
                </a:lnTo>
                <a:lnTo>
                  <a:pt x="142" y="279"/>
                </a:lnTo>
                <a:lnTo>
                  <a:pt x="138" y="279"/>
                </a:lnTo>
                <a:lnTo>
                  <a:pt x="134" y="281"/>
                </a:lnTo>
                <a:lnTo>
                  <a:pt x="130" y="281"/>
                </a:lnTo>
                <a:lnTo>
                  <a:pt x="128" y="281"/>
                </a:lnTo>
                <a:lnTo>
                  <a:pt x="127" y="281"/>
                </a:lnTo>
                <a:lnTo>
                  <a:pt x="125" y="281"/>
                </a:lnTo>
                <a:lnTo>
                  <a:pt x="119" y="281"/>
                </a:lnTo>
                <a:lnTo>
                  <a:pt x="113" y="279"/>
                </a:lnTo>
                <a:lnTo>
                  <a:pt x="105" y="276"/>
                </a:lnTo>
                <a:lnTo>
                  <a:pt x="98" y="272"/>
                </a:lnTo>
                <a:lnTo>
                  <a:pt x="88" y="266"/>
                </a:lnTo>
                <a:lnTo>
                  <a:pt x="77" y="260"/>
                </a:lnTo>
                <a:lnTo>
                  <a:pt x="63" y="253"/>
                </a:lnTo>
                <a:lnTo>
                  <a:pt x="50" y="243"/>
                </a:lnTo>
                <a:lnTo>
                  <a:pt x="36" y="233"/>
                </a:lnTo>
                <a:lnTo>
                  <a:pt x="27" y="226"/>
                </a:lnTo>
                <a:lnTo>
                  <a:pt x="17" y="218"/>
                </a:lnTo>
                <a:lnTo>
                  <a:pt x="9" y="210"/>
                </a:lnTo>
                <a:lnTo>
                  <a:pt x="4" y="203"/>
                </a:lnTo>
                <a:lnTo>
                  <a:pt x="2" y="201"/>
                </a:lnTo>
                <a:lnTo>
                  <a:pt x="2" y="197"/>
                </a:lnTo>
                <a:lnTo>
                  <a:pt x="0" y="195"/>
                </a:lnTo>
                <a:lnTo>
                  <a:pt x="0" y="191"/>
                </a:lnTo>
                <a:lnTo>
                  <a:pt x="0" y="189"/>
                </a:lnTo>
                <a:lnTo>
                  <a:pt x="0" y="18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Freeform 22"/>
          <p:cNvSpPr/>
          <p:nvPr/>
        </p:nvSpPr>
        <p:spPr>
          <a:xfrm>
            <a:off x="5262563" y="3265488"/>
            <a:ext cx="903287" cy="501650"/>
          </a:xfrm>
          <a:custGeom>
            <a:avLst/>
            <a:gdLst>
              <a:gd name="txL" fmla="*/ 0 w 1138"/>
              <a:gd name="txT" fmla="*/ 0 h 630"/>
              <a:gd name="txR" fmla="*/ 1138 w 1138"/>
              <a:gd name="txB" fmla="*/ 630 h 630"/>
            </a:gdLst>
            <a:ahLst/>
            <a:cxnLst>
              <a:cxn ang="0">
                <a:pos x="693" y="165"/>
              </a:cxn>
              <a:cxn ang="0">
                <a:pos x="785" y="122"/>
              </a:cxn>
              <a:cxn ang="0">
                <a:pos x="864" y="86"/>
              </a:cxn>
              <a:cxn ang="0">
                <a:pos x="931" y="57"/>
              </a:cxn>
              <a:cxn ang="0">
                <a:pos x="987" y="32"/>
              </a:cxn>
              <a:cxn ang="0">
                <a:pos x="1031" y="15"/>
              </a:cxn>
              <a:cxn ang="0">
                <a:pos x="1063" y="6"/>
              </a:cxn>
              <a:cxn ang="0">
                <a:pos x="1084" y="0"/>
              </a:cxn>
              <a:cxn ang="0">
                <a:pos x="1119" y="2"/>
              </a:cxn>
              <a:cxn ang="0">
                <a:pos x="1138" y="15"/>
              </a:cxn>
              <a:cxn ang="0">
                <a:pos x="1134" y="25"/>
              </a:cxn>
              <a:cxn ang="0">
                <a:pos x="1117" y="40"/>
              </a:cxn>
              <a:cxn ang="0">
                <a:pos x="1086" y="63"/>
              </a:cxn>
              <a:cxn ang="0">
                <a:pos x="1040" y="98"/>
              </a:cxn>
              <a:cxn ang="0">
                <a:pos x="983" y="138"/>
              </a:cxn>
              <a:cxn ang="0">
                <a:pos x="910" y="188"/>
              </a:cxn>
              <a:cxn ang="0">
                <a:pos x="823" y="247"/>
              </a:cxn>
              <a:cxn ang="0">
                <a:pos x="722" y="314"/>
              </a:cxn>
              <a:cxn ang="0">
                <a:pos x="614" y="383"/>
              </a:cxn>
              <a:cxn ang="0">
                <a:pos x="518" y="446"/>
              </a:cxn>
              <a:cxn ang="0">
                <a:pos x="436" y="498"/>
              </a:cxn>
              <a:cxn ang="0">
                <a:pos x="366" y="542"/>
              </a:cxn>
              <a:cxn ang="0">
                <a:pos x="309" y="578"/>
              </a:cxn>
              <a:cxn ang="0">
                <a:pos x="263" y="603"/>
              </a:cxn>
              <a:cxn ang="0">
                <a:pos x="230" y="621"/>
              </a:cxn>
              <a:cxn ang="0">
                <a:pos x="211" y="630"/>
              </a:cxn>
              <a:cxn ang="0">
                <a:pos x="188" y="630"/>
              </a:cxn>
              <a:cxn ang="0">
                <a:pos x="161" y="621"/>
              </a:cxn>
              <a:cxn ang="0">
                <a:pos x="128" y="603"/>
              </a:cxn>
              <a:cxn ang="0">
                <a:pos x="90" y="575"/>
              </a:cxn>
              <a:cxn ang="0">
                <a:pos x="54" y="542"/>
              </a:cxn>
              <a:cxn ang="0">
                <a:pos x="25" y="511"/>
              </a:cxn>
              <a:cxn ang="0">
                <a:pos x="8" y="483"/>
              </a:cxn>
              <a:cxn ang="0">
                <a:pos x="0" y="456"/>
              </a:cxn>
              <a:cxn ang="0">
                <a:pos x="2" y="433"/>
              </a:cxn>
              <a:cxn ang="0">
                <a:pos x="11" y="416"/>
              </a:cxn>
              <a:cxn ang="0">
                <a:pos x="31" y="404"/>
              </a:cxn>
              <a:cxn ang="0">
                <a:pos x="56" y="400"/>
              </a:cxn>
              <a:cxn ang="0">
                <a:pos x="105" y="400"/>
              </a:cxn>
              <a:cxn ang="0">
                <a:pos x="153" y="400"/>
              </a:cxn>
              <a:cxn ang="0">
                <a:pos x="173" y="398"/>
              </a:cxn>
              <a:cxn ang="0">
                <a:pos x="198" y="391"/>
              </a:cxn>
              <a:cxn ang="0">
                <a:pos x="234" y="377"/>
              </a:cxn>
              <a:cxn ang="0">
                <a:pos x="282" y="356"/>
              </a:cxn>
              <a:cxn ang="0">
                <a:pos x="342" y="329"/>
              </a:cxn>
              <a:cxn ang="0">
                <a:pos x="413" y="297"/>
              </a:cxn>
              <a:cxn ang="0">
                <a:pos x="497" y="257"/>
              </a:cxn>
              <a:cxn ang="0">
                <a:pos x="593" y="211"/>
              </a:cxn>
            </a:cxnLst>
            <a:rect l="txL" t="txT" r="txR" b="txB"/>
            <a:pathLst>
              <a:path w="1138" h="630">
                <a:moveTo>
                  <a:pt x="618" y="199"/>
                </a:moveTo>
                <a:lnTo>
                  <a:pt x="645" y="188"/>
                </a:lnTo>
                <a:lnTo>
                  <a:pt x="670" y="174"/>
                </a:lnTo>
                <a:lnTo>
                  <a:pt x="693" y="165"/>
                </a:lnTo>
                <a:lnTo>
                  <a:pt x="718" y="153"/>
                </a:lnTo>
                <a:lnTo>
                  <a:pt x="741" y="142"/>
                </a:lnTo>
                <a:lnTo>
                  <a:pt x="762" y="132"/>
                </a:lnTo>
                <a:lnTo>
                  <a:pt x="785" y="122"/>
                </a:lnTo>
                <a:lnTo>
                  <a:pt x="804" y="113"/>
                </a:lnTo>
                <a:lnTo>
                  <a:pt x="825" y="103"/>
                </a:lnTo>
                <a:lnTo>
                  <a:pt x="844" y="94"/>
                </a:lnTo>
                <a:lnTo>
                  <a:pt x="864" y="86"/>
                </a:lnTo>
                <a:lnTo>
                  <a:pt x="881" y="78"/>
                </a:lnTo>
                <a:lnTo>
                  <a:pt x="898" y="71"/>
                </a:lnTo>
                <a:lnTo>
                  <a:pt x="914" y="63"/>
                </a:lnTo>
                <a:lnTo>
                  <a:pt x="931" y="57"/>
                </a:lnTo>
                <a:lnTo>
                  <a:pt x="946" y="50"/>
                </a:lnTo>
                <a:lnTo>
                  <a:pt x="960" y="44"/>
                </a:lnTo>
                <a:lnTo>
                  <a:pt x="973" y="38"/>
                </a:lnTo>
                <a:lnTo>
                  <a:pt x="987" y="32"/>
                </a:lnTo>
                <a:lnTo>
                  <a:pt x="998" y="29"/>
                </a:lnTo>
                <a:lnTo>
                  <a:pt x="1010" y="23"/>
                </a:lnTo>
                <a:lnTo>
                  <a:pt x="1021" y="19"/>
                </a:lnTo>
                <a:lnTo>
                  <a:pt x="1031" y="15"/>
                </a:lnTo>
                <a:lnTo>
                  <a:pt x="1040" y="13"/>
                </a:lnTo>
                <a:lnTo>
                  <a:pt x="1048" y="9"/>
                </a:lnTo>
                <a:lnTo>
                  <a:pt x="1056" y="8"/>
                </a:lnTo>
                <a:lnTo>
                  <a:pt x="1063" y="6"/>
                </a:lnTo>
                <a:lnTo>
                  <a:pt x="1069" y="4"/>
                </a:lnTo>
                <a:lnTo>
                  <a:pt x="1075" y="2"/>
                </a:lnTo>
                <a:lnTo>
                  <a:pt x="1081" y="0"/>
                </a:lnTo>
                <a:lnTo>
                  <a:pt x="1084" y="0"/>
                </a:lnTo>
                <a:lnTo>
                  <a:pt x="1088" y="0"/>
                </a:lnTo>
                <a:lnTo>
                  <a:pt x="1100" y="0"/>
                </a:lnTo>
                <a:lnTo>
                  <a:pt x="1109" y="2"/>
                </a:lnTo>
                <a:lnTo>
                  <a:pt x="1119" y="2"/>
                </a:lnTo>
                <a:lnTo>
                  <a:pt x="1125" y="4"/>
                </a:lnTo>
                <a:lnTo>
                  <a:pt x="1131" y="8"/>
                </a:lnTo>
                <a:lnTo>
                  <a:pt x="1134" y="11"/>
                </a:lnTo>
                <a:lnTo>
                  <a:pt x="1138" y="15"/>
                </a:lnTo>
                <a:lnTo>
                  <a:pt x="1138" y="19"/>
                </a:lnTo>
                <a:lnTo>
                  <a:pt x="1138" y="21"/>
                </a:lnTo>
                <a:lnTo>
                  <a:pt x="1136" y="23"/>
                </a:lnTo>
                <a:lnTo>
                  <a:pt x="1134" y="25"/>
                </a:lnTo>
                <a:lnTo>
                  <a:pt x="1131" y="29"/>
                </a:lnTo>
                <a:lnTo>
                  <a:pt x="1127" y="30"/>
                </a:lnTo>
                <a:lnTo>
                  <a:pt x="1123" y="36"/>
                </a:lnTo>
                <a:lnTo>
                  <a:pt x="1117" y="40"/>
                </a:lnTo>
                <a:lnTo>
                  <a:pt x="1111" y="46"/>
                </a:lnTo>
                <a:lnTo>
                  <a:pt x="1104" y="52"/>
                </a:lnTo>
                <a:lnTo>
                  <a:pt x="1094" y="57"/>
                </a:lnTo>
                <a:lnTo>
                  <a:pt x="1086" y="63"/>
                </a:lnTo>
                <a:lnTo>
                  <a:pt x="1077" y="71"/>
                </a:lnTo>
                <a:lnTo>
                  <a:pt x="1065" y="78"/>
                </a:lnTo>
                <a:lnTo>
                  <a:pt x="1054" y="88"/>
                </a:lnTo>
                <a:lnTo>
                  <a:pt x="1040" y="98"/>
                </a:lnTo>
                <a:lnTo>
                  <a:pt x="1027" y="107"/>
                </a:lnTo>
                <a:lnTo>
                  <a:pt x="1013" y="117"/>
                </a:lnTo>
                <a:lnTo>
                  <a:pt x="998" y="126"/>
                </a:lnTo>
                <a:lnTo>
                  <a:pt x="983" y="138"/>
                </a:lnTo>
                <a:lnTo>
                  <a:pt x="965" y="149"/>
                </a:lnTo>
                <a:lnTo>
                  <a:pt x="948" y="163"/>
                </a:lnTo>
                <a:lnTo>
                  <a:pt x="929" y="174"/>
                </a:lnTo>
                <a:lnTo>
                  <a:pt x="910" y="188"/>
                </a:lnTo>
                <a:lnTo>
                  <a:pt x="889" y="201"/>
                </a:lnTo>
                <a:lnTo>
                  <a:pt x="868" y="216"/>
                </a:lnTo>
                <a:lnTo>
                  <a:pt x="846" y="232"/>
                </a:lnTo>
                <a:lnTo>
                  <a:pt x="823" y="247"/>
                </a:lnTo>
                <a:lnTo>
                  <a:pt x="798" y="262"/>
                </a:lnTo>
                <a:lnTo>
                  <a:pt x="773" y="280"/>
                </a:lnTo>
                <a:lnTo>
                  <a:pt x="749" y="295"/>
                </a:lnTo>
                <a:lnTo>
                  <a:pt x="722" y="314"/>
                </a:lnTo>
                <a:lnTo>
                  <a:pt x="695" y="331"/>
                </a:lnTo>
                <a:lnTo>
                  <a:pt x="668" y="349"/>
                </a:lnTo>
                <a:lnTo>
                  <a:pt x="641" y="368"/>
                </a:lnTo>
                <a:lnTo>
                  <a:pt x="614" y="383"/>
                </a:lnTo>
                <a:lnTo>
                  <a:pt x="589" y="400"/>
                </a:lnTo>
                <a:lnTo>
                  <a:pt x="566" y="416"/>
                </a:lnTo>
                <a:lnTo>
                  <a:pt x="541" y="431"/>
                </a:lnTo>
                <a:lnTo>
                  <a:pt x="518" y="446"/>
                </a:lnTo>
                <a:lnTo>
                  <a:pt x="497" y="460"/>
                </a:lnTo>
                <a:lnTo>
                  <a:pt x="476" y="473"/>
                </a:lnTo>
                <a:lnTo>
                  <a:pt x="455" y="487"/>
                </a:lnTo>
                <a:lnTo>
                  <a:pt x="436" y="498"/>
                </a:lnTo>
                <a:lnTo>
                  <a:pt x="416" y="511"/>
                </a:lnTo>
                <a:lnTo>
                  <a:pt x="399" y="523"/>
                </a:lnTo>
                <a:lnTo>
                  <a:pt x="382" y="532"/>
                </a:lnTo>
                <a:lnTo>
                  <a:pt x="366" y="542"/>
                </a:lnTo>
                <a:lnTo>
                  <a:pt x="351" y="554"/>
                </a:lnTo>
                <a:lnTo>
                  <a:pt x="336" y="561"/>
                </a:lnTo>
                <a:lnTo>
                  <a:pt x="320" y="571"/>
                </a:lnTo>
                <a:lnTo>
                  <a:pt x="309" y="578"/>
                </a:lnTo>
                <a:lnTo>
                  <a:pt x="295" y="586"/>
                </a:lnTo>
                <a:lnTo>
                  <a:pt x="284" y="592"/>
                </a:lnTo>
                <a:lnTo>
                  <a:pt x="272" y="598"/>
                </a:lnTo>
                <a:lnTo>
                  <a:pt x="263" y="603"/>
                </a:lnTo>
                <a:lnTo>
                  <a:pt x="253" y="609"/>
                </a:lnTo>
                <a:lnTo>
                  <a:pt x="246" y="615"/>
                </a:lnTo>
                <a:lnTo>
                  <a:pt x="238" y="619"/>
                </a:lnTo>
                <a:lnTo>
                  <a:pt x="230" y="621"/>
                </a:lnTo>
                <a:lnTo>
                  <a:pt x="224" y="624"/>
                </a:lnTo>
                <a:lnTo>
                  <a:pt x="219" y="626"/>
                </a:lnTo>
                <a:lnTo>
                  <a:pt x="215" y="628"/>
                </a:lnTo>
                <a:lnTo>
                  <a:pt x="211" y="630"/>
                </a:lnTo>
                <a:lnTo>
                  <a:pt x="207" y="630"/>
                </a:lnTo>
                <a:lnTo>
                  <a:pt x="201" y="630"/>
                </a:lnTo>
                <a:lnTo>
                  <a:pt x="196" y="630"/>
                </a:lnTo>
                <a:lnTo>
                  <a:pt x="188" y="630"/>
                </a:lnTo>
                <a:lnTo>
                  <a:pt x="182" y="628"/>
                </a:lnTo>
                <a:lnTo>
                  <a:pt x="175" y="626"/>
                </a:lnTo>
                <a:lnTo>
                  <a:pt x="169" y="624"/>
                </a:lnTo>
                <a:lnTo>
                  <a:pt x="161" y="621"/>
                </a:lnTo>
                <a:lnTo>
                  <a:pt x="153" y="617"/>
                </a:lnTo>
                <a:lnTo>
                  <a:pt x="146" y="613"/>
                </a:lnTo>
                <a:lnTo>
                  <a:pt x="136" y="609"/>
                </a:lnTo>
                <a:lnTo>
                  <a:pt x="128" y="603"/>
                </a:lnTo>
                <a:lnTo>
                  <a:pt x="119" y="598"/>
                </a:lnTo>
                <a:lnTo>
                  <a:pt x="111" y="590"/>
                </a:lnTo>
                <a:lnTo>
                  <a:pt x="102" y="582"/>
                </a:lnTo>
                <a:lnTo>
                  <a:pt x="90" y="575"/>
                </a:lnTo>
                <a:lnTo>
                  <a:pt x="80" y="567"/>
                </a:lnTo>
                <a:lnTo>
                  <a:pt x="71" y="559"/>
                </a:lnTo>
                <a:lnTo>
                  <a:pt x="61" y="550"/>
                </a:lnTo>
                <a:lnTo>
                  <a:pt x="54" y="542"/>
                </a:lnTo>
                <a:lnTo>
                  <a:pt x="46" y="534"/>
                </a:lnTo>
                <a:lnTo>
                  <a:pt x="38" y="527"/>
                </a:lnTo>
                <a:lnTo>
                  <a:pt x="31" y="519"/>
                </a:lnTo>
                <a:lnTo>
                  <a:pt x="25" y="511"/>
                </a:lnTo>
                <a:lnTo>
                  <a:pt x="21" y="504"/>
                </a:lnTo>
                <a:lnTo>
                  <a:pt x="15" y="496"/>
                </a:lnTo>
                <a:lnTo>
                  <a:pt x="11" y="490"/>
                </a:lnTo>
                <a:lnTo>
                  <a:pt x="8" y="483"/>
                </a:lnTo>
                <a:lnTo>
                  <a:pt x="6" y="475"/>
                </a:lnTo>
                <a:lnTo>
                  <a:pt x="2" y="469"/>
                </a:lnTo>
                <a:lnTo>
                  <a:pt x="2" y="464"/>
                </a:lnTo>
                <a:lnTo>
                  <a:pt x="0" y="456"/>
                </a:lnTo>
                <a:lnTo>
                  <a:pt x="0" y="450"/>
                </a:lnTo>
                <a:lnTo>
                  <a:pt x="0" y="444"/>
                </a:lnTo>
                <a:lnTo>
                  <a:pt x="2" y="439"/>
                </a:lnTo>
                <a:lnTo>
                  <a:pt x="2" y="433"/>
                </a:lnTo>
                <a:lnTo>
                  <a:pt x="4" y="427"/>
                </a:lnTo>
                <a:lnTo>
                  <a:pt x="6" y="423"/>
                </a:lnTo>
                <a:lnTo>
                  <a:pt x="9" y="419"/>
                </a:lnTo>
                <a:lnTo>
                  <a:pt x="11" y="416"/>
                </a:lnTo>
                <a:lnTo>
                  <a:pt x="15" y="412"/>
                </a:lnTo>
                <a:lnTo>
                  <a:pt x="19" y="410"/>
                </a:lnTo>
                <a:lnTo>
                  <a:pt x="25" y="408"/>
                </a:lnTo>
                <a:lnTo>
                  <a:pt x="31" y="404"/>
                </a:lnTo>
                <a:lnTo>
                  <a:pt x="36" y="404"/>
                </a:lnTo>
                <a:lnTo>
                  <a:pt x="42" y="402"/>
                </a:lnTo>
                <a:lnTo>
                  <a:pt x="48" y="400"/>
                </a:lnTo>
                <a:lnTo>
                  <a:pt x="56" y="400"/>
                </a:lnTo>
                <a:lnTo>
                  <a:pt x="63" y="400"/>
                </a:lnTo>
                <a:lnTo>
                  <a:pt x="79" y="400"/>
                </a:lnTo>
                <a:lnTo>
                  <a:pt x="92" y="400"/>
                </a:lnTo>
                <a:lnTo>
                  <a:pt x="105" y="400"/>
                </a:lnTo>
                <a:lnTo>
                  <a:pt x="119" y="400"/>
                </a:lnTo>
                <a:lnTo>
                  <a:pt x="130" y="400"/>
                </a:lnTo>
                <a:lnTo>
                  <a:pt x="142" y="400"/>
                </a:lnTo>
                <a:lnTo>
                  <a:pt x="153" y="400"/>
                </a:lnTo>
                <a:lnTo>
                  <a:pt x="163" y="400"/>
                </a:lnTo>
                <a:lnTo>
                  <a:pt x="165" y="400"/>
                </a:lnTo>
                <a:lnTo>
                  <a:pt x="169" y="400"/>
                </a:lnTo>
                <a:lnTo>
                  <a:pt x="173" y="398"/>
                </a:lnTo>
                <a:lnTo>
                  <a:pt x="178" y="396"/>
                </a:lnTo>
                <a:lnTo>
                  <a:pt x="184" y="395"/>
                </a:lnTo>
                <a:lnTo>
                  <a:pt x="190" y="393"/>
                </a:lnTo>
                <a:lnTo>
                  <a:pt x="198" y="391"/>
                </a:lnTo>
                <a:lnTo>
                  <a:pt x="205" y="387"/>
                </a:lnTo>
                <a:lnTo>
                  <a:pt x="215" y="385"/>
                </a:lnTo>
                <a:lnTo>
                  <a:pt x="224" y="381"/>
                </a:lnTo>
                <a:lnTo>
                  <a:pt x="234" y="377"/>
                </a:lnTo>
                <a:lnTo>
                  <a:pt x="244" y="372"/>
                </a:lnTo>
                <a:lnTo>
                  <a:pt x="257" y="368"/>
                </a:lnTo>
                <a:lnTo>
                  <a:pt x="269" y="362"/>
                </a:lnTo>
                <a:lnTo>
                  <a:pt x="282" y="356"/>
                </a:lnTo>
                <a:lnTo>
                  <a:pt x="295" y="350"/>
                </a:lnTo>
                <a:lnTo>
                  <a:pt x="311" y="343"/>
                </a:lnTo>
                <a:lnTo>
                  <a:pt x="326" y="337"/>
                </a:lnTo>
                <a:lnTo>
                  <a:pt x="342" y="329"/>
                </a:lnTo>
                <a:lnTo>
                  <a:pt x="359" y="322"/>
                </a:lnTo>
                <a:lnTo>
                  <a:pt x="376" y="314"/>
                </a:lnTo>
                <a:lnTo>
                  <a:pt x="393" y="304"/>
                </a:lnTo>
                <a:lnTo>
                  <a:pt x="413" y="297"/>
                </a:lnTo>
                <a:lnTo>
                  <a:pt x="434" y="287"/>
                </a:lnTo>
                <a:lnTo>
                  <a:pt x="453" y="278"/>
                </a:lnTo>
                <a:lnTo>
                  <a:pt x="474" y="268"/>
                </a:lnTo>
                <a:lnTo>
                  <a:pt x="497" y="257"/>
                </a:lnTo>
                <a:lnTo>
                  <a:pt x="520" y="247"/>
                </a:lnTo>
                <a:lnTo>
                  <a:pt x="543" y="236"/>
                </a:lnTo>
                <a:lnTo>
                  <a:pt x="568" y="224"/>
                </a:lnTo>
                <a:lnTo>
                  <a:pt x="593" y="211"/>
                </a:lnTo>
                <a:lnTo>
                  <a:pt x="618" y="19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Freeform 23"/>
          <p:cNvSpPr/>
          <p:nvPr/>
        </p:nvSpPr>
        <p:spPr>
          <a:xfrm>
            <a:off x="6008688" y="2027238"/>
            <a:ext cx="746125" cy="1047750"/>
          </a:xfrm>
          <a:custGeom>
            <a:avLst/>
            <a:gdLst>
              <a:gd name="txL" fmla="*/ 0 w 939"/>
              <a:gd name="txT" fmla="*/ 0 h 1320"/>
              <a:gd name="txR" fmla="*/ 939 w 939"/>
              <a:gd name="txB" fmla="*/ 1320 h 1320"/>
            </a:gdLst>
            <a:ahLst/>
            <a:cxnLst>
              <a:cxn ang="0">
                <a:pos x="939" y="200"/>
              </a:cxn>
              <a:cxn ang="0">
                <a:pos x="935" y="224"/>
              </a:cxn>
              <a:cxn ang="0">
                <a:pos x="924" y="255"/>
              </a:cxn>
              <a:cxn ang="0">
                <a:pos x="906" y="292"/>
              </a:cxn>
              <a:cxn ang="0">
                <a:pos x="883" y="330"/>
              </a:cxn>
              <a:cxn ang="0">
                <a:pos x="855" y="374"/>
              </a:cxn>
              <a:cxn ang="0">
                <a:pos x="816" y="428"/>
              </a:cxn>
              <a:cxn ang="0">
                <a:pos x="770" y="493"/>
              </a:cxn>
              <a:cxn ang="0">
                <a:pos x="715" y="569"/>
              </a:cxn>
              <a:cxn ang="0">
                <a:pos x="649" y="657"/>
              </a:cxn>
              <a:cxn ang="0">
                <a:pos x="576" y="757"/>
              </a:cxn>
              <a:cxn ang="0">
                <a:pos x="501" y="859"/>
              </a:cxn>
              <a:cxn ang="0">
                <a:pos x="428" y="951"/>
              </a:cxn>
              <a:cxn ang="0">
                <a:pos x="357" y="1033"/>
              </a:cxn>
              <a:cxn ang="0">
                <a:pos x="288" y="1106"/>
              </a:cxn>
              <a:cxn ang="0">
                <a:pos x="223" y="1169"/>
              </a:cxn>
              <a:cxn ang="0">
                <a:pos x="162" y="1223"/>
              </a:cxn>
              <a:cxn ang="0">
                <a:pos x="110" y="1265"/>
              </a:cxn>
              <a:cxn ang="0">
                <a:pos x="70" y="1296"/>
              </a:cxn>
              <a:cxn ang="0">
                <a:pos x="39" y="1315"/>
              </a:cxn>
              <a:cxn ang="0">
                <a:pos x="18" y="1320"/>
              </a:cxn>
              <a:cxn ang="0">
                <a:pos x="4" y="1317"/>
              </a:cxn>
              <a:cxn ang="0">
                <a:pos x="0" y="1307"/>
              </a:cxn>
              <a:cxn ang="0">
                <a:pos x="0" y="1296"/>
              </a:cxn>
              <a:cxn ang="0">
                <a:pos x="6" y="1278"/>
              </a:cxn>
              <a:cxn ang="0">
                <a:pos x="18" y="1261"/>
              </a:cxn>
              <a:cxn ang="0">
                <a:pos x="33" y="1238"/>
              </a:cxn>
              <a:cxn ang="0">
                <a:pos x="56" y="1209"/>
              </a:cxn>
              <a:cxn ang="0">
                <a:pos x="89" y="1169"/>
              </a:cxn>
              <a:cxn ang="0">
                <a:pos x="129" y="1117"/>
              </a:cxn>
              <a:cxn ang="0">
                <a:pos x="179" y="1056"/>
              </a:cxn>
              <a:cxn ang="0">
                <a:pos x="237" y="983"/>
              </a:cxn>
              <a:cxn ang="0">
                <a:pos x="302" y="901"/>
              </a:cxn>
              <a:cxn ang="0">
                <a:pos x="365" y="811"/>
              </a:cxn>
              <a:cxn ang="0">
                <a:pos x="428" y="717"/>
              </a:cxn>
              <a:cxn ang="0">
                <a:pos x="490" y="615"/>
              </a:cxn>
              <a:cxn ang="0">
                <a:pos x="551" y="508"/>
              </a:cxn>
              <a:cxn ang="0">
                <a:pos x="599" y="414"/>
              </a:cxn>
              <a:cxn ang="0">
                <a:pos x="626" y="360"/>
              </a:cxn>
              <a:cxn ang="0">
                <a:pos x="649" y="311"/>
              </a:cxn>
              <a:cxn ang="0">
                <a:pos x="668" y="267"/>
              </a:cxn>
              <a:cxn ang="0">
                <a:pos x="686" y="226"/>
              </a:cxn>
              <a:cxn ang="0">
                <a:pos x="699" y="190"/>
              </a:cxn>
              <a:cxn ang="0">
                <a:pos x="709" y="157"/>
              </a:cxn>
              <a:cxn ang="0">
                <a:pos x="716" y="131"/>
              </a:cxn>
              <a:cxn ang="0">
                <a:pos x="720" y="108"/>
              </a:cxn>
              <a:cxn ang="0">
                <a:pos x="718" y="79"/>
              </a:cxn>
              <a:cxn ang="0">
                <a:pos x="707" y="58"/>
              </a:cxn>
              <a:cxn ang="0">
                <a:pos x="701" y="41"/>
              </a:cxn>
              <a:cxn ang="0">
                <a:pos x="701" y="25"/>
              </a:cxn>
              <a:cxn ang="0">
                <a:pos x="703" y="16"/>
              </a:cxn>
              <a:cxn ang="0">
                <a:pos x="713" y="6"/>
              </a:cxn>
              <a:cxn ang="0">
                <a:pos x="726" y="0"/>
              </a:cxn>
              <a:cxn ang="0">
                <a:pos x="741" y="2"/>
              </a:cxn>
              <a:cxn ang="0">
                <a:pos x="763" y="8"/>
              </a:cxn>
              <a:cxn ang="0">
                <a:pos x="787" y="19"/>
              </a:cxn>
              <a:cxn ang="0">
                <a:pos x="814" y="35"/>
              </a:cxn>
              <a:cxn ang="0">
                <a:pos x="845" y="58"/>
              </a:cxn>
              <a:cxn ang="0">
                <a:pos x="876" y="83"/>
              </a:cxn>
              <a:cxn ang="0">
                <a:pos x="901" y="108"/>
              </a:cxn>
              <a:cxn ang="0">
                <a:pos x="918" y="132"/>
              </a:cxn>
              <a:cxn ang="0">
                <a:pos x="931" y="155"/>
              </a:cxn>
              <a:cxn ang="0">
                <a:pos x="937" y="177"/>
              </a:cxn>
            </a:cxnLst>
            <a:rect l="txL" t="txT" r="txR" b="txB"/>
            <a:pathLst>
              <a:path w="939" h="1320">
                <a:moveTo>
                  <a:pt x="939" y="184"/>
                </a:moveTo>
                <a:lnTo>
                  <a:pt x="939" y="192"/>
                </a:lnTo>
                <a:lnTo>
                  <a:pt x="939" y="200"/>
                </a:lnTo>
                <a:lnTo>
                  <a:pt x="939" y="207"/>
                </a:lnTo>
                <a:lnTo>
                  <a:pt x="937" y="215"/>
                </a:lnTo>
                <a:lnTo>
                  <a:pt x="935" y="224"/>
                </a:lnTo>
                <a:lnTo>
                  <a:pt x="931" y="234"/>
                </a:lnTo>
                <a:lnTo>
                  <a:pt x="928" y="246"/>
                </a:lnTo>
                <a:lnTo>
                  <a:pt x="924" y="255"/>
                </a:lnTo>
                <a:lnTo>
                  <a:pt x="918" y="267"/>
                </a:lnTo>
                <a:lnTo>
                  <a:pt x="912" y="278"/>
                </a:lnTo>
                <a:lnTo>
                  <a:pt x="906" y="292"/>
                </a:lnTo>
                <a:lnTo>
                  <a:pt x="899" y="303"/>
                </a:lnTo>
                <a:lnTo>
                  <a:pt x="891" y="316"/>
                </a:lnTo>
                <a:lnTo>
                  <a:pt x="883" y="330"/>
                </a:lnTo>
                <a:lnTo>
                  <a:pt x="874" y="343"/>
                </a:lnTo>
                <a:lnTo>
                  <a:pt x="864" y="359"/>
                </a:lnTo>
                <a:lnTo>
                  <a:pt x="855" y="374"/>
                </a:lnTo>
                <a:lnTo>
                  <a:pt x="841" y="391"/>
                </a:lnTo>
                <a:lnTo>
                  <a:pt x="830" y="408"/>
                </a:lnTo>
                <a:lnTo>
                  <a:pt x="816" y="428"/>
                </a:lnTo>
                <a:lnTo>
                  <a:pt x="801" y="449"/>
                </a:lnTo>
                <a:lnTo>
                  <a:pt x="786" y="470"/>
                </a:lnTo>
                <a:lnTo>
                  <a:pt x="770" y="493"/>
                </a:lnTo>
                <a:lnTo>
                  <a:pt x="753" y="518"/>
                </a:lnTo>
                <a:lnTo>
                  <a:pt x="734" y="543"/>
                </a:lnTo>
                <a:lnTo>
                  <a:pt x="715" y="569"/>
                </a:lnTo>
                <a:lnTo>
                  <a:pt x="693" y="598"/>
                </a:lnTo>
                <a:lnTo>
                  <a:pt x="672" y="627"/>
                </a:lnTo>
                <a:lnTo>
                  <a:pt x="649" y="657"/>
                </a:lnTo>
                <a:lnTo>
                  <a:pt x="626" y="690"/>
                </a:lnTo>
                <a:lnTo>
                  <a:pt x="601" y="723"/>
                </a:lnTo>
                <a:lnTo>
                  <a:pt x="576" y="757"/>
                </a:lnTo>
                <a:lnTo>
                  <a:pt x="551" y="792"/>
                </a:lnTo>
                <a:lnTo>
                  <a:pt x="526" y="826"/>
                </a:lnTo>
                <a:lnTo>
                  <a:pt x="501" y="859"/>
                </a:lnTo>
                <a:lnTo>
                  <a:pt x="476" y="889"/>
                </a:lnTo>
                <a:lnTo>
                  <a:pt x="452" y="920"/>
                </a:lnTo>
                <a:lnTo>
                  <a:pt x="428" y="951"/>
                </a:lnTo>
                <a:lnTo>
                  <a:pt x="404" y="977"/>
                </a:lnTo>
                <a:lnTo>
                  <a:pt x="380" y="1006"/>
                </a:lnTo>
                <a:lnTo>
                  <a:pt x="357" y="1033"/>
                </a:lnTo>
                <a:lnTo>
                  <a:pt x="334" y="1058"/>
                </a:lnTo>
                <a:lnTo>
                  <a:pt x="311" y="1083"/>
                </a:lnTo>
                <a:lnTo>
                  <a:pt x="288" y="1106"/>
                </a:lnTo>
                <a:lnTo>
                  <a:pt x="267" y="1127"/>
                </a:lnTo>
                <a:lnTo>
                  <a:pt x="244" y="1148"/>
                </a:lnTo>
                <a:lnTo>
                  <a:pt x="223" y="1169"/>
                </a:lnTo>
                <a:lnTo>
                  <a:pt x="202" y="1188"/>
                </a:lnTo>
                <a:lnTo>
                  <a:pt x="181" y="1205"/>
                </a:lnTo>
                <a:lnTo>
                  <a:pt x="162" y="1223"/>
                </a:lnTo>
                <a:lnTo>
                  <a:pt x="144" y="1238"/>
                </a:lnTo>
                <a:lnTo>
                  <a:pt x="127" y="1253"/>
                </a:lnTo>
                <a:lnTo>
                  <a:pt x="110" y="1265"/>
                </a:lnTo>
                <a:lnTo>
                  <a:pt x="96" y="1276"/>
                </a:lnTo>
                <a:lnTo>
                  <a:pt x="81" y="1288"/>
                </a:lnTo>
                <a:lnTo>
                  <a:pt x="70" y="1296"/>
                </a:lnTo>
                <a:lnTo>
                  <a:pt x="58" y="1303"/>
                </a:lnTo>
                <a:lnTo>
                  <a:pt x="46" y="1309"/>
                </a:lnTo>
                <a:lnTo>
                  <a:pt x="39" y="1315"/>
                </a:lnTo>
                <a:lnTo>
                  <a:pt x="29" y="1319"/>
                </a:lnTo>
                <a:lnTo>
                  <a:pt x="23" y="1320"/>
                </a:lnTo>
                <a:lnTo>
                  <a:pt x="18" y="1320"/>
                </a:lnTo>
                <a:lnTo>
                  <a:pt x="12" y="1320"/>
                </a:lnTo>
                <a:lnTo>
                  <a:pt x="8" y="1319"/>
                </a:lnTo>
                <a:lnTo>
                  <a:pt x="4" y="1317"/>
                </a:lnTo>
                <a:lnTo>
                  <a:pt x="2" y="1313"/>
                </a:lnTo>
                <a:lnTo>
                  <a:pt x="0" y="1311"/>
                </a:lnTo>
                <a:lnTo>
                  <a:pt x="0" y="1307"/>
                </a:lnTo>
                <a:lnTo>
                  <a:pt x="0" y="1303"/>
                </a:lnTo>
                <a:lnTo>
                  <a:pt x="0" y="1299"/>
                </a:lnTo>
                <a:lnTo>
                  <a:pt x="0" y="1296"/>
                </a:lnTo>
                <a:lnTo>
                  <a:pt x="2" y="1290"/>
                </a:lnTo>
                <a:lnTo>
                  <a:pt x="4" y="1284"/>
                </a:lnTo>
                <a:lnTo>
                  <a:pt x="6" y="1278"/>
                </a:lnTo>
                <a:lnTo>
                  <a:pt x="10" y="1273"/>
                </a:lnTo>
                <a:lnTo>
                  <a:pt x="14" y="1267"/>
                </a:lnTo>
                <a:lnTo>
                  <a:pt x="18" y="1261"/>
                </a:lnTo>
                <a:lnTo>
                  <a:pt x="22" y="1253"/>
                </a:lnTo>
                <a:lnTo>
                  <a:pt x="27" y="1246"/>
                </a:lnTo>
                <a:lnTo>
                  <a:pt x="33" y="1238"/>
                </a:lnTo>
                <a:lnTo>
                  <a:pt x="39" y="1230"/>
                </a:lnTo>
                <a:lnTo>
                  <a:pt x="46" y="1221"/>
                </a:lnTo>
                <a:lnTo>
                  <a:pt x="56" y="1209"/>
                </a:lnTo>
                <a:lnTo>
                  <a:pt x="66" y="1196"/>
                </a:lnTo>
                <a:lnTo>
                  <a:pt x="77" y="1182"/>
                </a:lnTo>
                <a:lnTo>
                  <a:pt x="89" y="1169"/>
                </a:lnTo>
                <a:lnTo>
                  <a:pt x="100" y="1154"/>
                </a:lnTo>
                <a:lnTo>
                  <a:pt x="114" y="1136"/>
                </a:lnTo>
                <a:lnTo>
                  <a:pt x="129" y="1117"/>
                </a:lnTo>
                <a:lnTo>
                  <a:pt x="144" y="1098"/>
                </a:lnTo>
                <a:lnTo>
                  <a:pt x="162" y="1077"/>
                </a:lnTo>
                <a:lnTo>
                  <a:pt x="179" y="1056"/>
                </a:lnTo>
                <a:lnTo>
                  <a:pt x="196" y="1033"/>
                </a:lnTo>
                <a:lnTo>
                  <a:pt x="215" y="1008"/>
                </a:lnTo>
                <a:lnTo>
                  <a:pt x="237" y="983"/>
                </a:lnTo>
                <a:lnTo>
                  <a:pt x="258" y="956"/>
                </a:lnTo>
                <a:lnTo>
                  <a:pt x="279" y="930"/>
                </a:lnTo>
                <a:lnTo>
                  <a:pt x="302" y="901"/>
                </a:lnTo>
                <a:lnTo>
                  <a:pt x="323" y="872"/>
                </a:lnTo>
                <a:lnTo>
                  <a:pt x="344" y="841"/>
                </a:lnTo>
                <a:lnTo>
                  <a:pt x="365" y="811"/>
                </a:lnTo>
                <a:lnTo>
                  <a:pt x="386" y="780"/>
                </a:lnTo>
                <a:lnTo>
                  <a:pt x="407" y="749"/>
                </a:lnTo>
                <a:lnTo>
                  <a:pt x="428" y="717"/>
                </a:lnTo>
                <a:lnTo>
                  <a:pt x="450" y="684"/>
                </a:lnTo>
                <a:lnTo>
                  <a:pt x="471" y="650"/>
                </a:lnTo>
                <a:lnTo>
                  <a:pt x="490" y="615"/>
                </a:lnTo>
                <a:lnTo>
                  <a:pt x="511" y="581"/>
                </a:lnTo>
                <a:lnTo>
                  <a:pt x="530" y="544"/>
                </a:lnTo>
                <a:lnTo>
                  <a:pt x="551" y="508"/>
                </a:lnTo>
                <a:lnTo>
                  <a:pt x="571" y="472"/>
                </a:lnTo>
                <a:lnTo>
                  <a:pt x="590" y="433"/>
                </a:lnTo>
                <a:lnTo>
                  <a:pt x="599" y="414"/>
                </a:lnTo>
                <a:lnTo>
                  <a:pt x="609" y="395"/>
                </a:lnTo>
                <a:lnTo>
                  <a:pt x="617" y="378"/>
                </a:lnTo>
                <a:lnTo>
                  <a:pt x="626" y="360"/>
                </a:lnTo>
                <a:lnTo>
                  <a:pt x="634" y="343"/>
                </a:lnTo>
                <a:lnTo>
                  <a:pt x="642" y="328"/>
                </a:lnTo>
                <a:lnTo>
                  <a:pt x="649" y="311"/>
                </a:lnTo>
                <a:lnTo>
                  <a:pt x="657" y="295"/>
                </a:lnTo>
                <a:lnTo>
                  <a:pt x="663" y="280"/>
                </a:lnTo>
                <a:lnTo>
                  <a:pt x="668" y="267"/>
                </a:lnTo>
                <a:lnTo>
                  <a:pt x="674" y="253"/>
                </a:lnTo>
                <a:lnTo>
                  <a:pt x="680" y="238"/>
                </a:lnTo>
                <a:lnTo>
                  <a:pt x="686" y="226"/>
                </a:lnTo>
                <a:lnTo>
                  <a:pt x="690" y="213"/>
                </a:lnTo>
                <a:lnTo>
                  <a:pt x="695" y="201"/>
                </a:lnTo>
                <a:lnTo>
                  <a:pt x="699" y="190"/>
                </a:lnTo>
                <a:lnTo>
                  <a:pt x="703" y="178"/>
                </a:lnTo>
                <a:lnTo>
                  <a:pt x="707" y="169"/>
                </a:lnTo>
                <a:lnTo>
                  <a:pt x="709" y="157"/>
                </a:lnTo>
                <a:lnTo>
                  <a:pt x="713" y="148"/>
                </a:lnTo>
                <a:lnTo>
                  <a:pt x="715" y="140"/>
                </a:lnTo>
                <a:lnTo>
                  <a:pt x="716" y="131"/>
                </a:lnTo>
                <a:lnTo>
                  <a:pt x="716" y="123"/>
                </a:lnTo>
                <a:lnTo>
                  <a:pt x="718" y="115"/>
                </a:lnTo>
                <a:lnTo>
                  <a:pt x="720" y="108"/>
                </a:lnTo>
                <a:lnTo>
                  <a:pt x="720" y="102"/>
                </a:lnTo>
                <a:lnTo>
                  <a:pt x="720" y="88"/>
                </a:lnTo>
                <a:lnTo>
                  <a:pt x="718" y="79"/>
                </a:lnTo>
                <a:lnTo>
                  <a:pt x="715" y="71"/>
                </a:lnTo>
                <a:lnTo>
                  <a:pt x="711" y="64"/>
                </a:lnTo>
                <a:lnTo>
                  <a:pt x="707" y="58"/>
                </a:lnTo>
                <a:lnTo>
                  <a:pt x="705" y="52"/>
                </a:lnTo>
                <a:lnTo>
                  <a:pt x="703" y="46"/>
                </a:lnTo>
                <a:lnTo>
                  <a:pt x="701" y="41"/>
                </a:lnTo>
                <a:lnTo>
                  <a:pt x="701" y="35"/>
                </a:lnTo>
                <a:lnTo>
                  <a:pt x="699" y="31"/>
                </a:lnTo>
                <a:lnTo>
                  <a:pt x="701" y="25"/>
                </a:lnTo>
                <a:lnTo>
                  <a:pt x="701" y="21"/>
                </a:lnTo>
                <a:lnTo>
                  <a:pt x="701" y="18"/>
                </a:lnTo>
                <a:lnTo>
                  <a:pt x="703" y="16"/>
                </a:lnTo>
                <a:lnTo>
                  <a:pt x="707" y="12"/>
                </a:lnTo>
                <a:lnTo>
                  <a:pt x="709" y="8"/>
                </a:lnTo>
                <a:lnTo>
                  <a:pt x="713" y="6"/>
                </a:lnTo>
                <a:lnTo>
                  <a:pt x="716" y="4"/>
                </a:lnTo>
                <a:lnTo>
                  <a:pt x="720" y="2"/>
                </a:lnTo>
                <a:lnTo>
                  <a:pt x="726" y="0"/>
                </a:lnTo>
                <a:lnTo>
                  <a:pt x="730" y="0"/>
                </a:lnTo>
                <a:lnTo>
                  <a:pt x="736" y="0"/>
                </a:lnTo>
                <a:lnTo>
                  <a:pt x="741" y="2"/>
                </a:lnTo>
                <a:lnTo>
                  <a:pt x="749" y="2"/>
                </a:lnTo>
                <a:lnTo>
                  <a:pt x="755" y="4"/>
                </a:lnTo>
                <a:lnTo>
                  <a:pt x="763" y="8"/>
                </a:lnTo>
                <a:lnTo>
                  <a:pt x="770" y="10"/>
                </a:lnTo>
                <a:lnTo>
                  <a:pt x="778" y="14"/>
                </a:lnTo>
                <a:lnTo>
                  <a:pt x="787" y="19"/>
                </a:lnTo>
                <a:lnTo>
                  <a:pt x="795" y="23"/>
                </a:lnTo>
                <a:lnTo>
                  <a:pt x="805" y="29"/>
                </a:lnTo>
                <a:lnTo>
                  <a:pt x="814" y="35"/>
                </a:lnTo>
                <a:lnTo>
                  <a:pt x="824" y="42"/>
                </a:lnTo>
                <a:lnTo>
                  <a:pt x="834" y="50"/>
                </a:lnTo>
                <a:lnTo>
                  <a:pt x="845" y="58"/>
                </a:lnTo>
                <a:lnTo>
                  <a:pt x="857" y="65"/>
                </a:lnTo>
                <a:lnTo>
                  <a:pt x="866" y="75"/>
                </a:lnTo>
                <a:lnTo>
                  <a:pt x="876" y="83"/>
                </a:lnTo>
                <a:lnTo>
                  <a:pt x="883" y="92"/>
                </a:lnTo>
                <a:lnTo>
                  <a:pt x="893" y="100"/>
                </a:lnTo>
                <a:lnTo>
                  <a:pt x="901" y="108"/>
                </a:lnTo>
                <a:lnTo>
                  <a:pt x="906" y="115"/>
                </a:lnTo>
                <a:lnTo>
                  <a:pt x="912" y="125"/>
                </a:lnTo>
                <a:lnTo>
                  <a:pt x="918" y="132"/>
                </a:lnTo>
                <a:lnTo>
                  <a:pt x="924" y="140"/>
                </a:lnTo>
                <a:lnTo>
                  <a:pt x="928" y="148"/>
                </a:lnTo>
                <a:lnTo>
                  <a:pt x="931" y="155"/>
                </a:lnTo>
                <a:lnTo>
                  <a:pt x="933" y="163"/>
                </a:lnTo>
                <a:lnTo>
                  <a:pt x="937" y="169"/>
                </a:lnTo>
                <a:lnTo>
                  <a:pt x="937" y="177"/>
                </a:lnTo>
                <a:lnTo>
                  <a:pt x="939" y="18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" name="Freeform 24"/>
          <p:cNvSpPr/>
          <p:nvPr/>
        </p:nvSpPr>
        <p:spPr>
          <a:xfrm>
            <a:off x="6269038" y="2711450"/>
            <a:ext cx="152400" cy="1663700"/>
          </a:xfrm>
          <a:custGeom>
            <a:avLst/>
            <a:gdLst>
              <a:gd name="txL" fmla="*/ 0 w 192"/>
              <a:gd name="txT" fmla="*/ 0 h 2097"/>
              <a:gd name="txR" fmla="*/ 192 w 192"/>
              <a:gd name="txB" fmla="*/ 2097 h 2097"/>
            </a:gdLst>
            <a:ahLst/>
            <a:cxnLst>
              <a:cxn ang="0">
                <a:pos x="176" y="115"/>
              </a:cxn>
              <a:cxn ang="0">
                <a:pos x="186" y="158"/>
              </a:cxn>
              <a:cxn ang="0">
                <a:pos x="188" y="169"/>
              </a:cxn>
              <a:cxn ang="0">
                <a:pos x="188" y="184"/>
              </a:cxn>
              <a:cxn ang="0">
                <a:pos x="188" y="206"/>
              </a:cxn>
              <a:cxn ang="0">
                <a:pos x="190" y="230"/>
              </a:cxn>
              <a:cxn ang="0">
                <a:pos x="190" y="261"/>
              </a:cxn>
              <a:cxn ang="0">
                <a:pos x="190" y="297"/>
              </a:cxn>
              <a:cxn ang="0">
                <a:pos x="192" y="338"/>
              </a:cxn>
              <a:cxn ang="0">
                <a:pos x="192" y="384"/>
              </a:cxn>
              <a:cxn ang="0">
                <a:pos x="192" y="435"/>
              </a:cxn>
              <a:cxn ang="0">
                <a:pos x="192" y="491"/>
              </a:cxn>
              <a:cxn ang="0">
                <a:pos x="192" y="614"/>
              </a:cxn>
              <a:cxn ang="0">
                <a:pos x="192" y="868"/>
              </a:cxn>
              <a:cxn ang="0">
                <a:pos x="192" y="1129"/>
              </a:cxn>
              <a:cxn ang="0">
                <a:pos x="192" y="1261"/>
              </a:cxn>
              <a:cxn ang="0">
                <a:pos x="192" y="1323"/>
              </a:cxn>
              <a:cxn ang="0">
                <a:pos x="192" y="1378"/>
              </a:cxn>
              <a:cxn ang="0">
                <a:pos x="192" y="1432"/>
              </a:cxn>
              <a:cxn ang="0">
                <a:pos x="190" y="1478"/>
              </a:cxn>
              <a:cxn ang="0">
                <a:pos x="190" y="1522"/>
              </a:cxn>
              <a:cxn ang="0">
                <a:pos x="190" y="1560"/>
              </a:cxn>
              <a:cxn ang="0">
                <a:pos x="188" y="1593"/>
              </a:cxn>
              <a:cxn ang="0">
                <a:pos x="188" y="1623"/>
              </a:cxn>
              <a:cxn ang="0">
                <a:pos x="188" y="1648"/>
              </a:cxn>
              <a:cxn ang="0">
                <a:pos x="186" y="1667"/>
              </a:cxn>
              <a:cxn ang="0">
                <a:pos x="182" y="1704"/>
              </a:cxn>
              <a:cxn ang="0">
                <a:pos x="178" y="1748"/>
              </a:cxn>
              <a:cxn ang="0">
                <a:pos x="172" y="1796"/>
              </a:cxn>
              <a:cxn ang="0">
                <a:pos x="167" y="1849"/>
              </a:cxn>
              <a:cxn ang="0">
                <a:pos x="157" y="1909"/>
              </a:cxn>
              <a:cxn ang="0">
                <a:pos x="149" y="1968"/>
              </a:cxn>
              <a:cxn ang="0">
                <a:pos x="140" y="2018"/>
              </a:cxn>
              <a:cxn ang="0">
                <a:pos x="130" y="2054"/>
              </a:cxn>
              <a:cxn ang="0">
                <a:pos x="119" y="2081"/>
              </a:cxn>
              <a:cxn ang="0">
                <a:pos x="109" y="2095"/>
              </a:cxn>
              <a:cxn ang="0">
                <a:pos x="99" y="2097"/>
              </a:cxn>
              <a:cxn ang="0">
                <a:pos x="90" y="2089"/>
              </a:cxn>
              <a:cxn ang="0">
                <a:pos x="78" y="2072"/>
              </a:cxn>
              <a:cxn ang="0">
                <a:pos x="63" y="2045"/>
              </a:cxn>
              <a:cxn ang="0">
                <a:pos x="48" y="2007"/>
              </a:cxn>
              <a:cxn ang="0">
                <a:pos x="28" y="1961"/>
              </a:cxn>
              <a:cxn ang="0">
                <a:pos x="13" y="1909"/>
              </a:cxn>
              <a:cxn ang="0">
                <a:pos x="4" y="1853"/>
              </a:cxn>
              <a:cxn ang="0">
                <a:pos x="0" y="1798"/>
              </a:cxn>
              <a:cxn ang="0">
                <a:pos x="0" y="1740"/>
              </a:cxn>
              <a:cxn ang="0">
                <a:pos x="7" y="1681"/>
              </a:cxn>
              <a:cxn ang="0">
                <a:pos x="15" y="1637"/>
              </a:cxn>
              <a:cxn ang="0">
                <a:pos x="21" y="1577"/>
              </a:cxn>
              <a:cxn ang="0">
                <a:pos x="27" y="1497"/>
              </a:cxn>
              <a:cxn ang="0">
                <a:pos x="32" y="1392"/>
              </a:cxn>
              <a:cxn ang="0">
                <a:pos x="36" y="1263"/>
              </a:cxn>
              <a:cxn ang="0">
                <a:pos x="42" y="1112"/>
              </a:cxn>
              <a:cxn ang="0">
                <a:pos x="48" y="936"/>
              </a:cxn>
              <a:cxn ang="0">
                <a:pos x="51" y="738"/>
              </a:cxn>
              <a:cxn ang="0">
                <a:pos x="57" y="516"/>
              </a:cxn>
              <a:cxn ang="0">
                <a:pos x="61" y="269"/>
              </a:cxn>
              <a:cxn ang="0">
                <a:pos x="67" y="0"/>
              </a:cxn>
              <a:cxn ang="0">
                <a:pos x="115" y="29"/>
              </a:cxn>
              <a:cxn ang="0">
                <a:pos x="147" y="58"/>
              </a:cxn>
            </a:cxnLst>
            <a:rect l="txL" t="txT" r="txR" b="txB"/>
            <a:pathLst>
              <a:path w="192" h="2097">
                <a:moveTo>
                  <a:pt x="161" y="75"/>
                </a:moveTo>
                <a:lnTo>
                  <a:pt x="169" y="96"/>
                </a:lnTo>
                <a:lnTo>
                  <a:pt x="176" y="115"/>
                </a:lnTo>
                <a:lnTo>
                  <a:pt x="182" y="137"/>
                </a:lnTo>
                <a:lnTo>
                  <a:pt x="184" y="146"/>
                </a:lnTo>
                <a:lnTo>
                  <a:pt x="186" y="158"/>
                </a:lnTo>
                <a:lnTo>
                  <a:pt x="186" y="161"/>
                </a:lnTo>
                <a:lnTo>
                  <a:pt x="186" y="163"/>
                </a:lnTo>
                <a:lnTo>
                  <a:pt x="188" y="169"/>
                </a:lnTo>
                <a:lnTo>
                  <a:pt x="188" y="173"/>
                </a:lnTo>
                <a:lnTo>
                  <a:pt x="188" y="179"/>
                </a:lnTo>
                <a:lnTo>
                  <a:pt x="188" y="184"/>
                </a:lnTo>
                <a:lnTo>
                  <a:pt x="188" y="190"/>
                </a:lnTo>
                <a:lnTo>
                  <a:pt x="188" y="198"/>
                </a:lnTo>
                <a:lnTo>
                  <a:pt x="188" y="206"/>
                </a:lnTo>
                <a:lnTo>
                  <a:pt x="190" y="213"/>
                </a:lnTo>
                <a:lnTo>
                  <a:pt x="190" y="221"/>
                </a:lnTo>
                <a:lnTo>
                  <a:pt x="190" y="230"/>
                </a:lnTo>
                <a:lnTo>
                  <a:pt x="190" y="240"/>
                </a:lnTo>
                <a:lnTo>
                  <a:pt x="190" y="250"/>
                </a:lnTo>
                <a:lnTo>
                  <a:pt x="190" y="261"/>
                </a:lnTo>
                <a:lnTo>
                  <a:pt x="190" y="273"/>
                </a:lnTo>
                <a:lnTo>
                  <a:pt x="190" y="284"/>
                </a:lnTo>
                <a:lnTo>
                  <a:pt x="190" y="297"/>
                </a:lnTo>
                <a:lnTo>
                  <a:pt x="192" y="311"/>
                </a:lnTo>
                <a:lnTo>
                  <a:pt x="192" y="324"/>
                </a:lnTo>
                <a:lnTo>
                  <a:pt x="192" y="338"/>
                </a:lnTo>
                <a:lnTo>
                  <a:pt x="192" y="353"/>
                </a:lnTo>
                <a:lnTo>
                  <a:pt x="192" y="368"/>
                </a:lnTo>
                <a:lnTo>
                  <a:pt x="192" y="384"/>
                </a:lnTo>
                <a:lnTo>
                  <a:pt x="192" y="401"/>
                </a:lnTo>
                <a:lnTo>
                  <a:pt x="192" y="418"/>
                </a:lnTo>
                <a:lnTo>
                  <a:pt x="192" y="435"/>
                </a:lnTo>
                <a:lnTo>
                  <a:pt x="192" y="453"/>
                </a:lnTo>
                <a:lnTo>
                  <a:pt x="192" y="472"/>
                </a:lnTo>
                <a:lnTo>
                  <a:pt x="192" y="491"/>
                </a:lnTo>
                <a:lnTo>
                  <a:pt x="192" y="510"/>
                </a:lnTo>
                <a:lnTo>
                  <a:pt x="192" y="531"/>
                </a:lnTo>
                <a:lnTo>
                  <a:pt x="192" y="614"/>
                </a:lnTo>
                <a:lnTo>
                  <a:pt x="192" y="698"/>
                </a:lnTo>
                <a:lnTo>
                  <a:pt x="192" y="782"/>
                </a:lnTo>
                <a:lnTo>
                  <a:pt x="192" y="868"/>
                </a:lnTo>
                <a:lnTo>
                  <a:pt x="192" y="955"/>
                </a:lnTo>
                <a:lnTo>
                  <a:pt x="192" y="1041"/>
                </a:lnTo>
                <a:lnTo>
                  <a:pt x="192" y="1129"/>
                </a:lnTo>
                <a:lnTo>
                  <a:pt x="192" y="1217"/>
                </a:lnTo>
                <a:lnTo>
                  <a:pt x="192" y="1240"/>
                </a:lnTo>
                <a:lnTo>
                  <a:pt x="192" y="1261"/>
                </a:lnTo>
                <a:lnTo>
                  <a:pt x="192" y="1282"/>
                </a:lnTo>
                <a:lnTo>
                  <a:pt x="192" y="1301"/>
                </a:lnTo>
                <a:lnTo>
                  <a:pt x="192" y="1323"/>
                </a:lnTo>
                <a:lnTo>
                  <a:pt x="192" y="1342"/>
                </a:lnTo>
                <a:lnTo>
                  <a:pt x="192" y="1361"/>
                </a:lnTo>
                <a:lnTo>
                  <a:pt x="192" y="1378"/>
                </a:lnTo>
                <a:lnTo>
                  <a:pt x="192" y="1397"/>
                </a:lnTo>
                <a:lnTo>
                  <a:pt x="192" y="1415"/>
                </a:lnTo>
                <a:lnTo>
                  <a:pt x="192" y="1432"/>
                </a:lnTo>
                <a:lnTo>
                  <a:pt x="192" y="1447"/>
                </a:lnTo>
                <a:lnTo>
                  <a:pt x="192" y="1462"/>
                </a:lnTo>
                <a:lnTo>
                  <a:pt x="190" y="1478"/>
                </a:lnTo>
                <a:lnTo>
                  <a:pt x="190" y="1493"/>
                </a:lnTo>
                <a:lnTo>
                  <a:pt x="190" y="1508"/>
                </a:lnTo>
                <a:lnTo>
                  <a:pt x="190" y="1522"/>
                </a:lnTo>
                <a:lnTo>
                  <a:pt x="190" y="1535"/>
                </a:lnTo>
                <a:lnTo>
                  <a:pt x="190" y="1547"/>
                </a:lnTo>
                <a:lnTo>
                  <a:pt x="190" y="1560"/>
                </a:lnTo>
                <a:lnTo>
                  <a:pt x="190" y="1572"/>
                </a:lnTo>
                <a:lnTo>
                  <a:pt x="190" y="1583"/>
                </a:lnTo>
                <a:lnTo>
                  <a:pt x="188" y="1593"/>
                </a:lnTo>
                <a:lnTo>
                  <a:pt x="188" y="1604"/>
                </a:lnTo>
                <a:lnTo>
                  <a:pt x="188" y="1614"/>
                </a:lnTo>
                <a:lnTo>
                  <a:pt x="188" y="1623"/>
                </a:lnTo>
                <a:lnTo>
                  <a:pt x="188" y="1631"/>
                </a:lnTo>
                <a:lnTo>
                  <a:pt x="188" y="1641"/>
                </a:lnTo>
                <a:lnTo>
                  <a:pt x="188" y="1648"/>
                </a:lnTo>
                <a:lnTo>
                  <a:pt x="186" y="1654"/>
                </a:lnTo>
                <a:lnTo>
                  <a:pt x="186" y="1662"/>
                </a:lnTo>
                <a:lnTo>
                  <a:pt x="186" y="1667"/>
                </a:lnTo>
                <a:lnTo>
                  <a:pt x="186" y="1679"/>
                </a:lnTo>
                <a:lnTo>
                  <a:pt x="184" y="1692"/>
                </a:lnTo>
                <a:lnTo>
                  <a:pt x="182" y="1704"/>
                </a:lnTo>
                <a:lnTo>
                  <a:pt x="182" y="1719"/>
                </a:lnTo>
                <a:lnTo>
                  <a:pt x="180" y="1733"/>
                </a:lnTo>
                <a:lnTo>
                  <a:pt x="178" y="1748"/>
                </a:lnTo>
                <a:lnTo>
                  <a:pt x="176" y="1763"/>
                </a:lnTo>
                <a:lnTo>
                  <a:pt x="174" y="1779"/>
                </a:lnTo>
                <a:lnTo>
                  <a:pt x="172" y="1796"/>
                </a:lnTo>
                <a:lnTo>
                  <a:pt x="171" y="1813"/>
                </a:lnTo>
                <a:lnTo>
                  <a:pt x="169" y="1832"/>
                </a:lnTo>
                <a:lnTo>
                  <a:pt x="167" y="1849"/>
                </a:lnTo>
                <a:lnTo>
                  <a:pt x="163" y="1869"/>
                </a:lnTo>
                <a:lnTo>
                  <a:pt x="161" y="1890"/>
                </a:lnTo>
                <a:lnTo>
                  <a:pt x="157" y="1909"/>
                </a:lnTo>
                <a:lnTo>
                  <a:pt x="155" y="1930"/>
                </a:lnTo>
                <a:lnTo>
                  <a:pt x="151" y="1951"/>
                </a:lnTo>
                <a:lnTo>
                  <a:pt x="149" y="1968"/>
                </a:lnTo>
                <a:lnTo>
                  <a:pt x="146" y="1987"/>
                </a:lnTo>
                <a:lnTo>
                  <a:pt x="142" y="2003"/>
                </a:lnTo>
                <a:lnTo>
                  <a:pt x="140" y="2018"/>
                </a:lnTo>
                <a:lnTo>
                  <a:pt x="136" y="2031"/>
                </a:lnTo>
                <a:lnTo>
                  <a:pt x="132" y="2043"/>
                </a:lnTo>
                <a:lnTo>
                  <a:pt x="130" y="2054"/>
                </a:lnTo>
                <a:lnTo>
                  <a:pt x="126" y="2064"/>
                </a:lnTo>
                <a:lnTo>
                  <a:pt x="123" y="2074"/>
                </a:lnTo>
                <a:lnTo>
                  <a:pt x="119" y="2081"/>
                </a:lnTo>
                <a:lnTo>
                  <a:pt x="117" y="2087"/>
                </a:lnTo>
                <a:lnTo>
                  <a:pt x="113" y="2091"/>
                </a:lnTo>
                <a:lnTo>
                  <a:pt x="109" y="2095"/>
                </a:lnTo>
                <a:lnTo>
                  <a:pt x="107" y="2097"/>
                </a:lnTo>
                <a:lnTo>
                  <a:pt x="103" y="2097"/>
                </a:lnTo>
                <a:lnTo>
                  <a:pt x="99" y="2097"/>
                </a:lnTo>
                <a:lnTo>
                  <a:pt x="98" y="2095"/>
                </a:lnTo>
                <a:lnTo>
                  <a:pt x="94" y="2093"/>
                </a:lnTo>
                <a:lnTo>
                  <a:pt x="90" y="2089"/>
                </a:lnTo>
                <a:lnTo>
                  <a:pt x="86" y="2083"/>
                </a:lnTo>
                <a:lnTo>
                  <a:pt x="82" y="2077"/>
                </a:lnTo>
                <a:lnTo>
                  <a:pt x="78" y="2072"/>
                </a:lnTo>
                <a:lnTo>
                  <a:pt x="73" y="2064"/>
                </a:lnTo>
                <a:lnTo>
                  <a:pt x="69" y="2054"/>
                </a:lnTo>
                <a:lnTo>
                  <a:pt x="63" y="2045"/>
                </a:lnTo>
                <a:lnTo>
                  <a:pt x="57" y="2033"/>
                </a:lnTo>
                <a:lnTo>
                  <a:pt x="53" y="2020"/>
                </a:lnTo>
                <a:lnTo>
                  <a:pt x="48" y="2007"/>
                </a:lnTo>
                <a:lnTo>
                  <a:pt x="42" y="1993"/>
                </a:lnTo>
                <a:lnTo>
                  <a:pt x="34" y="1978"/>
                </a:lnTo>
                <a:lnTo>
                  <a:pt x="28" y="1961"/>
                </a:lnTo>
                <a:lnTo>
                  <a:pt x="23" y="1943"/>
                </a:lnTo>
                <a:lnTo>
                  <a:pt x="17" y="1926"/>
                </a:lnTo>
                <a:lnTo>
                  <a:pt x="13" y="1909"/>
                </a:lnTo>
                <a:lnTo>
                  <a:pt x="9" y="1890"/>
                </a:lnTo>
                <a:lnTo>
                  <a:pt x="5" y="1872"/>
                </a:lnTo>
                <a:lnTo>
                  <a:pt x="4" y="1853"/>
                </a:lnTo>
                <a:lnTo>
                  <a:pt x="2" y="1836"/>
                </a:lnTo>
                <a:lnTo>
                  <a:pt x="0" y="1817"/>
                </a:lnTo>
                <a:lnTo>
                  <a:pt x="0" y="1798"/>
                </a:lnTo>
                <a:lnTo>
                  <a:pt x="0" y="1779"/>
                </a:lnTo>
                <a:lnTo>
                  <a:pt x="0" y="1759"/>
                </a:lnTo>
                <a:lnTo>
                  <a:pt x="0" y="1740"/>
                </a:lnTo>
                <a:lnTo>
                  <a:pt x="2" y="1721"/>
                </a:lnTo>
                <a:lnTo>
                  <a:pt x="5" y="1702"/>
                </a:lnTo>
                <a:lnTo>
                  <a:pt x="7" y="1681"/>
                </a:lnTo>
                <a:lnTo>
                  <a:pt x="11" y="1662"/>
                </a:lnTo>
                <a:lnTo>
                  <a:pt x="13" y="1650"/>
                </a:lnTo>
                <a:lnTo>
                  <a:pt x="15" y="1637"/>
                </a:lnTo>
                <a:lnTo>
                  <a:pt x="17" y="1620"/>
                </a:lnTo>
                <a:lnTo>
                  <a:pt x="19" y="1600"/>
                </a:lnTo>
                <a:lnTo>
                  <a:pt x="21" y="1577"/>
                </a:lnTo>
                <a:lnTo>
                  <a:pt x="23" y="1552"/>
                </a:lnTo>
                <a:lnTo>
                  <a:pt x="25" y="1526"/>
                </a:lnTo>
                <a:lnTo>
                  <a:pt x="27" y="1497"/>
                </a:lnTo>
                <a:lnTo>
                  <a:pt x="28" y="1464"/>
                </a:lnTo>
                <a:lnTo>
                  <a:pt x="30" y="1430"/>
                </a:lnTo>
                <a:lnTo>
                  <a:pt x="32" y="1392"/>
                </a:lnTo>
                <a:lnTo>
                  <a:pt x="34" y="1351"/>
                </a:lnTo>
                <a:lnTo>
                  <a:pt x="36" y="1309"/>
                </a:lnTo>
                <a:lnTo>
                  <a:pt x="36" y="1263"/>
                </a:lnTo>
                <a:lnTo>
                  <a:pt x="38" y="1215"/>
                </a:lnTo>
                <a:lnTo>
                  <a:pt x="40" y="1165"/>
                </a:lnTo>
                <a:lnTo>
                  <a:pt x="42" y="1112"/>
                </a:lnTo>
                <a:lnTo>
                  <a:pt x="44" y="1056"/>
                </a:lnTo>
                <a:lnTo>
                  <a:pt x="46" y="997"/>
                </a:lnTo>
                <a:lnTo>
                  <a:pt x="48" y="936"/>
                </a:lnTo>
                <a:lnTo>
                  <a:pt x="50" y="872"/>
                </a:lnTo>
                <a:lnTo>
                  <a:pt x="51" y="805"/>
                </a:lnTo>
                <a:lnTo>
                  <a:pt x="51" y="738"/>
                </a:lnTo>
                <a:lnTo>
                  <a:pt x="53" y="665"/>
                </a:lnTo>
                <a:lnTo>
                  <a:pt x="55" y="593"/>
                </a:lnTo>
                <a:lnTo>
                  <a:pt x="57" y="516"/>
                </a:lnTo>
                <a:lnTo>
                  <a:pt x="59" y="435"/>
                </a:lnTo>
                <a:lnTo>
                  <a:pt x="61" y="355"/>
                </a:lnTo>
                <a:lnTo>
                  <a:pt x="61" y="269"/>
                </a:lnTo>
                <a:lnTo>
                  <a:pt x="63" y="183"/>
                </a:lnTo>
                <a:lnTo>
                  <a:pt x="65" y="92"/>
                </a:lnTo>
                <a:lnTo>
                  <a:pt x="67" y="0"/>
                </a:lnTo>
                <a:lnTo>
                  <a:pt x="84" y="10"/>
                </a:lnTo>
                <a:lnTo>
                  <a:pt x="101" y="20"/>
                </a:lnTo>
                <a:lnTo>
                  <a:pt x="115" y="29"/>
                </a:lnTo>
                <a:lnTo>
                  <a:pt x="128" y="39"/>
                </a:lnTo>
                <a:lnTo>
                  <a:pt x="138" y="48"/>
                </a:lnTo>
                <a:lnTo>
                  <a:pt x="147" y="58"/>
                </a:lnTo>
                <a:lnTo>
                  <a:pt x="155" y="66"/>
                </a:lnTo>
                <a:lnTo>
                  <a:pt x="161" y="7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" name="Freeform 25"/>
          <p:cNvSpPr/>
          <p:nvPr/>
        </p:nvSpPr>
        <p:spPr>
          <a:xfrm>
            <a:off x="6472238" y="2603500"/>
            <a:ext cx="873125" cy="207963"/>
          </a:xfrm>
          <a:custGeom>
            <a:avLst/>
            <a:gdLst>
              <a:gd name="txL" fmla="*/ 0 w 1100"/>
              <a:gd name="txT" fmla="*/ 0 h 263"/>
              <a:gd name="txR" fmla="*/ 1100 w 1100"/>
              <a:gd name="txB" fmla="*/ 263 h 263"/>
            </a:gdLst>
            <a:ahLst/>
            <a:cxnLst>
              <a:cxn ang="0">
                <a:pos x="17" y="159"/>
              </a:cxn>
              <a:cxn ang="0">
                <a:pos x="44" y="156"/>
              </a:cxn>
              <a:cxn ang="0">
                <a:pos x="77" y="152"/>
              </a:cxn>
              <a:cxn ang="0">
                <a:pos x="115" y="146"/>
              </a:cxn>
              <a:cxn ang="0">
                <a:pos x="186" y="135"/>
              </a:cxn>
              <a:cxn ang="0">
                <a:pos x="286" y="115"/>
              </a:cxn>
              <a:cxn ang="0">
                <a:pos x="405" y="92"/>
              </a:cxn>
              <a:cxn ang="0">
                <a:pos x="516" y="71"/>
              </a:cxn>
              <a:cxn ang="0">
                <a:pos x="582" y="58"/>
              </a:cxn>
              <a:cxn ang="0">
                <a:pos x="643" y="46"/>
              </a:cxn>
              <a:cxn ang="0">
                <a:pos x="699" y="35"/>
              </a:cxn>
              <a:cxn ang="0">
                <a:pos x="752" y="27"/>
              </a:cxn>
              <a:cxn ang="0">
                <a:pos x="800" y="20"/>
              </a:cxn>
              <a:cxn ang="0">
                <a:pos x="843" y="12"/>
              </a:cxn>
              <a:cxn ang="0">
                <a:pos x="883" y="8"/>
              </a:cxn>
              <a:cxn ang="0">
                <a:pos x="918" y="4"/>
              </a:cxn>
              <a:cxn ang="0">
                <a:pos x="948" y="2"/>
              </a:cxn>
              <a:cxn ang="0">
                <a:pos x="973" y="0"/>
              </a:cxn>
              <a:cxn ang="0">
                <a:pos x="1008" y="0"/>
              </a:cxn>
              <a:cxn ang="0">
                <a:pos x="1044" y="6"/>
              </a:cxn>
              <a:cxn ang="0">
                <a:pos x="1069" y="14"/>
              </a:cxn>
              <a:cxn ang="0">
                <a:pos x="1088" y="23"/>
              </a:cxn>
              <a:cxn ang="0">
                <a:pos x="1098" y="39"/>
              </a:cxn>
              <a:cxn ang="0">
                <a:pos x="1100" y="56"/>
              </a:cxn>
              <a:cxn ang="0">
                <a:pos x="1088" y="75"/>
              </a:cxn>
              <a:cxn ang="0">
                <a:pos x="1065" y="94"/>
              </a:cxn>
              <a:cxn ang="0">
                <a:pos x="1029" y="114"/>
              </a:cxn>
              <a:cxn ang="0">
                <a:pos x="979" y="131"/>
              </a:cxn>
              <a:cxn ang="0">
                <a:pos x="918" y="150"/>
              </a:cxn>
              <a:cxn ang="0">
                <a:pos x="852" y="167"/>
              </a:cxn>
              <a:cxn ang="0">
                <a:pos x="793" y="181"/>
              </a:cxn>
              <a:cxn ang="0">
                <a:pos x="737" y="192"/>
              </a:cxn>
              <a:cxn ang="0">
                <a:pos x="687" y="200"/>
              </a:cxn>
              <a:cxn ang="0">
                <a:pos x="643" y="205"/>
              </a:cxn>
              <a:cxn ang="0">
                <a:pos x="603" y="207"/>
              </a:cxn>
              <a:cxn ang="0">
                <a:pos x="559" y="211"/>
              </a:cxn>
              <a:cxn ang="0">
                <a:pos x="476" y="221"/>
              </a:cxn>
              <a:cxn ang="0">
                <a:pos x="361" y="238"/>
              </a:cxn>
              <a:cxn ang="0">
                <a:pos x="305" y="246"/>
              </a:cxn>
              <a:cxn ang="0">
                <a:pos x="255" y="253"/>
              </a:cxn>
              <a:cxn ang="0">
                <a:pos x="215" y="257"/>
              </a:cxn>
              <a:cxn ang="0">
                <a:pos x="182" y="261"/>
              </a:cxn>
              <a:cxn ang="0">
                <a:pos x="155" y="263"/>
              </a:cxn>
              <a:cxn ang="0">
                <a:pos x="125" y="261"/>
              </a:cxn>
              <a:cxn ang="0">
                <a:pos x="86" y="250"/>
              </a:cxn>
              <a:cxn ang="0">
                <a:pos x="50" y="230"/>
              </a:cxn>
              <a:cxn ang="0">
                <a:pos x="19" y="205"/>
              </a:cxn>
              <a:cxn ang="0">
                <a:pos x="4" y="181"/>
              </a:cxn>
            </a:cxnLst>
            <a:rect l="txL" t="txT" r="txR" b="txB"/>
            <a:pathLst>
              <a:path w="1100" h="263">
                <a:moveTo>
                  <a:pt x="0" y="161"/>
                </a:moveTo>
                <a:lnTo>
                  <a:pt x="8" y="161"/>
                </a:lnTo>
                <a:lnTo>
                  <a:pt x="17" y="159"/>
                </a:lnTo>
                <a:lnTo>
                  <a:pt x="25" y="159"/>
                </a:lnTo>
                <a:lnTo>
                  <a:pt x="35" y="158"/>
                </a:lnTo>
                <a:lnTo>
                  <a:pt x="44" y="156"/>
                </a:lnTo>
                <a:lnTo>
                  <a:pt x="56" y="156"/>
                </a:lnTo>
                <a:lnTo>
                  <a:pt x="65" y="154"/>
                </a:lnTo>
                <a:lnTo>
                  <a:pt x="77" y="152"/>
                </a:lnTo>
                <a:lnTo>
                  <a:pt x="88" y="150"/>
                </a:lnTo>
                <a:lnTo>
                  <a:pt x="102" y="148"/>
                </a:lnTo>
                <a:lnTo>
                  <a:pt x="115" y="146"/>
                </a:lnTo>
                <a:lnTo>
                  <a:pt x="127" y="144"/>
                </a:lnTo>
                <a:lnTo>
                  <a:pt x="155" y="138"/>
                </a:lnTo>
                <a:lnTo>
                  <a:pt x="186" y="135"/>
                </a:lnTo>
                <a:lnTo>
                  <a:pt x="217" y="129"/>
                </a:lnTo>
                <a:lnTo>
                  <a:pt x="251" y="123"/>
                </a:lnTo>
                <a:lnTo>
                  <a:pt x="286" y="115"/>
                </a:lnTo>
                <a:lnTo>
                  <a:pt x="324" y="108"/>
                </a:lnTo>
                <a:lnTo>
                  <a:pt x="363" y="100"/>
                </a:lnTo>
                <a:lnTo>
                  <a:pt x="405" y="92"/>
                </a:lnTo>
                <a:lnTo>
                  <a:pt x="449" y="85"/>
                </a:lnTo>
                <a:lnTo>
                  <a:pt x="493" y="75"/>
                </a:lnTo>
                <a:lnTo>
                  <a:pt x="516" y="71"/>
                </a:lnTo>
                <a:lnTo>
                  <a:pt x="539" y="66"/>
                </a:lnTo>
                <a:lnTo>
                  <a:pt x="561" y="62"/>
                </a:lnTo>
                <a:lnTo>
                  <a:pt x="582" y="58"/>
                </a:lnTo>
                <a:lnTo>
                  <a:pt x="603" y="54"/>
                </a:lnTo>
                <a:lnTo>
                  <a:pt x="622" y="50"/>
                </a:lnTo>
                <a:lnTo>
                  <a:pt x="643" y="46"/>
                </a:lnTo>
                <a:lnTo>
                  <a:pt x="662" y="43"/>
                </a:lnTo>
                <a:lnTo>
                  <a:pt x="681" y="39"/>
                </a:lnTo>
                <a:lnTo>
                  <a:pt x="699" y="35"/>
                </a:lnTo>
                <a:lnTo>
                  <a:pt x="718" y="33"/>
                </a:lnTo>
                <a:lnTo>
                  <a:pt x="735" y="29"/>
                </a:lnTo>
                <a:lnTo>
                  <a:pt x="752" y="27"/>
                </a:lnTo>
                <a:lnTo>
                  <a:pt x="768" y="23"/>
                </a:lnTo>
                <a:lnTo>
                  <a:pt x="785" y="22"/>
                </a:lnTo>
                <a:lnTo>
                  <a:pt x="800" y="20"/>
                </a:lnTo>
                <a:lnTo>
                  <a:pt x="814" y="18"/>
                </a:lnTo>
                <a:lnTo>
                  <a:pt x="829" y="14"/>
                </a:lnTo>
                <a:lnTo>
                  <a:pt x="843" y="12"/>
                </a:lnTo>
                <a:lnTo>
                  <a:pt x="856" y="12"/>
                </a:lnTo>
                <a:lnTo>
                  <a:pt x="870" y="10"/>
                </a:lnTo>
                <a:lnTo>
                  <a:pt x="883" y="8"/>
                </a:lnTo>
                <a:lnTo>
                  <a:pt x="895" y="6"/>
                </a:lnTo>
                <a:lnTo>
                  <a:pt x="906" y="4"/>
                </a:lnTo>
                <a:lnTo>
                  <a:pt x="918" y="4"/>
                </a:lnTo>
                <a:lnTo>
                  <a:pt x="927" y="2"/>
                </a:lnTo>
                <a:lnTo>
                  <a:pt x="939" y="2"/>
                </a:lnTo>
                <a:lnTo>
                  <a:pt x="948" y="2"/>
                </a:lnTo>
                <a:lnTo>
                  <a:pt x="956" y="0"/>
                </a:lnTo>
                <a:lnTo>
                  <a:pt x="966" y="0"/>
                </a:lnTo>
                <a:lnTo>
                  <a:pt x="973" y="0"/>
                </a:lnTo>
                <a:lnTo>
                  <a:pt x="981" y="0"/>
                </a:lnTo>
                <a:lnTo>
                  <a:pt x="994" y="0"/>
                </a:lnTo>
                <a:lnTo>
                  <a:pt x="1008" y="0"/>
                </a:lnTo>
                <a:lnTo>
                  <a:pt x="1021" y="2"/>
                </a:lnTo>
                <a:lnTo>
                  <a:pt x="1033" y="4"/>
                </a:lnTo>
                <a:lnTo>
                  <a:pt x="1044" y="6"/>
                </a:lnTo>
                <a:lnTo>
                  <a:pt x="1054" y="8"/>
                </a:lnTo>
                <a:lnTo>
                  <a:pt x="1062" y="10"/>
                </a:lnTo>
                <a:lnTo>
                  <a:pt x="1069" y="14"/>
                </a:lnTo>
                <a:lnTo>
                  <a:pt x="1077" y="16"/>
                </a:lnTo>
                <a:lnTo>
                  <a:pt x="1083" y="20"/>
                </a:lnTo>
                <a:lnTo>
                  <a:pt x="1088" y="23"/>
                </a:lnTo>
                <a:lnTo>
                  <a:pt x="1092" y="29"/>
                </a:lnTo>
                <a:lnTo>
                  <a:pt x="1096" y="33"/>
                </a:lnTo>
                <a:lnTo>
                  <a:pt x="1098" y="39"/>
                </a:lnTo>
                <a:lnTo>
                  <a:pt x="1100" y="45"/>
                </a:lnTo>
                <a:lnTo>
                  <a:pt x="1100" y="50"/>
                </a:lnTo>
                <a:lnTo>
                  <a:pt x="1100" y="56"/>
                </a:lnTo>
                <a:lnTo>
                  <a:pt x="1098" y="62"/>
                </a:lnTo>
                <a:lnTo>
                  <a:pt x="1094" y="69"/>
                </a:lnTo>
                <a:lnTo>
                  <a:pt x="1088" y="75"/>
                </a:lnTo>
                <a:lnTo>
                  <a:pt x="1083" y="81"/>
                </a:lnTo>
                <a:lnTo>
                  <a:pt x="1075" y="87"/>
                </a:lnTo>
                <a:lnTo>
                  <a:pt x="1065" y="94"/>
                </a:lnTo>
                <a:lnTo>
                  <a:pt x="1054" y="100"/>
                </a:lnTo>
                <a:lnTo>
                  <a:pt x="1042" y="106"/>
                </a:lnTo>
                <a:lnTo>
                  <a:pt x="1029" y="114"/>
                </a:lnTo>
                <a:lnTo>
                  <a:pt x="1014" y="119"/>
                </a:lnTo>
                <a:lnTo>
                  <a:pt x="996" y="125"/>
                </a:lnTo>
                <a:lnTo>
                  <a:pt x="979" y="131"/>
                </a:lnTo>
                <a:lnTo>
                  <a:pt x="960" y="138"/>
                </a:lnTo>
                <a:lnTo>
                  <a:pt x="939" y="144"/>
                </a:lnTo>
                <a:lnTo>
                  <a:pt x="918" y="150"/>
                </a:lnTo>
                <a:lnTo>
                  <a:pt x="895" y="156"/>
                </a:lnTo>
                <a:lnTo>
                  <a:pt x="873" y="161"/>
                </a:lnTo>
                <a:lnTo>
                  <a:pt x="852" y="167"/>
                </a:lnTo>
                <a:lnTo>
                  <a:pt x="831" y="171"/>
                </a:lnTo>
                <a:lnTo>
                  <a:pt x="812" y="177"/>
                </a:lnTo>
                <a:lnTo>
                  <a:pt x="793" y="181"/>
                </a:lnTo>
                <a:lnTo>
                  <a:pt x="774" y="184"/>
                </a:lnTo>
                <a:lnTo>
                  <a:pt x="754" y="188"/>
                </a:lnTo>
                <a:lnTo>
                  <a:pt x="737" y="192"/>
                </a:lnTo>
                <a:lnTo>
                  <a:pt x="720" y="194"/>
                </a:lnTo>
                <a:lnTo>
                  <a:pt x="704" y="198"/>
                </a:lnTo>
                <a:lnTo>
                  <a:pt x="687" y="200"/>
                </a:lnTo>
                <a:lnTo>
                  <a:pt x="672" y="202"/>
                </a:lnTo>
                <a:lnTo>
                  <a:pt x="658" y="204"/>
                </a:lnTo>
                <a:lnTo>
                  <a:pt x="643" y="205"/>
                </a:lnTo>
                <a:lnTo>
                  <a:pt x="630" y="205"/>
                </a:lnTo>
                <a:lnTo>
                  <a:pt x="616" y="205"/>
                </a:lnTo>
                <a:lnTo>
                  <a:pt x="603" y="207"/>
                </a:lnTo>
                <a:lnTo>
                  <a:pt x="589" y="209"/>
                </a:lnTo>
                <a:lnTo>
                  <a:pt x="574" y="209"/>
                </a:lnTo>
                <a:lnTo>
                  <a:pt x="559" y="211"/>
                </a:lnTo>
                <a:lnTo>
                  <a:pt x="543" y="213"/>
                </a:lnTo>
                <a:lnTo>
                  <a:pt x="511" y="217"/>
                </a:lnTo>
                <a:lnTo>
                  <a:pt x="476" y="221"/>
                </a:lnTo>
                <a:lnTo>
                  <a:pt x="440" y="227"/>
                </a:lnTo>
                <a:lnTo>
                  <a:pt x="401" y="232"/>
                </a:lnTo>
                <a:lnTo>
                  <a:pt x="361" y="238"/>
                </a:lnTo>
                <a:lnTo>
                  <a:pt x="342" y="240"/>
                </a:lnTo>
                <a:lnTo>
                  <a:pt x="322" y="244"/>
                </a:lnTo>
                <a:lnTo>
                  <a:pt x="305" y="246"/>
                </a:lnTo>
                <a:lnTo>
                  <a:pt x="288" y="248"/>
                </a:lnTo>
                <a:lnTo>
                  <a:pt x="271" y="251"/>
                </a:lnTo>
                <a:lnTo>
                  <a:pt x="255" y="253"/>
                </a:lnTo>
                <a:lnTo>
                  <a:pt x="242" y="255"/>
                </a:lnTo>
                <a:lnTo>
                  <a:pt x="226" y="257"/>
                </a:lnTo>
                <a:lnTo>
                  <a:pt x="215" y="257"/>
                </a:lnTo>
                <a:lnTo>
                  <a:pt x="203" y="259"/>
                </a:lnTo>
                <a:lnTo>
                  <a:pt x="192" y="261"/>
                </a:lnTo>
                <a:lnTo>
                  <a:pt x="182" y="261"/>
                </a:lnTo>
                <a:lnTo>
                  <a:pt x="173" y="263"/>
                </a:lnTo>
                <a:lnTo>
                  <a:pt x="163" y="263"/>
                </a:lnTo>
                <a:lnTo>
                  <a:pt x="155" y="263"/>
                </a:lnTo>
                <a:lnTo>
                  <a:pt x="150" y="263"/>
                </a:lnTo>
                <a:lnTo>
                  <a:pt x="136" y="263"/>
                </a:lnTo>
                <a:lnTo>
                  <a:pt x="125" y="261"/>
                </a:lnTo>
                <a:lnTo>
                  <a:pt x="111" y="259"/>
                </a:lnTo>
                <a:lnTo>
                  <a:pt x="100" y="255"/>
                </a:lnTo>
                <a:lnTo>
                  <a:pt x="86" y="250"/>
                </a:lnTo>
                <a:lnTo>
                  <a:pt x="75" y="244"/>
                </a:lnTo>
                <a:lnTo>
                  <a:pt x="61" y="238"/>
                </a:lnTo>
                <a:lnTo>
                  <a:pt x="50" y="230"/>
                </a:lnTo>
                <a:lnTo>
                  <a:pt x="38" y="223"/>
                </a:lnTo>
                <a:lnTo>
                  <a:pt x="27" y="215"/>
                </a:lnTo>
                <a:lnTo>
                  <a:pt x="19" y="205"/>
                </a:lnTo>
                <a:lnTo>
                  <a:pt x="11" y="198"/>
                </a:lnTo>
                <a:lnTo>
                  <a:pt x="8" y="190"/>
                </a:lnTo>
                <a:lnTo>
                  <a:pt x="4" y="181"/>
                </a:lnTo>
                <a:lnTo>
                  <a:pt x="0" y="171"/>
                </a:lnTo>
                <a:lnTo>
                  <a:pt x="0" y="161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" name="Freeform 26"/>
          <p:cNvSpPr/>
          <p:nvPr/>
        </p:nvSpPr>
        <p:spPr>
          <a:xfrm>
            <a:off x="6856413" y="2271713"/>
            <a:ext cx="260350" cy="280987"/>
          </a:xfrm>
          <a:custGeom>
            <a:avLst/>
            <a:gdLst>
              <a:gd name="txL" fmla="*/ 0 w 328"/>
              <a:gd name="txT" fmla="*/ 0 h 354"/>
              <a:gd name="txR" fmla="*/ 328 w 328"/>
              <a:gd name="txB" fmla="*/ 354 h 354"/>
            </a:gdLst>
            <a:ahLst/>
            <a:cxnLst>
              <a:cxn ang="0">
                <a:pos x="125" y="9"/>
              </a:cxn>
              <a:cxn ang="0">
                <a:pos x="167" y="19"/>
              </a:cxn>
              <a:cxn ang="0">
                <a:pos x="205" y="36"/>
              </a:cxn>
              <a:cxn ang="0">
                <a:pos x="242" y="57"/>
              </a:cxn>
              <a:cxn ang="0">
                <a:pos x="267" y="74"/>
              </a:cxn>
              <a:cxn ang="0">
                <a:pos x="282" y="90"/>
              </a:cxn>
              <a:cxn ang="0">
                <a:pos x="295" y="105"/>
              </a:cxn>
              <a:cxn ang="0">
                <a:pos x="307" y="122"/>
              </a:cxn>
              <a:cxn ang="0">
                <a:pos x="315" y="140"/>
              </a:cxn>
              <a:cxn ang="0">
                <a:pos x="322" y="161"/>
              </a:cxn>
              <a:cxn ang="0">
                <a:pos x="326" y="182"/>
              </a:cxn>
              <a:cxn ang="0">
                <a:pos x="328" y="207"/>
              </a:cxn>
              <a:cxn ang="0">
                <a:pos x="328" y="230"/>
              </a:cxn>
              <a:cxn ang="0">
                <a:pos x="328" y="253"/>
              </a:cxn>
              <a:cxn ang="0">
                <a:pos x="326" y="272"/>
              </a:cxn>
              <a:cxn ang="0">
                <a:pos x="324" y="289"/>
              </a:cxn>
              <a:cxn ang="0">
                <a:pos x="322" y="304"/>
              </a:cxn>
              <a:cxn ang="0">
                <a:pos x="318" y="316"/>
              </a:cxn>
              <a:cxn ang="0">
                <a:pos x="316" y="327"/>
              </a:cxn>
              <a:cxn ang="0">
                <a:pos x="311" y="335"/>
              </a:cxn>
              <a:cxn ang="0">
                <a:pos x="305" y="341"/>
              </a:cxn>
              <a:cxn ang="0">
                <a:pos x="295" y="348"/>
              </a:cxn>
              <a:cxn ang="0">
                <a:pos x="286" y="352"/>
              </a:cxn>
              <a:cxn ang="0">
                <a:pos x="276" y="354"/>
              </a:cxn>
              <a:cxn ang="0">
                <a:pos x="270" y="354"/>
              </a:cxn>
              <a:cxn ang="0">
                <a:pos x="263" y="352"/>
              </a:cxn>
              <a:cxn ang="0">
                <a:pos x="253" y="347"/>
              </a:cxn>
              <a:cxn ang="0">
                <a:pos x="242" y="341"/>
              </a:cxn>
              <a:cxn ang="0">
                <a:pos x="228" y="331"/>
              </a:cxn>
              <a:cxn ang="0">
                <a:pos x="213" y="320"/>
              </a:cxn>
              <a:cxn ang="0">
                <a:pos x="196" y="304"/>
              </a:cxn>
              <a:cxn ang="0">
                <a:pos x="176" y="289"/>
              </a:cxn>
              <a:cxn ang="0">
                <a:pos x="144" y="260"/>
              </a:cxn>
              <a:cxn ang="0">
                <a:pos x="105" y="220"/>
              </a:cxn>
              <a:cxn ang="0">
                <a:pos x="73" y="180"/>
              </a:cxn>
              <a:cxn ang="0">
                <a:pos x="46" y="134"/>
              </a:cxn>
              <a:cxn ang="0">
                <a:pos x="29" y="99"/>
              </a:cxn>
              <a:cxn ang="0">
                <a:pos x="21" y="78"/>
              </a:cxn>
              <a:cxn ang="0">
                <a:pos x="13" y="61"/>
              </a:cxn>
              <a:cxn ang="0">
                <a:pos x="7" y="46"/>
              </a:cxn>
              <a:cxn ang="0">
                <a:pos x="4" y="32"/>
              </a:cxn>
              <a:cxn ang="0">
                <a:pos x="0" y="21"/>
              </a:cxn>
              <a:cxn ang="0">
                <a:pos x="0" y="13"/>
              </a:cxn>
              <a:cxn ang="0">
                <a:pos x="2" y="7"/>
              </a:cxn>
              <a:cxn ang="0">
                <a:pos x="5" y="4"/>
              </a:cxn>
              <a:cxn ang="0">
                <a:pos x="11" y="2"/>
              </a:cxn>
              <a:cxn ang="0">
                <a:pos x="19" y="0"/>
              </a:cxn>
              <a:cxn ang="0">
                <a:pos x="29" y="0"/>
              </a:cxn>
              <a:cxn ang="0">
                <a:pos x="40" y="0"/>
              </a:cxn>
              <a:cxn ang="0">
                <a:pos x="55" y="0"/>
              </a:cxn>
              <a:cxn ang="0">
                <a:pos x="73" y="2"/>
              </a:cxn>
              <a:cxn ang="0">
                <a:pos x="92" y="4"/>
              </a:cxn>
            </a:cxnLst>
            <a:rect l="txL" t="txT" r="txR" b="txB"/>
            <a:pathLst>
              <a:path w="328" h="354">
                <a:moveTo>
                  <a:pt x="103" y="6"/>
                </a:moveTo>
                <a:lnTo>
                  <a:pt x="125" y="9"/>
                </a:lnTo>
                <a:lnTo>
                  <a:pt x="146" y="13"/>
                </a:lnTo>
                <a:lnTo>
                  <a:pt x="167" y="19"/>
                </a:lnTo>
                <a:lnTo>
                  <a:pt x="186" y="27"/>
                </a:lnTo>
                <a:lnTo>
                  <a:pt x="205" y="36"/>
                </a:lnTo>
                <a:lnTo>
                  <a:pt x="222" y="46"/>
                </a:lnTo>
                <a:lnTo>
                  <a:pt x="242" y="57"/>
                </a:lnTo>
                <a:lnTo>
                  <a:pt x="259" y="69"/>
                </a:lnTo>
                <a:lnTo>
                  <a:pt x="267" y="74"/>
                </a:lnTo>
                <a:lnTo>
                  <a:pt x="274" y="82"/>
                </a:lnTo>
                <a:lnTo>
                  <a:pt x="282" y="90"/>
                </a:lnTo>
                <a:lnTo>
                  <a:pt x="290" y="96"/>
                </a:lnTo>
                <a:lnTo>
                  <a:pt x="295" y="105"/>
                </a:lnTo>
                <a:lnTo>
                  <a:pt x="301" y="113"/>
                </a:lnTo>
                <a:lnTo>
                  <a:pt x="307" y="122"/>
                </a:lnTo>
                <a:lnTo>
                  <a:pt x="311" y="130"/>
                </a:lnTo>
                <a:lnTo>
                  <a:pt x="315" y="140"/>
                </a:lnTo>
                <a:lnTo>
                  <a:pt x="318" y="149"/>
                </a:lnTo>
                <a:lnTo>
                  <a:pt x="322" y="161"/>
                </a:lnTo>
                <a:lnTo>
                  <a:pt x="324" y="170"/>
                </a:lnTo>
                <a:lnTo>
                  <a:pt x="326" y="182"/>
                </a:lnTo>
                <a:lnTo>
                  <a:pt x="326" y="193"/>
                </a:lnTo>
                <a:lnTo>
                  <a:pt x="328" y="207"/>
                </a:lnTo>
                <a:lnTo>
                  <a:pt x="328" y="218"/>
                </a:lnTo>
                <a:lnTo>
                  <a:pt x="328" y="230"/>
                </a:lnTo>
                <a:lnTo>
                  <a:pt x="328" y="241"/>
                </a:lnTo>
                <a:lnTo>
                  <a:pt x="328" y="253"/>
                </a:lnTo>
                <a:lnTo>
                  <a:pt x="326" y="262"/>
                </a:lnTo>
                <a:lnTo>
                  <a:pt x="326" y="272"/>
                </a:lnTo>
                <a:lnTo>
                  <a:pt x="326" y="281"/>
                </a:lnTo>
                <a:lnTo>
                  <a:pt x="324" y="289"/>
                </a:lnTo>
                <a:lnTo>
                  <a:pt x="324" y="297"/>
                </a:lnTo>
                <a:lnTo>
                  <a:pt x="322" y="304"/>
                </a:lnTo>
                <a:lnTo>
                  <a:pt x="320" y="310"/>
                </a:lnTo>
                <a:lnTo>
                  <a:pt x="318" y="316"/>
                </a:lnTo>
                <a:lnTo>
                  <a:pt x="318" y="322"/>
                </a:lnTo>
                <a:lnTo>
                  <a:pt x="316" y="327"/>
                </a:lnTo>
                <a:lnTo>
                  <a:pt x="313" y="331"/>
                </a:lnTo>
                <a:lnTo>
                  <a:pt x="311" y="335"/>
                </a:lnTo>
                <a:lnTo>
                  <a:pt x="309" y="337"/>
                </a:lnTo>
                <a:lnTo>
                  <a:pt x="305" y="341"/>
                </a:lnTo>
                <a:lnTo>
                  <a:pt x="299" y="345"/>
                </a:lnTo>
                <a:lnTo>
                  <a:pt x="295" y="348"/>
                </a:lnTo>
                <a:lnTo>
                  <a:pt x="292" y="350"/>
                </a:lnTo>
                <a:lnTo>
                  <a:pt x="286" y="352"/>
                </a:lnTo>
                <a:lnTo>
                  <a:pt x="282" y="352"/>
                </a:lnTo>
                <a:lnTo>
                  <a:pt x="276" y="354"/>
                </a:lnTo>
                <a:lnTo>
                  <a:pt x="272" y="354"/>
                </a:lnTo>
                <a:lnTo>
                  <a:pt x="270" y="354"/>
                </a:lnTo>
                <a:lnTo>
                  <a:pt x="267" y="352"/>
                </a:lnTo>
                <a:lnTo>
                  <a:pt x="263" y="352"/>
                </a:lnTo>
                <a:lnTo>
                  <a:pt x="259" y="350"/>
                </a:lnTo>
                <a:lnTo>
                  <a:pt x="253" y="347"/>
                </a:lnTo>
                <a:lnTo>
                  <a:pt x="247" y="345"/>
                </a:lnTo>
                <a:lnTo>
                  <a:pt x="242" y="341"/>
                </a:lnTo>
                <a:lnTo>
                  <a:pt x="236" y="335"/>
                </a:lnTo>
                <a:lnTo>
                  <a:pt x="228" y="331"/>
                </a:lnTo>
                <a:lnTo>
                  <a:pt x="222" y="325"/>
                </a:lnTo>
                <a:lnTo>
                  <a:pt x="213" y="320"/>
                </a:lnTo>
                <a:lnTo>
                  <a:pt x="205" y="312"/>
                </a:lnTo>
                <a:lnTo>
                  <a:pt x="196" y="304"/>
                </a:lnTo>
                <a:lnTo>
                  <a:pt x="186" y="297"/>
                </a:lnTo>
                <a:lnTo>
                  <a:pt x="176" y="289"/>
                </a:lnTo>
                <a:lnTo>
                  <a:pt x="165" y="280"/>
                </a:lnTo>
                <a:lnTo>
                  <a:pt x="144" y="260"/>
                </a:lnTo>
                <a:lnTo>
                  <a:pt x="125" y="241"/>
                </a:lnTo>
                <a:lnTo>
                  <a:pt x="105" y="220"/>
                </a:lnTo>
                <a:lnTo>
                  <a:pt x="88" y="201"/>
                </a:lnTo>
                <a:lnTo>
                  <a:pt x="73" y="180"/>
                </a:lnTo>
                <a:lnTo>
                  <a:pt x="59" y="157"/>
                </a:lnTo>
                <a:lnTo>
                  <a:pt x="46" y="134"/>
                </a:lnTo>
                <a:lnTo>
                  <a:pt x="34" y="111"/>
                </a:lnTo>
                <a:lnTo>
                  <a:pt x="29" y="99"/>
                </a:lnTo>
                <a:lnTo>
                  <a:pt x="25" y="90"/>
                </a:lnTo>
                <a:lnTo>
                  <a:pt x="21" y="78"/>
                </a:lnTo>
                <a:lnTo>
                  <a:pt x="15" y="69"/>
                </a:lnTo>
                <a:lnTo>
                  <a:pt x="13" y="61"/>
                </a:lnTo>
                <a:lnTo>
                  <a:pt x="9" y="53"/>
                </a:lnTo>
                <a:lnTo>
                  <a:pt x="7" y="46"/>
                </a:lnTo>
                <a:lnTo>
                  <a:pt x="5" y="38"/>
                </a:lnTo>
                <a:lnTo>
                  <a:pt x="4" y="32"/>
                </a:lnTo>
                <a:lnTo>
                  <a:pt x="2" y="27"/>
                </a:lnTo>
                <a:lnTo>
                  <a:pt x="0" y="21"/>
                </a:lnTo>
                <a:lnTo>
                  <a:pt x="0" y="17"/>
                </a:lnTo>
                <a:lnTo>
                  <a:pt x="0" y="13"/>
                </a:lnTo>
                <a:lnTo>
                  <a:pt x="2" y="9"/>
                </a:lnTo>
                <a:lnTo>
                  <a:pt x="2" y="7"/>
                </a:lnTo>
                <a:lnTo>
                  <a:pt x="4" y="6"/>
                </a:lnTo>
                <a:lnTo>
                  <a:pt x="5" y="4"/>
                </a:lnTo>
                <a:lnTo>
                  <a:pt x="7" y="4"/>
                </a:lnTo>
                <a:lnTo>
                  <a:pt x="11" y="2"/>
                </a:lnTo>
                <a:lnTo>
                  <a:pt x="13" y="2"/>
                </a:lnTo>
                <a:lnTo>
                  <a:pt x="19" y="0"/>
                </a:lnTo>
                <a:lnTo>
                  <a:pt x="23" y="0"/>
                </a:lnTo>
                <a:lnTo>
                  <a:pt x="29" y="0"/>
                </a:lnTo>
                <a:lnTo>
                  <a:pt x="34" y="0"/>
                </a:lnTo>
                <a:lnTo>
                  <a:pt x="40" y="0"/>
                </a:lnTo>
                <a:lnTo>
                  <a:pt x="48" y="0"/>
                </a:lnTo>
                <a:lnTo>
                  <a:pt x="55" y="0"/>
                </a:lnTo>
                <a:lnTo>
                  <a:pt x="63" y="2"/>
                </a:lnTo>
                <a:lnTo>
                  <a:pt x="73" y="2"/>
                </a:lnTo>
                <a:lnTo>
                  <a:pt x="82" y="4"/>
                </a:lnTo>
                <a:lnTo>
                  <a:pt x="92" y="4"/>
                </a:lnTo>
                <a:lnTo>
                  <a:pt x="103" y="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" name="Freeform 27"/>
          <p:cNvSpPr/>
          <p:nvPr/>
        </p:nvSpPr>
        <p:spPr>
          <a:xfrm>
            <a:off x="6532563" y="2978150"/>
            <a:ext cx="744537" cy="169863"/>
          </a:xfrm>
          <a:custGeom>
            <a:avLst/>
            <a:gdLst>
              <a:gd name="txL" fmla="*/ 0 w 937"/>
              <a:gd name="txT" fmla="*/ 0 h 212"/>
              <a:gd name="txR" fmla="*/ 937 w 937"/>
              <a:gd name="txB" fmla="*/ 212 h 212"/>
            </a:gdLst>
            <a:ahLst/>
            <a:cxnLst>
              <a:cxn ang="0">
                <a:pos x="27" y="176"/>
              </a:cxn>
              <a:cxn ang="0">
                <a:pos x="8" y="159"/>
              </a:cxn>
              <a:cxn ang="0">
                <a:pos x="0" y="143"/>
              </a:cxn>
              <a:cxn ang="0">
                <a:pos x="4" y="140"/>
              </a:cxn>
              <a:cxn ang="0">
                <a:pos x="13" y="136"/>
              </a:cxn>
              <a:cxn ang="0">
                <a:pos x="31" y="130"/>
              </a:cxn>
              <a:cxn ang="0">
                <a:pos x="54" y="124"/>
              </a:cxn>
              <a:cxn ang="0">
                <a:pos x="84" y="117"/>
              </a:cxn>
              <a:cxn ang="0">
                <a:pos x="121" y="109"/>
              </a:cxn>
              <a:cxn ang="0">
                <a:pos x="163" y="101"/>
              </a:cxn>
              <a:cxn ang="0">
                <a:pos x="213" y="92"/>
              </a:cxn>
              <a:cxn ang="0">
                <a:pos x="271" y="82"/>
              </a:cxn>
              <a:cxn ang="0">
                <a:pos x="334" y="71"/>
              </a:cxn>
              <a:cxn ang="0">
                <a:pos x="403" y="59"/>
              </a:cxn>
              <a:cxn ang="0">
                <a:pos x="470" y="48"/>
              </a:cxn>
              <a:cxn ang="0">
                <a:pos x="534" y="38"/>
              </a:cxn>
              <a:cxn ang="0">
                <a:pos x="591" y="30"/>
              </a:cxn>
              <a:cxn ang="0">
                <a:pos x="641" y="23"/>
              </a:cxn>
              <a:cxn ang="0">
                <a:pos x="689" y="15"/>
              </a:cxn>
              <a:cxn ang="0">
                <a:pos x="729" y="9"/>
              </a:cxn>
              <a:cxn ang="0">
                <a:pos x="766" y="5"/>
              </a:cxn>
              <a:cxn ang="0">
                <a:pos x="797" y="4"/>
              </a:cxn>
              <a:cxn ang="0">
                <a:pos x="821" y="2"/>
              </a:cxn>
              <a:cxn ang="0">
                <a:pos x="843" y="0"/>
              </a:cxn>
              <a:cxn ang="0">
                <a:pos x="869" y="0"/>
              </a:cxn>
              <a:cxn ang="0">
                <a:pos x="894" y="4"/>
              </a:cxn>
              <a:cxn ang="0">
                <a:pos x="916" y="9"/>
              </a:cxn>
              <a:cxn ang="0">
                <a:pos x="929" y="19"/>
              </a:cxn>
              <a:cxn ang="0">
                <a:pos x="935" y="28"/>
              </a:cxn>
              <a:cxn ang="0">
                <a:pos x="937" y="42"/>
              </a:cxn>
              <a:cxn ang="0">
                <a:pos x="929" y="57"/>
              </a:cxn>
              <a:cxn ang="0">
                <a:pos x="910" y="71"/>
              </a:cxn>
              <a:cxn ang="0">
                <a:pos x="883" y="84"/>
              </a:cxn>
              <a:cxn ang="0">
                <a:pos x="845" y="99"/>
              </a:cxn>
              <a:cxn ang="0">
                <a:pos x="798" y="113"/>
              </a:cxn>
              <a:cxn ang="0">
                <a:pos x="743" y="126"/>
              </a:cxn>
              <a:cxn ang="0">
                <a:pos x="679" y="140"/>
              </a:cxn>
              <a:cxn ang="0">
                <a:pos x="608" y="153"/>
              </a:cxn>
              <a:cxn ang="0">
                <a:pos x="530" y="166"/>
              </a:cxn>
              <a:cxn ang="0">
                <a:pos x="443" y="178"/>
              </a:cxn>
              <a:cxn ang="0">
                <a:pos x="353" y="189"/>
              </a:cxn>
              <a:cxn ang="0">
                <a:pos x="278" y="199"/>
              </a:cxn>
              <a:cxn ang="0">
                <a:pos x="217" y="205"/>
              </a:cxn>
              <a:cxn ang="0">
                <a:pos x="171" y="210"/>
              </a:cxn>
              <a:cxn ang="0">
                <a:pos x="142" y="212"/>
              </a:cxn>
              <a:cxn ang="0">
                <a:pos x="123" y="212"/>
              </a:cxn>
              <a:cxn ang="0">
                <a:pos x="94" y="207"/>
              </a:cxn>
              <a:cxn ang="0">
                <a:pos x="61" y="193"/>
              </a:cxn>
            </a:cxnLst>
            <a:rect l="txL" t="txT" r="txR" b="txB"/>
            <a:pathLst>
              <a:path w="937" h="212">
                <a:moveTo>
                  <a:pt x="50" y="187"/>
                </a:moveTo>
                <a:lnTo>
                  <a:pt x="38" y="182"/>
                </a:lnTo>
                <a:lnTo>
                  <a:pt x="27" y="176"/>
                </a:lnTo>
                <a:lnTo>
                  <a:pt x="19" y="170"/>
                </a:lnTo>
                <a:lnTo>
                  <a:pt x="11" y="164"/>
                </a:lnTo>
                <a:lnTo>
                  <a:pt x="8" y="159"/>
                </a:lnTo>
                <a:lnTo>
                  <a:pt x="4" y="153"/>
                </a:lnTo>
                <a:lnTo>
                  <a:pt x="0" y="149"/>
                </a:lnTo>
                <a:lnTo>
                  <a:pt x="0" y="143"/>
                </a:lnTo>
                <a:lnTo>
                  <a:pt x="0" y="142"/>
                </a:lnTo>
                <a:lnTo>
                  <a:pt x="2" y="142"/>
                </a:lnTo>
                <a:lnTo>
                  <a:pt x="4" y="140"/>
                </a:lnTo>
                <a:lnTo>
                  <a:pt x="6" y="138"/>
                </a:lnTo>
                <a:lnTo>
                  <a:pt x="9" y="138"/>
                </a:lnTo>
                <a:lnTo>
                  <a:pt x="13" y="136"/>
                </a:lnTo>
                <a:lnTo>
                  <a:pt x="17" y="134"/>
                </a:lnTo>
                <a:lnTo>
                  <a:pt x="23" y="132"/>
                </a:lnTo>
                <a:lnTo>
                  <a:pt x="31" y="130"/>
                </a:lnTo>
                <a:lnTo>
                  <a:pt x="36" y="128"/>
                </a:lnTo>
                <a:lnTo>
                  <a:pt x="44" y="126"/>
                </a:lnTo>
                <a:lnTo>
                  <a:pt x="54" y="124"/>
                </a:lnTo>
                <a:lnTo>
                  <a:pt x="63" y="122"/>
                </a:lnTo>
                <a:lnTo>
                  <a:pt x="73" y="120"/>
                </a:lnTo>
                <a:lnTo>
                  <a:pt x="84" y="117"/>
                </a:lnTo>
                <a:lnTo>
                  <a:pt x="96" y="115"/>
                </a:lnTo>
                <a:lnTo>
                  <a:pt x="107" y="113"/>
                </a:lnTo>
                <a:lnTo>
                  <a:pt x="121" y="109"/>
                </a:lnTo>
                <a:lnTo>
                  <a:pt x="134" y="107"/>
                </a:lnTo>
                <a:lnTo>
                  <a:pt x="148" y="103"/>
                </a:lnTo>
                <a:lnTo>
                  <a:pt x="163" y="101"/>
                </a:lnTo>
                <a:lnTo>
                  <a:pt x="180" y="97"/>
                </a:lnTo>
                <a:lnTo>
                  <a:pt x="196" y="96"/>
                </a:lnTo>
                <a:lnTo>
                  <a:pt x="213" y="92"/>
                </a:lnTo>
                <a:lnTo>
                  <a:pt x="232" y="88"/>
                </a:lnTo>
                <a:lnTo>
                  <a:pt x="251" y="86"/>
                </a:lnTo>
                <a:lnTo>
                  <a:pt x="271" y="82"/>
                </a:lnTo>
                <a:lnTo>
                  <a:pt x="292" y="78"/>
                </a:lnTo>
                <a:lnTo>
                  <a:pt x="313" y="74"/>
                </a:lnTo>
                <a:lnTo>
                  <a:pt x="334" y="71"/>
                </a:lnTo>
                <a:lnTo>
                  <a:pt x="357" y="67"/>
                </a:lnTo>
                <a:lnTo>
                  <a:pt x="380" y="63"/>
                </a:lnTo>
                <a:lnTo>
                  <a:pt x="403" y="59"/>
                </a:lnTo>
                <a:lnTo>
                  <a:pt x="426" y="55"/>
                </a:lnTo>
                <a:lnTo>
                  <a:pt x="449" y="51"/>
                </a:lnTo>
                <a:lnTo>
                  <a:pt x="470" y="48"/>
                </a:lnTo>
                <a:lnTo>
                  <a:pt x="493" y="46"/>
                </a:lnTo>
                <a:lnTo>
                  <a:pt x="512" y="42"/>
                </a:lnTo>
                <a:lnTo>
                  <a:pt x="534" y="38"/>
                </a:lnTo>
                <a:lnTo>
                  <a:pt x="553" y="36"/>
                </a:lnTo>
                <a:lnTo>
                  <a:pt x="572" y="32"/>
                </a:lnTo>
                <a:lnTo>
                  <a:pt x="591" y="30"/>
                </a:lnTo>
                <a:lnTo>
                  <a:pt x="608" y="27"/>
                </a:lnTo>
                <a:lnTo>
                  <a:pt x="626" y="25"/>
                </a:lnTo>
                <a:lnTo>
                  <a:pt x="641" y="23"/>
                </a:lnTo>
                <a:lnTo>
                  <a:pt x="658" y="19"/>
                </a:lnTo>
                <a:lnTo>
                  <a:pt x="674" y="17"/>
                </a:lnTo>
                <a:lnTo>
                  <a:pt x="689" y="15"/>
                </a:lnTo>
                <a:lnTo>
                  <a:pt x="702" y="13"/>
                </a:lnTo>
                <a:lnTo>
                  <a:pt x="716" y="11"/>
                </a:lnTo>
                <a:lnTo>
                  <a:pt x="729" y="9"/>
                </a:lnTo>
                <a:lnTo>
                  <a:pt x="743" y="9"/>
                </a:lnTo>
                <a:lnTo>
                  <a:pt x="754" y="7"/>
                </a:lnTo>
                <a:lnTo>
                  <a:pt x="766" y="5"/>
                </a:lnTo>
                <a:lnTo>
                  <a:pt x="777" y="5"/>
                </a:lnTo>
                <a:lnTo>
                  <a:pt x="787" y="4"/>
                </a:lnTo>
                <a:lnTo>
                  <a:pt x="797" y="4"/>
                </a:lnTo>
                <a:lnTo>
                  <a:pt x="806" y="2"/>
                </a:lnTo>
                <a:lnTo>
                  <a:pt x="814" y="2"/>
                </a:lnTo>
                <a:lnTo>
                  <a:pt x="821" y="2"/>
                </a:lnTo>
                <a:lnTo>
                  <a:pt x="829" y="0"/>
                </a:lnTo>
                <a:lnTo>
                  <a:pt x="837" y="0"/>
                </a:lnTo>
                <a:lnTo>
                  <a:pt x="843" y="0"/>
                </a:lnTo>
                <a:lnTo>
                  <a:pt x="848" y="0"/>
                </a:lnTo>
                <a:lnTo>
                  <a:pt x="860" y="0"/>
                </a:lnTo>
                <a:lnTo>
                  <a:pt x="869" y="0"/>
                </a:lnTo>
                <a:lnTo>
                  <a:pt x="879" y="2"/>
                </a:lnTo>
                <a:lnTo>
                  <a:pt x="887" y="2"/>
                </a:lnTo>
                <a:lnTo>
                  <a:pt x="894" y="4"/>
                </a:lnTo>
                <a:lnTo>
                  <a:pt x="902" y="5"/>
                </a:lnTo>
                <a:lnTo>
                  <a:pt x="910" y="7"/>
                </a:lnTo>
                <a:lnTo>
                  <a:pt x="916" y="9"/>
                </a:lnTo>
                <a:lnTo>
                  <a:pt x="919" y="11"/>
                </a:lnTo>
                <a:lnTo>
                  <a:pt x="925" y="15"/>
                </a:lnTo>
                <a:lnTo>
                  <a:pt x="929" y="19"/>
                </a:lnTo>
                <a:lnTo>
                  <a:pt x="931" y="21"/>
                </a:lnTo>
                <a:lnTo>
                  <a:pt x="933" y="25"/>
                </a:lnTo>
                <a:lnTo>
                  <a:pt x="935" y="28"/>
                </a:lnTo>
                <a:lnTo>
                  <a:pt x="937" y="34"/>
                </a:lnTo>
                <a:lnTo>
                  <a:pt x="937" y="38"/>
                </a:lnTo>
                <a:lnTo>
                  <a:pt x="937" y="42"/>
                </a:lnTo>
                <a:lnTo>
                  <a:pt x="935" y="48"/>
                </a:lnTo>
                <a:lnTo>
                  <a:pt x="931" y="51"/>
                </a:lnTo>
                <a:lnTo>
                  <a:pt x="929" y="57"/>
                </a:lnTo>
                <a:lnTo>
                  <a:pt x="923" y="61"/>
                </a:lnTo>
                <a:lnTo>
                  <a:pt x="917" y="67"/>
                </a:lnTo>
                <a:lnTo>
                  <a:pt x="910" y="71"/>
                </a:lnTo>
                <a:lnTo>
                  <a:pt x="902" y="76"/>
                </a:lnTo>
                <a:lnTo>
                  <a:pt x="892" y="80"/>
                </a:lnTo>
                <a:lnTo>
                  <a:pt x="883" y="84"/>
                </a:lnTo>
                <a:lnTo>
                  <a:pt x="871" y="90"/>
                </a:lnTo>
                <a:lnTo>
                  <a:pt x="860" y="94"/>
                </a:lnTo>
                <a:lnTo>
                  <a:pt x="845" y="99"/>
                </a:lnTo>
                <a:lnTo>
                  <a:pt x="831" y="103"/>
                </a:lnTo>
                <a:lnTo>
                  <a:pt x="816" y="109"/>
                </a:lnTo>
                <a:lnTo>
                  <a:pt x="798" y="113"/>
                </a:lnTo>
                <a:lnTo>
                  <a:pt x="781" y="117"/>
                </a:lnTo>
                <a:lnTo>
                  <a:pt x="762" y="122"/>
                </a:lnTo>
                <a:lnTo>
                  <a:pt x="743" y="126"/>
                </a:lnTo>
                <a:lnTo>
                  <a:pt x="724" y="132"/>
                </a:lnTo>
                <a:lnTo>
                  <a:pt x="702" y="136"/>
                </a:lnTo>
                <a:lnTo>
                  <a:pt x="679" y="140"/>
                </a:lnTo>
                <a:lnTo>
                  <a:pt x="658" y="145"/>
                </a:lnTo>
                <a:lnTo>
                  <a:pt x="633" y="149"/>
                </a:lnTo>
                <a:lnTo>
                  <a:pt x="608" y="153"/>
                </a:lnTo>
                <a:lnTo>
                  <a:pt x="583" y="157"/>
                </a:lnTo>
                <a:lnTo>
                  <a:pt x="557" y="161"/>
                </a:lnTo>
                <a:lnTo>
                  <a:pt x="530" y="166"/>
                </a:lnTo>
                <a:lnTo>
                  <a:pt x="501" y="170"/>
                </a:lnTo>
                <a:lnTo>
                  <a:pt x="472" y="174"/>
                </a:lnTo>
                <a:lnTo>
                  <a:pt x="443" y="178"/>
                </a:lnTo>
                <a:lnTo>
                  <a:pt x="413" y="182"/>
                </a:lnTo>
                <a:lnTo>
                  <a:pt x="382" y="186"/>
                </a:lnTo>
                <a:lnTo>
                  <a:pt x="353" y="189"/>
                </a:lnTo>
                <a:lnTo>
                  <a:pt x="326" y="193"/>
                </a:lnTo>
                <a:lnTo>
                  <a:pt x="301" y="195"/>
                </a:lnTo>
                <a:lnTo>
                  <a:pt x="278" y="199"/>
                </a:lnTo>
                <a:lnTo>
                  <a:pt x="255" y="201"/>
                </a:lnTo>
                <a:lnTo>
                  <a:pt x="236" y="203"/>
                </a:lnTo>
                <a:lnTo>
                  <a:pt x="217" y="205"/>
                </a:lnTo>
                <a:lnTo>
                  <a:pt x="199" y="207"/>
                </a:lnTo>
                <a:lnTo>
                  <a:pt x="184" y="209"/>
                </a:lnTo>
                <a:lnTo>
                  <a:pt x="171" y="210"/>
                </a:lnTo>
                <a:lnTo>
                  <a:pt x="159" y="210"/>
                </a:lnTo>
                <a:lnTo>
                  <a:pt x="150" y="210"/>
                </a:lnTo>
                <a:lnTo>
                  <a:pt x="142" y="212"/>
                </a:lnTo>
                <a:lnTo>
                  <a:pt x="136" y="212"/>
                </a:lnTo>
                <a:lnTo>
                  <a:pt x="130" y="212"/>
                </a:lnTo>
                <a:lnTo>
                  <a:pt x="123" y="212"/>
                </a:lnTo>
                <a:lnTo>
                  <a:pt x="113" y="210"/>
                </a:lnTo>
                <a:lnTo>
                  <a:pt x="104" y="209"/>
                </a:lnTo>
                <a:lnTo>
                  <a:pt x="94" y="207"/>
                </a:lnTo>
                <a:lnTo>
                  <a:pt x="84" y="203"/>
                </a:lnTo>
                <a:lnTo>
                  <a:pt x="73" y="199"/>
                </a:lnTo>
                <a:lnTo>
                  <a:pt x="61" y="193"/>
                </a:lnTo>
                <a:lnTo>
                  <a:pt x="50" y="18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" name="Freeform 28"/>
          <p:cNvSpPr/>
          <p:nvPr/>
        </p:nvSpPr>
        <p:spPr>
          <a:xfrm>
            <a:off x="6554788" y="3306763"/>
            <a:ext cx="720725" cy="168275"/>
          </a:xfrm>
          <a:custGeom>
            <a:avLst/>
            <a:gdLst>
              <a:gd name="txL" fmla="*/ 0 w 908"/>
              <a:gd name="txT" fmla="*/ 0 h 210"/>
              <a:gd name="txR" fmla="*/ 908 w 908"/>
              <a:gd name="txB" fmla="*/ 210 h 210"/>
            </a:gdLst>
            <a:ahLst/>
            <a:cxnLst>
              <a:cxn ang="0">
                <a:pos x="495" y="40"/>
              </a:cxn>
              <a:cxn ang="0">
                <a:pos x="554" y="30"/>
              </a:cxn>
              <a:cxn ang="0">
                <a:pos x="610" y="23"/>
              </a:cxn>
              <a:cxn ang="0">
                <a:pos x="660" y="15"/>
              </a:cxn>
              <a:cxn ang="0">
                <a:pos x="704" y="9"/>
              </a:cxn>
              <a:cxn ang="0">
                <a:pos x="744" y="5"/>
              </a:cxn>
              <a:cxn ang="0">
                <a:pos x="777" y="1"/>
              </a:cxn>
              <a:cxn ang="0">
                <a:pos x="806" y="0"/>
              </a:cxn>
              <a:cxn ang="0">
                <a:pos x="829" y="0"/>
              </a:cxn>
              <a:cxn ang="0">
                <a:pos x="846" y="1"/>
              </a:cxn>
              <a:cxn ang="0">
                <a:pos x="858" y="3"/>
              </a:cxn>
              <a:cxn ang="0">
                <a:pos x="888" y="19"/>
              </a:cxn>
              <a:cxn ang="0">
                <a:pos x="904" y="32"/>
              </a:cxn>
              <a:cxn ang="0">
                <a:pos x="908" y="46"/>
              </a:cxn>
              <a:cxn ang="0">
                <a:pos x="898" y="63"/>
              </a:cxn>
              <a:cxn ang="0">
                <a:pos x="881" y="84"/>
              </a:cxn>
              <a:cxn ang="0">
                <a:pos x="865" y="95"/>
              </a:cxn>
              <a:cxn ang="0">
                <a:pos x="852" y="101"/>
              </a:cxn>
              <a:cxn ang="0">
                <a:pos x="833" y="109"/>
              </a:cxn>
              <a:cxn ang="0">
                <a:pos x="808" y="115"/>
              </a:cxn>
              <a:cxn ang="0">
                <a:pos x="779" y="122"/>
              </a:cxn>
              <a:cxn ang="0">
                <a:pos x="743" y="128"/>
              </a:cxn>
              <a:cxn ang="0">
                <a:pos x="702" y="136"/>
              </a:cxn>
              <a:cxn ang="0">
                <a:pos x="654" y="143"/>
              </a:cxn>
              <a:cxn ang="0">
                <a:pos x="602" y="151"/>
              </a:cxn>
              <a:cxn ang="0">
                <a:pos x="547" y="159"/>
              </a:cxn>
              <a:cxn ang="0">
                <a:pos x="483" y="166"/>
              </a:cxn>
              <a:cxn ang="0">
                <a:pos x="420" y="174"/>
              </a:cxn>
              <a:cxn ang="0">
                <a:pos x="362" y="182"/>
              </a:cxn>
              <a:cxn ang="0">
                <a:pos x="311" y="187"/>
              </a:cxn>
              <a:cxn ang="0">
                <a:pos x="263" y="193"/>
              </a:cxn>
              <a:cxn ang="0">
                <a:pos x="220" y="197"/>
              </a:cxn>
              <a:cxn ang="0">
                <a:pos x="184" y="203"/>
              </a:cxn>
              <a:cxn ang="0">
                <a:pos x="153" y="205"/>
              </a:cxn>
              <a:cxn ang="0">
                <a:pos x="126" y="208"/>
              </a:cxn>
              <a:cxn ang="0">
                <a:pos x="105" y="208"/>
              </a:cxn>
              <a:cxn ang="0">
                <a:pos x="90" y="210"/>
              </a:cxn>
              <a:cxn ang="0">
                <a:pos x="71" y="210"/>
              </a:cxn>
              <a:cxn ang="0">
                <a:pos x="40" y="199"/>
              </a:cxn>
              <a:cxn ang="0">
                <a:pos x="15" y="176"/>
              </a:cxn>
              <a:cxn ang="0">
                <a:pos x="3" y="157"/>
              </a:cxn>
              <a:cxn ang="0">
                <a:pos x="0" y="143"/>
              </a:cxn>
              <a:cxn ang="0">
                <a:pos x="3" y="132"/>
              </a:cxn>
              <a:cxn ang="0">
                <a:pos x="11" y="124"/>
              </a:cxn>
              <a:cxn ang="0">
                <a:pos x="27" y="118"/>
              </a:cxn>
              <a:cxn ang="0">
                <a:pos x="42" y="116"/>
              </a:cxn>
              <a:cxn ang="0">
                <a:pos x="57" y="115"/>
              </a:cxn>
              <a:cxn ang="0">
                <a:pos x="78" y="111"/>
              </a:cxn>
              <a:cxn ang="0">
                <a:pos x="103" y="107"/>
              </a:cxn>
              <a:cxn ang="0">
                <a:pos x="134" y="103"/>
              </a:cxn>
              <a:cxn ang="0">
                <a:pos x="170" y="97"/>
              </a:cxn>
              <a:cxn ang="0">
                <a:pos x="211" y="90"/>
              </a:cxn>
              <a:cxn ang="0">
                <a:pos x="259" y="82"/>
              </a:cxn>
              <a:cxn ang="0">
                <a:pos x="311" y="72"/>
              </a:cxn>
              <a:cxn ang="0">
                <a:pos x="366" y="63"/>
              </a:cxn>
              <a:cxn ang="0">
                <a:pos x="430" y="51"/>
              </a:cxn>
            </a:cxnLst>
            <a:rect l="txL" t="txT" r="txR" b="txB"/>
            <a:pathLst>
              <a:path w="908" h="210">
                <a:moveTo>
                  <a:pt x="451" y="47"/>
                </a:moveTo>
                <a:lnTo>
                  <a:pt x="472" y="44"/>
                </a:lnTo>
                <a:lnTo>
                  <a:pt x="495" y="40"/>
                </a:lnTo>
                <a:lnTo>
                  <a:pt x="514" y="36"/>
                </a:lnTo>
                <a:lnTo>
                  <a:pt x="535" y="34"/>
                </a:lnTo>
                <a:lnTo>
                  <a:pt x="554" y="30"/>
                </a:lnTo>
                <a:lnTo>
                  <a:pt x="574" y="28"/>
                </a:lnTo>
                <a:lnTo>
                  <a:pt x="593" y="24"/>
                </a:lnTo>
                <a:lnTo>
                  <a:pt x="610" y="23"/>
                </a:lnTo>
                <a:lnTo>
                  <a:pt x="627" y="19"/>
                </a:lnTo>
                <a:lnTo>
                  <a:pt x="645" y="17"/>
                </a:lnTo>
                <a:lnTo>
                  <a:pt x="660" y="15"/>
                </a:lnTo>
                <a:lnTo>
                  <a:pt x="675" y="13"/>
                </a:lnTo>
                <a:lnTo>
                  <a:pt x="691" y="11"/>
                </a:lnTo>
                <a:lnTo>
                  <a:pt x="704" y="9"/>
                </a:lnTo>
                <a:lnTo>
                  <a:pt x="718" y="7"/>
                </a:lnTo>
                <a:lnTo>
                  <a:pt x="731" y="5"/>
                </a:lnTo>
                <a:lnTo>
                  <a:pt x="744" y="5"/>
                </a:lnTo>
                <a:lnTo>
                  <a:pt x="756" y="3"/>
                </a:lnTo>
                <a:lnTo>
                  <a:pt x="768" y="3"/>
                </a:lnTo>
                <a:lnTo>
                  <a:pt x="777" y="1"/>
                </a:lnTo>
                <a:lnTo>
                  <a:pt x="787" y="1"/>
                </a:lnTo>
                <a:lnTo>
                  <a:pt x="796" y="0"/>
                </a:lnTo>
                <a:lnTo>
                  <a:pt x="806" y="0"/>
                </a:lnTo>
                <a:lnTo>
                  <a:pt x="814" y="0"/>
                </a:lnTo>
                <a:lnTo>
                  <a:pt x="821" y="0"/>
                </a:lnTo>
                <a:lnTo>
                  <a:pt x="829" y="0"/>
                </a:lnTo>
                <a:lnTo>
                  <a:pt x="835" y="0"/>
                </a:lnTo>
                <a:lnTo>
                  <a:pt x="840" y="0"/>
                </a:lnTo>
                <a:lnTo>
                  <a:pt x="846" y="1"/>
                </a:lnTo>
                <a:lnTo>
                  <a:pt x="850" y="1"/>
                </a:lnTo>
                <a:lnTo>
                  <a:pt x="854" y="1"/>
                </a:lnTo>
                <a:lnTo>
                  <a:pt x="858" y="3"/>
                </a:lnTo>
                <a:lnTo>
                  <a:pt x="869" y="9"/>
                </a:lnTo>
                <a:lnTo>
                  <a:pt x="879" y="13"/>
                </a:lnTo>
                <a:lnTo>
                  <a:pt x="888" y="19"/>
                </a:lnTo>
                <a:lnTo>
                  <a:pt x="894" y="23"/>
                </a:lnTo>
                <a:lnTo>
                  <a:pt x="900" y="26"/>
                </a:lnTo>
                <a:lnTo>
                  <a:pt x="904" y="32"/>
                </a:lnTo>
                <a:lnTo>
                  <a:pt x="908" y="36"/>
                </a:lnTo>
                <a:lnTo>
                  <a:pt x="908" y="42"/>
                </a:lnTo>
                <a:lnTo>
                  <a:pt x="908" y="46"/>
                </a:lnTo>
                <a:lnTo>
                  <a:pt x="906" y="51"/>
                </a:lnTo>
                <a:lnTo>
                  <a:pt x="902" y="57"/>
                </a:lnTo>
                <a:lnTo>
                  <a:pt x="898" y="63"/>
                </a:lnTo>
                <a:lnTo>
                  <a:pt x="894" y="70"/>
                </a:lnTo>
                <a:lnTo>
                  <a:pt x="887" y="76"/>
                </a:lnTo>
                <a:lnTo>
                  <a:pt x="881" y="84"/>
                </a:lnTo>
                <a:lnTo>
                  <a:pt x="871" y="92"/>
                </a:lnTo>
                <a:lnTo>
                  <a:pt x="869" y="93"/>
                </a:lnTo>
                <a:lnTo>
                  <a:pt x="865" y="95"/>
                </a:lnTo>
                <a:lnTo>
                  <a:pt x="862" y="97"/>
                </a:lnTo>
                <a:lnTo>
                  <a:pt x="858" y="99"/>
                </a:lnTo>
                <a:lnTo>
                  <a:pt x="852" y="101"/>
                </a:lnTo>
                <a:lnTo>
                  <a:pt x="846" y="103"/>
                </a:lnTo>
                <a:lnTo>
                  <a:pt x="840" y="107"/>
                </a:lnTo>
                <a:lnTo>
                  <a:pt x="833" y="109"/>
                </a:lnTo>
                <a:lnTo>
                  <a:pt x="825" y="111"/>
                </a:lnTo>
                <a:lnTo>
                  <a:pt x="817" y="113"/>
                </a:lnTo>
                <a:lnTo>
                  <a:pt x="808" y="115"/>
                </a:lnTo>
                <a:lnTo>
                  <a:pt x="798" y="116"/>
                </a:lnTo>
                <a:lnTo>
                  <a:pt x="789" y="118"/>
                </a:lnTo>
                <a:lnTo>
                  <a:pt x="779" y="122"/>
                </a:lnTo>
                <a:lnTo>
                  <a:pt x="768" y="124"/>
                </a:lnTo>
                <a:lnTo>
                  <a:pt x="756" y="126"/>
                </a:lnTo>
                <a:lnTo>
                  <a:pt x="743" y="128"/>
                </a:lnTo>
                <a:lnTo>
                  <a:pt x="729" y="130"/>
                </a:lnTo>
                <a:lnTo>
                  <a:pt x="716" y="134"/>
                </a:lnTo>
                <a:lnTo>
                  <a:pt x="702" y="136"/>
                </a:lnTo>
                <a:lnTo>
                  <a:pt x="687" y="138"/>
                </a:lnTo>
                <a:lnTo>
                  <a:pt x="672" y="141"/>
                </a:lnTo>
                <a:lnTo>
                  <a:pt x="654" y="143"/>
                </a:lnTo>
                <a:lnTo>
                  <a:pt x="639" y="145"/>
                </a:lnTo>
                <a:lnTo>
                  <a:pt x="622" y="147"/>
                </a:lnTo>
                <a:lnTo>
                  <a:pt x="602" y="151"/>
                </a:lnTo>
                <a:lnTo>
                  <a:pt x="585" y="153"/>
                </a:lnTo>
                <a:lnTo>
                  <a:pt x="566" y="155"/>
                </a:lnTo>
                <a:lnTo>
                  <a:pt x="547" y="159"/>
                </a:lnTo>
                <a:lnTo>
                  <a:pt x="526" y="161"/>
                </a:lnTo>
                <a:lnTo>
                  <a:pt x="505" y="164"/>
                </a:lnTo>
                <a:lnTo>
                  <a:pt x="483" y="166"/>
                </a:lnTo>
                <a:lnTo>
                  <a:pt x="462" y="168"/>
                </a:lnTo>
                <a:lnTo>
                  <a:pt x="441" y="172"/>
                </a:lnTo>
                <a:lnTo>
                  <a:pt x="420" y="174"/>
                </a:lnTo>
                <a:lnTo>
                  <a:pt x="401" y="176"/>
                </a:lnTo>
                <a:lnTo>
                  <a:pt x="382" y="180"/>
                </a:lnTo>
                <a:lnTo>
                  <a:pt x="362" y="182"/>
                </a:lnTo>
                <a:lnTo>
                  <a:pt x="345" y="184"/>
                </a:lnTo>
                <a:lnTo>
                  <a:pt x="326" y="185"/>
                </a:lnTo>
                <a:lnTo>
                  <a:pt x="311" y="187"/>
                </a:lnTo>
                <a:lnTo>
                  <a:pt x="293" y="189"/>
                </a:lnTo>
                <a:lnTo>
                  <a:pt x="278" y="191"/>
                </a:lnTo>
                <a:lnTo>
                  <a:pt x="263" y="193"/>
                </a:lnTo>
                <a:lnTo>
                  <a:pt x="247" y="195"/>
                </a:lnTo>
                <a:lnTo>
                  <a:pt x="234" y="197"/>
                </a:lnTo>
                <a:lnTo>
                  <a:pt x="220" y="197"/>
                </a:lnTo>
                <a:lnTo>
                  <a:pt x="209" y="199"/>
                </a:lnTo>
                <a:lnTo>
                  <a:pt x="195" y="201"/>
                </a:lnTo>
                <a:lnTo>
                  <a:pt x="184" y="203"/>
                </a:lnTo>
                <a:lnTo>
                  <a:pt x="172" y="203"/>
                </a:lnTo>
                <a:lnTo>
                  <a:pt x="163" y="205"/>
                </a:lnTo>
                <a:lnTo>
                  <a:pt x="153" y="205"/>
                </a:lnTo>
                <a:lnTo>
                  <a:pt x="144" y="207"/>
                </a:lnTo>
                <a:lnTo>
                  <a:pt x="134" y="207"/>
                </a:lnTo>
                <a:lnTo>
                  <a:pt x="126" y="208"/>
                </a:lnTo>
                <a:lnTo>
                  <a:pt x="119" y="208"/>
                </a:lnTo>
                <a:lnTo>
                  <a:pt x="113" y="208"/>
                </a:lnTo>
                <a:lnTo>
                  <a:pt x="105" y="208"/>
                </a:lnTo>
                <a:lnTo>
                  <a:pt x="99" y="210"/>
                </a:lnTo>
                <a:lnTo>
                  <a:pt x="94" y="210"/>
                </a:lnTo>
                <a:lnTo>
                  <a:pt x="90" y="210"/>
                </a:lnTo>
                <a:lnTo>
                  <a:pt x="86" y="210"/>
                </a:lnTo>
                <a:lnTo>
                  <a:pt x="82" y="210"/>
                </a:lnTo>
                <a:lnTo>
                  <a:pt x="71" y="210"/>
                </a:lnTo>
                <a:lnTo>
                  <a:pt x="59" y="208"/>
                </a:lnTo>
                <a:lnTo>
                  <a:pt x="50" y="205"/>
                </a:lnTo>
                <a:lnTo>
                  <a:pt x="40" y="199"/>
                </a:lnTo>
                <a:lnTo>
                  <a:pt x="30" y="193"/>
                </a:lnTo>
                <a:lnTo>
                  <a:pt x="23" y="185"/>
                </a:lnTo>
                <a:lnTo>
                  <a:pt x="15" y="176"/>
                </a:lnTo>
                <a:lnTo>
                  <a:pt x="7" y="166"/>
                </a:lnTo>
                <a:lnTo>
                  <a:pt x="5" y="161"/>
                </a:lnTo>
                <a:lnTo>
                  <a:pt x="3" y="157"/>
                </a:lnTo>
                <a:lnTo>
                  <a:pt x="2" y="151"/>
                </a:lnTo>
                <a:lnTo>
                  <a:pt x="0" y="147"/>
                </a:lnTo>
                <a:lnTo>
                  <a:pt x="0" y="143"/>
                </a:lnTo>
                <a:lnTo>
                  <a:pt x="2" y="139"/>
                </a:lnTo>
                <a:lnTo>
                  <a:pt x="2" y="136"/>
                </a:lnTo>
                <a:lnTo>
                  <a:pt x="3" y="132"/>
                </a:lnTo>
                <a:lnTo>
                  <a:pt x="5" y="130"/>
                </a:lnTo>
                <a:lnTo>
                  <a:pt x="7" y="126"/>
                </a:lnTo>
                <a:lnTo>
                  <a:pt x="11" y="124"/>
                </a:lnTo>
                <a:lnTo>
                  <a:pt x="15" y="122"/>
                </a:lnTo>
                <a:lnTo>
                  <a:pt x="21" y="120"/>
                </a:lnTo>
                <a:lnTo>
                  <a:pt x="27" y="118"/>
                </a:lnTo>
                <a:lnTo>
                  <a:pt x="32" y="116"/>
                </a:lnTo>
                <a:lnTo>
                  <a:pt x="38" y="116"/>
                </a:lnTo>
                <a:lnTo>
                  <a:pt x="42" y="116"/>
                </a:lnTo>
                <a:lnTo>
                  <a:pt x="46" y="116"/>
                </a:lnTo>
                <a:lnTo>
                  <a:pt x="51" y="115"/>
                </a:lnTo>
                <a:lnTo>
                  <a:pt x="57" y="115"/>
                </a:lnTo>
                <a:lnTo>
                  <a:pt x="63" y="113"/>
                </a:lnTo>
                <a:lnTo>
                  <a:pt x="71" y="113"/>
                </a:lnTo>
                <a:lnTo>
                  <a:pt x="78" y="111"/>
                </a:lnTo>
                <a:lnTo>
                  <a:pt x="86" y="111"/>
                </a:lnTo>
                <a:lnTo>
                  <a:pt x="94" y="109"/>
                </a:lnTo>
                <a:lnTo>
                  <a:pt x="103" y="107"/>
                </a:lnTo>
                <a:lnTo>
                  <a:pt x="113" y="105"/>
                </a:lnTo>
                <a:lnTo>
                  <a:pt x="122" y="105"/>
                </a:lnTo>
                <a:lnTo>
                  <a:pt x="134" y="103"/>
                </a:lnTo>
                <a:lnTo>
                  <a:pt x="146" y="101"/>
                </a:lnTo>
                <a:lnTo>
                  <a:pt x="157" y="99"/>
                </a:lnTo>
                <a:lnTo>
                  <a:pt x="170" y="97"/>
                </a:lnTo>
                <a:lnTo>
                  <a:pt x="184" y="93"/>
                </a:lnTo>
                <a:lnTo>
                  <a:pt x="197" y="92"/>
                </a:lnTo>
                <a:lnTo>
                  <a:pt x="211" y="90"/>
                </a:lnTo>
                <a:lnTo>
                  <a:pt x="226" y="88"/>
                </a:lnTo>
                <a:lnTo>
                  <a:pt x="242" y="84"/>
                </a:lnTo>
                <a:lnTo>
                  <a:pt x="259" y="82"/>
                </a:lnTo>
                <a:lnTo>
                  <a:pt x="274" y="78"/>
                </a:lnTo>
                <a:lnTo>
                  <a:pt x="291" y="76"/>
                </a:lnTo>
                <a:lnTo>
                  <a:pt x="311" y="72"/>
                </a:lnTo>
                <a:lnTo>
                  <a:pt x="328" y="69"/>
                </a:lnTo>
                <a:lnTo>
                  <a:pt x="347" y="67"/>
                </a:lnTo>
                <a:lnTo>
                  <a:pt x="366" y="63"/>
                </a:lnTo>
                <a:lnTo>
                  <a:pt x="387" y="59"/>
                </a:lnTo>
                <a:lnTo>
                  <a:pt x="409" y="55"/>
                </a:lnTo>
                <a:lnTo>
                  <a:pt x="430" y="51"/>
                </a:lnTo>
                <a:lnTo>
                  <a:pt x="451" y="4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Freeform 29"/>
          <p:cNvSpPr/>
          <p:nvPr/>
        </p:nvSpPr>
        <p:spPr>
          <a:xfrm>
            <a:off x="6846888" y="2733675"/>
            <a:ext cx="146050" cy="1057275"/>
          </a:xfrm>
          <a:custGeom>
            <a:avLst/>
            <a:gdLst>
              <a:gd name="txL" fmla="*/ 0 w 183"/>
              <a:gd name="txT" fmla="*/ 0 h 1332"/>
              <a:gd name="txR" fmla="*/ 183 w 183"/>
              <a:gd name="txB" fmla="*/ 1332 h 1332"/>
            </a:gdLst>
            <a:ahLst/>
            <a:cxnLst>
              <a:cxn ang="0">
                <a:pos x="60" y="12"/>
              </a:cxn>
              <a:cxn ang="0">
                <a:pos x="87" y="31"/>
              </a:cxn>
              <a:cxn ang="0">
                <a:pos x="113" y="50"/>
              </a:cxn>
              <a:cxn ang="0">
                <a:pos x="140" y="73"/>
              </a:cxn>
              <a:cxn ang="0">
                <a:pos x="158" y="90"/>
              </a:cxn>
              <a:cxn ang="0">
                <a:pos x="169" y="108"/>
              </a:cxn>
              <a:cxn ang="0">
                <a:pos x="177" y="127"/>
              </a:cxn>
              <a:cxn ang="0">
                <a:pos x="181" y="150"/>
              </a:cxn>
              <a:cxn ang="0">
                <a:pos x="183" y="178"/>
              </a:cxn>
              <a:cxn ang="0">
                <a:pos x="183" y="209"/>
              </a:cxn>
              <a:cxn ang="0">
                <a:pos x="181" y="244"/>
              </a:cxn>
              <a:cxn ang="0">
                <a:pos x="175" y="282"/>
              </a:cxn>
              <a:cxn ang="0">
                <a:pos x="169" y="314"/>
              </a:cxn>
              <a:cxn ang="0">
                <a:pos x="165" y="341"/>
              </a:cxn>
              <a:cxn ang="0">
                <a:pos x="161" y="372"/>
              </a:cxn>
              <a:cxn ang="0">
                <a:pos x="160" y="410"/>
              </a:cxn>
              <a:cxn ang="0">
                <a:pos x="156" y="452"/>
              </a:cxn>
              <a:cxn ang="0">
                <a:pos x="154" y="500"/>
              </a:cxn>
              <a:cxn ang="0">
                <a:pos x="152" y="554"/>
              </a:cxn>
              <a:cxn ang="0">
                <a:pos x="148" y="613"/>
              </a:cxn>
              <a:cxn ang="0">
                <a:pos x="146" y="679"/>
              </a:cxn>
              <a:cxn ang="0">
                <a:pos x="146" y="747"/>
              </a:cxn>
              <a:cxn ang="0">
                <a:pos x="144" y="822"/>
              </a:cxn>
              <a:cxn ang="0">
                <a:pos x="142" y="903"/>
              </a:cxn>
              <a:cxn ang="0">
                <a:pos x="142" y="989"/>
              </a:cxn>
              <a:cxn ang="0">
                <a:pos x="140" y="1081"/>
              </a:cxn>
              <a:cxn ang="0">
                <a:pos x="140" y="1177"/>
              </a:cxn>
              <a:cxn ang="0">
                <a:pos x="140" y="1278"/>
              </a:cxn>
              <a:cxn ang="0">
                <a:pos x="2" y="1332"/>
              </a:cxn>
              <a:cxn ang="0">
                <a:pos x="4" y="1255"/>
              </a:cxn>
              <a:cxn ang="0">
                <a:pos x="4" y="1182"/>
              </a:cxn>
              <a:cxn ang="0">
                <a:pos x="6" y="1113"/>
              </a:cxn>
              <a:cxn ang="0">
                <a:pos x="8" y="1048"/>
              </a:cxn>
              <a:cxn ang="0">
                <a:pos x="8" y="985"/>
              </a:cxn>
              <a:cxn ang="0">
                <a:pos x="10" y="926"/>
              </a:cxn>
              <a:cxn ang="0">
                <a:pos x="12" y="870"/>
              </a:cxn>
              <a:cxn ang="0">
                <a:pos x="12" y="818"/>
              </a:cxn>
              <a:cxn ang="0">
                <a:pos x="12" y="769"/>
              </a:cxn>
              <a:cxn ang="0">
                <a:pos x="14" y="723"/>
              </a:cxn>
              <a:cxn ang="0">
                <a:pos x="14" y="680"/>
              </a:cxn>
              <a:cxn ang="0">
                <a:pos x="14" y="642"/>
              </a:cxn>
              <a:cxn ang="0">
                <a:pos x="16" y="608"/>
              </a:cxn>
              <a:cxn ang="0">
                <a:pos x="16" y="575"/>
              </a:cxn>
              <a:cxn ang="0">
                <a:pos x="16" y="546"/>
              </a:cxn>
              <a:cxn ang="0">
                <a:pos x="16" y="521"/>
              </a:cxn>
              <a:cxn ang="0">
                <a:pos x="14" y="428"/>
              </a:cxn>
              <a:cxn ang="0">
                <a:pos x="8" y="244"/>
              </a:cxn>
              <a:cxn ang="0">
                <a:pos x="0" y="132"/>
              </a:cxn>
              <a:cxn ang="0">
                <a:pos x="0" y="92"/>
              </a:cxn>
              <a:cxn ang="0">
                <a:pos x="2" y="62"/>
              </a:cxn>
              <a:cxn ang="0">
                <a:pos x="4" y="37"/>
              </a:cxn>
              <a:cxn ang="0">
                <a:pos x="10" y="17"/>
              </a:cxn>
              <a:cxn ang="0">
                <a:pos x="17" y="6"/>
              </a:cxn>
              <a:cxn ang="0">
                <a:pos x="27" y="0"/>
              </a:cxn>
              <a:cxn ang="0">
                <a:pos x="39" y="0"/>
              </a:cxn>
            </a:cxnLst>
            <a:rect l="txL" t="txT" r="txR" b="txB"/>
            <a:pathLst>
              <a:path w="183" h="1332">
                <a:moveTo>
                  <a:pt x="46" y="4"/>
                </a:moveTo>
                <a:lnTo>
                  <a:pt x="60" y="12"/>
                </a:lnTo>
                <a:lnTo>
                  <a:pt x="73" y="21"/>
                </a:lnTo>
                <a:lnTo>
                  <a:pt x="87" y="31"/>
                </a:lnTo>
                <a:lnTo>
                  <a:pt x="100" y="40"/>
                </a:lnTo>
                <a:lnTo>
                  <a:pt x="113" y="50"/>
                </a:lnTo>
                <a:lnTo>
                  <a:pt x="127" y="62"/>
                </a:lnTo>
                <a:lnTo>
                  <a:pt x="140" y="73"/>
                </a:lnTo>
                <a:lnTo>
                  <a:pt x="152" y="85"/>
                </a:lnTo>
                <a:lnTo>
                  <a:pt x="158" y="90"/>
                </a:lnTo>
                <a:lnTo>
                  <a:pt x="163" y="98"/>
                </a:lnTo>
                <a:lnTo>
                  <a:pt x="169" y="108"/>
                </a:lnTo>
                <a:lnTo>
                  <a:pt x="173" y="117"/>
                </a:lnTo>
                <a:lnTo>
                  <a:pt x="177" y="127"/>
                </a:lnTo>
                <a:lnTo>
                  <a:pt x="179" y="138"/>
                </a:lnTo>
                <a:lnTo>
                  <a:pt x="181" y="150"/>
                </a:lnTo>
                <a:lnTo>
                  <a:pt x="183" y="163"/>
                </a:lnTo>
                <a:lnTo>
                  <a:pt x="183" y="178"/>
                </a:lnTo>
                <a:lnTo>
                  <a:pt x="183" y="194"/>
                </a:lnTo>
                <a:lnTo>
                  <a:pt x="183" y="209"/>
                </a:lnTo>
                <a:lnTo>
                  <a:pt x="183" y="226"/>
                </a:lnTo>
                <a:lnTo>
                  <a:pt x="181" y="244"/>
                </a:lnTo>
                <a:lnTo>
                  <a:pt x="177" y="263"/>
                </a:lnTo>
                <a:lnTo>
                  <a:pt x="175" y="282"/>
                </a:lnTo>
                <a:lnTo>
                  <a:pt x="171" y="303"/>
                </a:lnTo>
                <a:lnTo>
                  <a:pt x="169" y="314"/>
                </a:lnTo>
                <a:lnTo>
                  <a:pt x="167" y="326"/>
                </a:lnTo>
                <a:lnTo>
                  <a:pt x="165" y="341"/>
                </a:lnTo>
                <a:lnTo>
                  <a:pt x="163" y="357"/>
                </a:lnTo>
                <a:lnTo>
                  <a:pt x="161" y="372"/>
                </a:lnTo>
                <a:lnTo>
                  <a:pt x="160" y="391"/>
                </a:lnTo>
                <a:lnTo>
                  <a:pt x="160" y="410"/>
                </a:lnTo>
                <a:lnTo>
                  <a:pt x="158" y="431"/>
                </a:lnTo>
                <a:lnTo>
                  <a:pt x="156" y="452"/>
                </a:lnTo>
                <a:lnTo>
                  <a:pt x="154" y="475"/>
                </a:lnTo>
                <a:lnTo>
                  <a:pt x="154" y="500"/>
                </a:lnTo>
                <a:lnTo>
                  <a:pt x="152" y="527"/>
                </a:lnTo>
                <a:lnTo>
                  <a:pt x="152" y="554"/>
                </a:lnTo>
                <a:lnTo>
                  <a:pt x="150" y="583"/>
                </a:lnTo>
                <a:lnTo>
                  <a:pt x="148" y="613"/>
                </a:lnTo>
                <a:lnTo>
                  <a:pt x="148" y="646"/>
                </a:lnTo>
                <a:lnTo>
                  <a:pt x="146" y="679"/>
                </a:lnTo>
                <a:lnTo>
                  <a:pt x="146" y="711"/>
                </a:lnTo>
                <a:lnTo>
                  <a:pt x="146" y="747"/>
                </a:lnTo>
                <a:lnTo>
                  <a:pt x="144" y="784"/>
                </a:lnTo>
                <a:lnTo>
                  <a:pt x="144" y="822"/>
                </a:lnTo>
                <a:lnTo>
                  <a:pt x="144" y="862"/>
                </a:lnTo>
                <a:lnTo>
                  <a:pt x="142" y="903"/>
                </a:lnTo>
                <a:lnTo>
                  <a:pt x="142" y="945"/>
                </a:lnTo>
                <a:lnTo>
                  <a:pt x="142" y="989"/>
                </a:lnTo>
                <a:lnTo>
                  <a:pt x="142" y="1033"/>
                </a:lnTo>
                <a:lnTo>
                  <a:pt x="140" y="1081"/>
                </a:lnTo>
                <a:lnTo>
                  <a:pt x="140" y="1129"/>
                </a:lnTo>
                <a:lnTo>
                  <a:pt x="140" y="1177"/>
                </a:lnTo>
                <a:lnTo>
                  <a:pt x="140" y="1226"/>
                </a:lnTo>
                <a:lnTo>
                  <a:pt x="140" y="1278"/>
                </a:lnTo>
                <a:lnTo>
                  <a:pt x="140" y="1332"/>
                </a:lnTo>
                <a:lnTo>
                  <a:pt x="2" y="1332"/>
                </a:lnTo>
                <a:lnTo>
                  <a:pt x="2" y="1294"/>
                </a:lnTo>
                <a:lnTo>
                  <a:pt x="4" y="1255"/>
                </a:lnTo>
                <a:lnTo>
                  <a:pt x="4" y="1219"/>
                </a:lnTo>
                <a:lnTo>
                  <a:pt x="4" y="1182"/>
                </a:lnTo>
                <a:lnTo>
                  <a:pt x="6" y="1148"/>
                </a:lnTo>
                <a:lnTo>
                  <a:pt x="6" y="1113"/>
                </a:lnTo>
                <a:lnTo>
                  <a:pt x="6" y="1081"/>
                </a:lnTo>
                <a:lnTo>
                  <a:pt x="8" y="1048"/>
                </a:lnTo>
                <a:lnTo>
                  <a:pt x="8" y="1016"/>
                </a:lnTo>
                <a:lnTo>
                  <a:pt x="8" y="985"/>
                </a:lnTo>
                <a:lnTo>
                  <a:pt x="10" y="954"/>
                </a:lnTo>
                <a:lnTo>
                  <a:pt x="10" y="926"/>
                </a:lnTo>
                <a:lnTo>
                  <a:pt x="10" y="897"/>
                </a:lnTo>
                <a:lnTo>
                  <a:pt x="12" y="870"/>
                </a:lnTo>
                <a:lnTo>
                  <a:pt x="12" y="843"/>
                </a:lnTo>
                <a:lnTo>
                  <a:pt x="12" y="818"/>
                </a:lnTo>
                <a:lnTo>
                  <a:pt x="12" y="793"/>
                </a:lnTo>
                <a:lnTo>
                  <a:pt x="12" y="769"/>
                </a:lnTo>
                <a:lnTo>
                  <a:pt x="14" y="746"/>
                </a:lnTo>
                <a:lnTo>
                  <a:pt x="14" y="723"/>
                </a:lnTo>
                <a:lnTo>
                  <a:pt x="14" y="701"/>
                </a:lnTo>
                <a:lnTo>
                  <a:pt x="14" y="680"/>
                </a:lnTo>
                <a:lnTo>
                  <a:pt x="14" y="661"/>
                </a:lnTo>
                <a:lnTo>
                  <a:pt x="14" y="642"/>
                </a:lnTo>
                <a:lnTo>
                  <a:pt x="16" y="625"/>
                </a:lnTo>
                <a:lnTo>
                  <a:pt x="16" y="608"/>
                </a:lnTo>
                <a:lnTo>
                  <a:pt x="16" y="590"/>
                </a:lnTo>
                <a:lnTo>
                  <a:pt x="16" y="575"/>
                </a:lnTo>
                <a:lnTo>
                  <a:pt x="16" y="560"/>
                </a:lnTo>
                <a:lnTo>
                  <a:pt x="16" y="546"/>
                </a:lnTo>
                <a:lnTo>
                  <a:pt x="16" y="533"/>
                </a:lnTo>
                <a:lnTo>
                  <a:pt x="16" y="521"/>
                </a:lnTo>
                <a:lnTo>
                  <a:pt x="16" y="475"/>
                </a:lnTo>
                <a:lnTo>
                  <a:pt x="14" y="428"/>
                </a:lnTo>
                <a:lnTo>
                  <a:pt x="12" y="336"/>
                </a:lnTo>
                <a:lnTo>
                  <a:pt x="8" y="244"/>
                </a:lnTo>
                <a:lnTo>
                  <a:pt x="2" y="154"/>
                </a:lnTo>
                <a:lnTo>
                  <a:pt x="0" y="132"/>
                </a:lnTo>
                <a:lnTo>
                  <a:pt x="0" y="111"/>
                </a:lnTo>
                <a:lnTo>
                  <a:pt x="0" y="92"/>
                </a:lnTo>
                <a:lnTo>
                  <a:pt x="0" y="77"/>
                </a:lnTo>
                <a:lnTo>
                  <a:pt x="2" y="62"/>
                </a:lnTo>
                <a:lnTo>
                  <a:pt x="2" y="48"/>
                </a:lnTo>
                <a:lnTo>
                  <a:pt x="4" y="37"/>
                </a:lnTo>
                <a:lnTo>
                  <a:pt x="8" y="25"/>
                </a:lnTo>
                <a:lnTo>
                  <a:pt x="10" y="17"/>
                </a:lnTo>
                <a:lnTo>
                  <a:pt x="14" y="10"/>
                </a:lnTo>
                <a:lnTo>
                  <a:pt x="17" y="6"/>
                </a:lnTo>
                <a:lnTo>
                  <a:pt x="21" y="2"/>
                </a:lnTo>
                <a:lnTo>
                  <a:pt x="27" y="0"/>
                </a:lnTo>
                <a:lnTo>
                  <a:pt x="33" y="0"/>
                </a:lnTo>
                <a:lnTo>
                  <a:pt x="39" y="0"/>
                </a:lnTo>
                <a:lnTo>
                  <a:pt x="46" y="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" name="Freeform 30"/>
          <p:cNvSpPr/>
          <p:nvPr/>
        </p:nvSpPr>
        <p:spPr>
          <a:xfrm>
            <a:off x="6342063" y="3662363"/>
            <a:ext cx="1190625" cy="187325"/>
          </a:xfrm>
          <a:custGeom>
            <a:avLst/>
            <a:gdLst>
              <a:gd name="txL" fmla="*/ 0 w 1499"/>
              <a:gd name="txT" fmla="*/ 0 h 236"/>
              <a:gd name="txR" fmla="*/ 1499 w 1499"/>
              <a:gd name="txB" fmla="*/ 236 h 236"/>
            </a:gdLst>
            <a:ahLst/>
            <a:cxnLst>
              <a:cxn ang="0">
                <a:pos x="810" y="59"/>
              </a:cxn>
              <a:cxn ang="0">
                <a:pos x="892" y="48"/>
              </a:cxn>
              <a:cxn ang="0">
                <a:pos x="967" y="38"/>
              </a:cxn>
              <a:cxn ang="0">
                <a:pos x="1035" y="29"/>
              </a:cxn>
              <a:cxn ang="0">
                <a:pos x="1094" y="21"/>
              </a:cxn>
              <a:cxn ang="0">
                <a:pos x="1148" y="15"/>
              </a:cxn>
              <a:cxn ang="0">
                <a:pos x="1192" y="10"/>
              </a:cxn>
              <a:cxn ang="0">
                <a:pos x="1230" y="6"/>
              </a:cxn>
              <a:cxn ang="0">
                <a:pos x="1261" y="2"/>
              </a:cxn>
              <a:cxn ang="0">
                <a:pos x="1284" y="0"/>
              </a:cxn>
              <a:cxn ang="0">
                <a:pos x="1299" y="0"/>
              </a:cxn>
              <a:cxn ang="0">
                <a:pos x="1347" y="8"/>
              </a:cxn>
              <a:cxn ang="0">
                <a:pos x="1397" y="27"/>
              </a:cxn>
              <a:cxn ang="0">
                <a:pos x="1440" y="55"/>
              </a:cxn>
              <a:cxn ang="0">
                <a:pos x="1461" y="73"/>
              </a:cxn>
              <a:cxn ang="0">
                <a:pos x="1478" y="90"/>
              </a:cxn>
              <a:cxn ang="0">
                <a:pos x="1489" y="103"/>
              </a:cxn>
              <a:cxn ang="0">
                <a:pos x="1497" y="119"/>
              </a:cxn>
              <a:cxn ang="0">
                <a:pos x="1499" y="130"/>
              </a:cxn>
              <a:cxn ang="0">
                <a:pos x="1495" y="142"/>
              </a:cxn>
              <a:cxn ang="0">
                <a:pos x="1482" y="149"/>
              </a:cxn>
              <a:cxn ang="0">
                <a:pos x="1459" y="155"/>
              </a:cxn>
              <a:cxn ang="0">
                <a:pos x="1426" y="159"/>
              </a:cxn>
              <a:cxn ang="0">
                <a:pos x="1384" y="161"/>
              </a:cxn>
              <a:cxn ang="0">
                <a:pos x="1351" y="161"/>
              </a:cxn>
              <a:cxn ang="0">
                <a:pos x="1319" y="163"/>
              </a:cxn>
              <a:cxn ang="0">
                <a:pos x="1282" y="163"/>
              </a:cxn>
              <a:cxn ang="0">
                <a:pos x="1238" y="165"/>
              </a:cxn>
              <a:cxn ang="0">
                <a:pos x="1188" y="169"/>
              </a:cxn>
              <a:cxn ang="0">
                <a:pos x="1132" y="172"/>
              </a:cxn>
              <a:cxn ang="0">
                <a:pos x="1073" y="176"/>
              </a:cxn>
              <a:cxn ang="0">
                <a:pos x="1006" y="180"/>
              </a:cxn>
              <a:cxn ang="0">
                <a:pos x="931" y="186"/>
              </a:cxn>
              <a:cxn ang="0">
                <a:pos x="852" y="193"/>
              </a:cxn>
              <a:cxn ang="0">
                <a:pos x="768" y="199"/>
              </a:cxn>
              <a:cxn ang="0">
                <a:pos x="599" y="213"/>
              </a:cxn>
              <a:cxn ang="0">
                <a:pos x="441" y="222"/>
              </a:cxn>
              <a:cxn ang="0">
                <a:pos x="295" y="228"/>
              </a:cxn>
              <a:cxn ang="0">
                <a:pos x="161" y="234"/>
              </a:cxn>
              <a:cxn ang="0">
                <a:pos x="38" y="236"/>
              </a:cxn>
              <a:cxn ang="0">
                <a:pos x="34" y="136"/>
              </a:cxn>
              <a:cxn ang="0">
                <a:pos x="146" y="132"/>
              </a:cxn>
              <a:cxn ang="0">
                <a:pos x="272" y="123"/>
              </a:cxn>
              <a:cxn ang="0">
                <a:pos x="416" y="109"/>
              </a:cxn>
              <a:cxn ang="0">
                <a:pos x="576" y="90"/>
              </a:cxn>
              <a:cxn ang="0">
                <a:pos x="750" y="67"/>
              </a:cxn>
            </a:cxnLst>
            <a:rect l="txL" t="txT" r="txR" b="txB"/>
            <a:pathLst>
              <a:path w="1499" h="236">
                <a:moveTo>
                  <a:pt x="750" y="67"/>
                </a:moveTo>
                <a:lnTo>
                  <a:pt x="781" y="63"/>
                </a:lnTo>
                <a:lnTo>
                  <a:pt x="810" y="59"/>
                </a:lnTo>
                <a:lnTo>
                  <a:pt x="839" y="55"/>
                </a:lnTo>
                <a:lnTo>
                  <a:pt x="866" y="52"/>
                </a:lnTo>
                <a:lnTo>
                  <a:pt x="892" y="48"/>
                </a:lnTo>
                <a:lnTo>
                  <a:pt x="917" y="44"/>
                </a:lnTo>
                <a:lnTo>
                  <a:pt x="942" y="42"/>
                </a:lnTo>
                <a:lnTo>
                  <a:pt x="967" y="38"/>
                </a:lnTo>
                <a:lnTo>
                  <a:pt x="990" y="34"/>
                </a:lnTo>
                <a:lnTo>
                  <a:pt x="1013" y="32"/>
                </a:lnTo>
                <a:lnTo>
                  <a:pt x="1035" y="29"/>
                </a:lnTo>
                <a:lnTo>
                  <a:pt x="1056" y="27"/>
                </a:lnTo>
                <a:lnTo>
                  <a:pt x="1075" y="25"/>
                </a:lnTo>
                <a:lnTo>
                  <a:pt x="1094" y="21"/>
                </a:lnTo>
                <a:lnTo>
                  <a:pt x="1113" y="19"/>
                </a:lnTo>
                <a:lnTo>
                  <a:pt x="1130" y="17"/>
                </a:lnTo>
                <a:lnTo>
                  <a:pt x="1148" y="15"/>
                </a:lnTo>
                <a:lnTo>
                  <a:pt x="1163" y="13"/>
                </a:lnTo>
                <a:lnTo>
                  <a:pt x="1178" y="11"/>
                </a:lnTo>
                <a:lnTo>
                  <a:pt x="1192" y="10"/>
                </a:lnTo>
                <a:lnTo>
                  <a:pt x="1205" y="8"/>
                </a:lnTo>
                <a:lnTo>
                  <a:pt x="1219" y="8"/>
                </a:lnTo>
                <a:lnTo>
                  <a:pt x="1230" y="6"/>
                </a:lnTo>
                <a:lnTo>
                  <a:pt x="1242" y="4"/>
                </a:lnTo>
                <a:lnTo>
                  <a:pt x="1251" y="4"/>
                </a:lnTo>
                <a:lnTo>
                  <a:pt x="1261" y="2"/>
                </a:lnTo>
                <a:lnTo>
                  <a:pt x="1269" y="2"/>
                </a:lnTo>
                <a:lnTo>
                  <a:pt x="1276" y="2"/>
                </a:lnTo>
                <a:lnTo>
                  <a:pt x="1284" y="0"/>
                </a:lnTo>
                <a:lnTo>
                  <a:pt x="1290" y="0"/>
                </a:lnTo>
                <a:lnTo>
                  <a:pt x="1296" y="0"/>
                </a:lnTo>
                <a:lnTo>
                  <a:pt x="1299" y="0"/>
                </a:lnTo>
                <a:lnTo>
                  <a:pt x="1315" y="0"/>
                </a:lnTo>
                <a:lnTo>
                  <a:pt x="1332" y="4"/>
                </a:lnTo>
                <a:lnTo>
                  <a:pt x="1347" y="8"/>
                </a:lnTo>
                <a:lnTo>
                  <a:pt x="1365" y="11"/>
                </a:lnTo>
                <a:lnTo>
                  <a:pt x="1380" y="19"/>
                </a:lnTo>
                <a:lnTo>
                  <a:pt x="1397" y="27"/>
                </a:lnTo>
                <a:lnTo>
                  <a:pt x="1415" y="38"/>
                </a:lnTo>
                <a:lnTo>
                  <a:pt x="1432" y="50"/>
                </a:lnTo>
                <a:lnTo>
                  <a:pt x="1440" y="55"/>
                </a:lnTo>
                <a:lnTo>
                  <a:pt x="1447" y="61"/>
                </a:lnTo>
                <a:lnTo>
                  <a:pt x="1455" y="67"/>
                </a:lnTo>
                <a:lnTo>
                  <a:pt x="1461" y="73"/>
                </a:lnTo>
                <a:lnTo>
                  <a:pt x="1466" y="78"/>
                </a:lnTo>
                <a:lnTo>
                  <a:pt x="1472" y="84"/>
                </a:lnTo>
                <a:lnTo>
                  <a:pt x="1478" y="90"/>
                </a:lnTo>
                <a:lnTo>
                  <a:pt x="1482" y="94"/>
                </a:lnTo>
                <a:lnTo>
                  <a:pt x="1486" y="100"/>
                </a:lnTo>
                <a:lnTo>
                  <a:pt x="1489" y="103"/>
                </a:lnTo>
                <a:lnTo>
                  <a:pt x="1493" y="109"/>
                </a:lnTo>
                <a:lnTo>
                  <a:pt x="1495" y="113"/>
                </a:lnTo>
                <a:lnTo>
                  <a:pt x="1497" y="119"/>
                </a:lnTo>
                <a:lnTo>
                  <a:pt x="1497" y="123"/>
                </a:lnTo>
                <a:lnTo>
                  <a:pt x="1499" y="126"/>
                </a:lnTo>
                <a:lnTo>
                  <a:pt x="1499" y="130"/>
                </a:lnTo>
                <a:lnTo>
                  <a:pt x="1499" y="134"/>
                </a:lnTo>
                <a:lnTo>
                  <a:pt x="1497" y="138"/>
                </a:lnTo>
                <a:lnTo>
                  <a:pt x="1495" y="142"/>
                </a:lnTo>
                <a:lnTo>
                  <a:pt x="1491" y="144"/>
                </a:lnTo>
                <a:lnTo>
                  <a:pt x="1488" y="147"/>
                </a:lnTo>
                <a:lnTo>
                  <a:pt x="1482" y="149"/>
                </a:lnTo>
                <a:lnTo>
                  <a:pt x="1474" y="151"/>
                </a:lnTo>
                <a:lnTo>
                  <a:pt x="1466" y="153"/>
                </a:lnTo>
                <a:lnTo>
                  <a:pt x="1459" y="155"/>
                </a:lnTo>
                <a:lnTo>
                  <a:pt x="1449" y="157"/>
                </a:lnTo>
                <a:lnTo>
                  <a:pt x="1438" y="159"/>
                </a:lnTo>
                <a:lnTo>
                  <a:pt x="1426" y="159"/>
                </a:lnTo>
                <a:lnTo>
                  <a:pt x="1413" y="159"/>
                </a:lnTo>
                <a:lnTo>
                  <a:pt x="1399" y="161"/>
                </a:lnTo>
                <a:lnTo>
                  <a:pt x="1384" y="161"/>
                </a:lnTo>
                <a:lnTo>
                  <a:pt x="1369" y="161"/>
                </a:lnTo>
                <a:lnTo>
                  <a:pt x="1361" y="161"/>
                </a:lnTo>
                <a:lnTo>
                  <a:pt x="1351" y="161"/>
                </a:lnTo>
                <a:lnTo>
                  <a:pt x="1342" y="161"/>
                </a:lnTo>
                <a:lnTo>
                  <a:pt x="1330" y="161"/>
                </a:lnTo>
                <a:lnTo>
                  <a:pt x="1319" y="163"/>
                </a:lnTo>
                <a:lnTo>
                  <a:pt x="1307" y="163"/>
                </a:lnTo>
                <a:lnTo>
                  <a:pt x="1294" y="163"/>
                </a:lnTo>
                <a:lnTo>
                  <a:pt x="1282" y="163"/>
                </a:lnTo>
                <a:lnTo>
                  <a:pt x="1267" y="165"/>
                </a:lnTo>
                <a:lnTo>
                  <a:pt x="1253" y="165"/>
                </a:lnTo>
                <a:lnTo>
                  <a:pt x="1238" y="165"/>
                </a:lnTo>
                <a:lnTo>
                  <a:pt x="1223" y="167"/>
                </a:lnTo>
                <a:lnTo>
                  <a:pt x="1205" y="167"/>
                </a:lnTo>
                <a:lnTo>
                  <a:pt x="1188" y="169"/>
                </a:lnTo>
                <a:lnTo>
                  <a:pt x="1171" y="170"/>
                </a:lnTo>
                <a:lnTo>
                  <a:pt x="1152" y="170"/>
                </a:lnTo>
                <a:lnTo>
                  <a:pt x="1132" y="172"/>
                </a:lnTo>
                <a:lnTo>
                  <a:pt x="1113" y="172"/>
                </a:lnTo>
                <a:lnTo>
                  <a:pt x="1094" y="174"/>
                </a:lnTo>
                <a:lnTo>
                  <a:pt x="1073" y="176"/>
                </a:lnTo>
                <a:lnTo>
                  <a:pt x="1050" y="178"/>
                </a:lnTo>
                <a:lnTo>
                  <a:pt x="1029" y="180"/>
                </a:lnTo>
                <a:lnTo>
                  <a:pt x="1006" y="180"/>
                </a:lnTo>
                <a:lnTo>
                  <a:pt x="981" y="182"/>
                </a:lnTo>
                <a:lnTo>
                  <a:pt x="958" y="184"/>
                </a:lnTo>
                <a:lnTo>
                  <a:pt x="931" y="186"/>
                </a:lnTo>
                <a:lnTo>
                  <a:pt x="906" y="188"/>
                </a:lnTo>
                <a:lnTo>
                  <a:pt x="879" y="190"/>
                </a:lnTo>
                <a:lnTo>
                  <a:pt x="852" y="193"/>
                </a:lnTo>
                <a:lnTo>
                  <a:pt x="825" y="195"/>
                </a:lnTo>
                <a:lnTo>
                  <a:pt x="796" y="197"/>
                </a:lnTo>
                <a:lnTo>
                  <a:pt x="768" y="199"/>
                </a:lnTo>
                <a:lnTo>
                  <a:pt x="710" y="203"/>
                </a:lnTo>
                <a:lnTo>
                  <a:pt x="654" y="209"/>
                </a:lnTo>
                <a:lnTo>
                  <a:pt x="599" y="213"/>
                </a:lnTo>
                <a:lnTo>
                  <a:pt x="545" y="215"/>
                </a:lnTo>
                <a:lnTo>
                  <a:pt x="491" y="218"/>
                </a:lnTo>
                <a:lnTo>
                  <a:pt x="441" y="222"/>
                </a:lnTo>
                <a:lnTo>
                  <a:pt x="391" y="224"/>
                </a:lnTo>
                <a:lnTo>
                  <a:pt x="342" y="226"/>
                </a:lnTo>
                <a:lnTo>
                  <a:pt x="295" y="228"/>
                </a:lnTo>
                <a:lnTo>
                  <a:pt x="249" y="230"/>
                </a:lnTo>
                <a:lnTo>
                  <a:pt x="203" y="232"/>
                </a:lnTo>
                <a:lnTo>
                  <a:pt x="161" y="234"/>
                </a:lnTo>
                <a:lnTo>
                  <a:pt x="119" y="234"/>
                </a:lnTo>
                <a:lnTo>
                  <a:pt x="77" y="236"/>
                </a:lnTo>
                <a:lnTo>
                  <a:pt x="38" y="236"/>
                </a:lnTo>
                <a:lnTo>
                  <a:pt x="0" y="236"/>
                </a:lnTo>
                <a:lnTo>
                  <a:pt x="0" y="136"/>
                </a:lnTo>
                <a:lnTo>
                  <a:pt x="34" y="136"/>
                </a:lnTo>
                <a:lnTo>
                  <a:pt x="69" y="134"/>
                </a:lnTo>
                <a:lnTo>
                  <a:pt x="105" y="134"/>
                </a:lnTo>
                <a:lnTo>
                  <a:pt x="146" y="132"/>
                </a:lnTo>
                <a:lnTo>
                  <a:pt x="186" y="130"/>
                </a:lnTo>
                <a:lnTo>
                  <a:pt x="228" y="126"/>
                </a:lnTo>
                <a:lnTo>
                  <a:pt x="272" y="123"/>
                </a:lnTo>
                <a:lnTo>
                  <a:pt x="318" y="119"/>
                </a:lnTo>
                <a:lnTo>
                  <a:pt x="366" y="115"/>
                </a:lnTo>
                <a:lnTo>
                  <a:pt x="416" y="109"/>
                </a:lnTo>
                <a:lnTo>
                  <a:pt x="466" y="103"/>
                </a:lnTo>
                <a:lnTo>
                  <a:pt x="520" y="98"/>
                </a:lnTo>
                <a:lnTo>
                  <a:pt x="576" y="90"/>
                </a:lnTo>
                <a:lnTo>
                  <a:pt x="631" y="82"/>
                </a:lnTo>
                <a:lnTo>
                  <a:pt x="691" y="75"/>
                </a:lnTo>
                <a:lnTo>
                  <a:pt x="750" y="6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礼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55738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lǐ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6388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640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640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640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640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640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579938" y="4857750"/>
            <a:ext cx="3937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笔画简单但要书写紧凑。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礻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礼物  贺礼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48250"/>
            <a:ext cx="364013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小明送我一袋花籽作为礼物。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L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395" name="Rectangle 27"/>
          <p:cNvSpPr/>
          <p:nvPr/>
        </p:nvSpPr>
        <p:spPr>
          <a:xfrm>
            <a:off x="5435600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3824" name="Freeform 32"/>
          <p:cNvSpPr/>
          <p:nvPr/>
        </p:nvSpPr>
        <p:spPr>
          <a:xfrm>
            <a:off x="6583363" y="2208213"/>
            <a:ext cx="782637" cy="1738312"/>
          </a:xfrm>
          <a:custGeom>
            <a:avLst/>
            <a:gdLst>
              <a:gd name="txL" fmla="*/ 0 w 1233"/>
              <a:gd name="txT" fmla="*/ 0 h 2737"/>
              <a:gd name="txR" fmla="*/ 1233 w 1233"/>
              <a:gd name="txB" fmla="*/ 2737 h 2737"/>
            </a:gdLst>
            <a:ahLst/>
            <a:cxnLst>
              <a:cxn ang="0">
                <a:pos x="828" y="2720"/>
              </a:cxn>
              <a:cxn ang="0">
                <a:pos x="659" y="2737"/>
              </a:cxn>
              <a:cxn ang="0">
                <a:pos x="490" y="2720"/>
              </a:cxn>
              <a:cxn ang="0">
                <a:pos x="321" y="2669"/>
              </a:cxn>
              <a:cxn ang="0">
                <a:pos x="203" y="2585"/>
              </a:cxn>
              <a:cxn ang="0">
                <a:pos x="118" y="2467"/>
              </a:cxn>
              <a:cxn ang="0">
                <a:pos x="84" y="2365"/>
              </a:cxn>
              <a:cxn ang="0">
                <a:pos x="67" y="2247"/>
              </a:cxn>
              <a:cxn ang="0">
                <a:pos x="51" y="2078"/>
              </a:cxn>
              <a:cxn ang="0">
                <a:pos x="51" y="1858"/>
              </a:cxn>
              <a:cxn ang="0">
                <a:pos x="51" y="1352"/>
              </a:cxn>
              <a:cxn ang="0">
                <a:pos x="51" y="760"/>
              </a:cxn>
              <a:cxn ang="0">
                <a:pos x="67" y="473"/>
              </a:cxn>
              <a:cxn ang="0">
                <a:pos x="51" y="270"/>
              </a:cxn>
              <a:cxn ang="0">
                <a:pos x="51" y="135"/>
              </a:cxn>
              <a:cxn ang="0">
                <a:pos x="34" y="84"/>
              </a:cxn>
              <a:cxn ang="0">
                <a:pos x="0" y="51"/>
              </a:cxn>
              <a:cxn ang="0">
                <a:pos x="0" y="17"/>
              </a:cxn>
              <a:cxn ang="0">
                <a:pos x="51" y="0"/>
              </a:cxn>
              <a:cxn ang="0">
                <a:pos x="152" y="34"/>
              </a:cxn>
              <a:cxn ang="0">
                <a:pos x="253" y="101"/>
              </a:cxn>
              <a:cxn ang="0">
                <a:pos x="287" y="135"/>
              </a:cxn>
              <a:cxn ang="0">
                <a:pos x="270" y="186"/>
              </a:cxn>
              <a:cxn ang="0">
                <a:pos x="253" y="253"/>
              </a:cxn>
              <a:cxn ang="0">
                <a:pos x="236" y="355"/>
              </a:cxn>
              <a:cxn ang="0">
                <a:pos x="219" y="524"/>
              </a:cxn>
              <a:cxn ang="0">
                <a:pos x="219" y="760"/>
              </a:cxn>
              <a:cxn ang="0">
                <a:pos x="186" y="1250"/>
              </a:cxn>
              <a:cxn ang="0">
                <a:pos x="186" y="1706"/>
              </a:cxn>
              <a:cxn ang="0">
                <a:pos x="186" y="1909"/>
              </a:cxn>
              <a:cxn ang="0">
                <a:pos x="186" y="2061"/>
              </a:cxn>
              <a:cxn ang="0">
                <a:pos x="186" y="2179"/>
              </a:cxn>
              <a:cxn ang="0">
                <a:pos x="203" y="2230"/>
              </a:cxn>
              <a:cxn ang="0">
                <a:pos x="236" y="2331"/>
              </a:cxn>
              <a:cxn ang="0">
                <a:pos x="338" y="2433"/>
              </a:cxn>
              <a:cxn ang="0">
                <a:pos x="422" y="2467"/>
              </a:cxn>
              <a:cxn ang="0">
                <a:pos x="591" y="2500"/>
              </a:cxn>
              <a:cxn ang="0">
                <a:pos x="726" y="2500"/>
              </a:cxn>
              <a:cxn ang="0">
                <a:pos x="828" y="2484"/>
              </a:cxn>
              <a:cxn ang="0">
                <a:pos x="912" y="2433"/>
              </a:cxn>
              <a:cxn ang="0">
                <a:pos x="946" y="2399"/>
              </a:cxn>
              <a:cxn ang="0">
                <a:pos x="963" y="2331"/>
              </a:cxn>
              <a:cxn ang="0">
                <a:pos x="997" y="2213"/>
              </a:cxn>
              <a:cxn ang="0">
                <a:pos x="1014" y="2078"/>
              </a:cxn>
              <a:cxn ang="0">
                <a:pos x="1030" y="1943"/>
              </a:cxn>
              <a:cxn ang="0">
                <a:pos x="1047" y="1842"/>
              </a:cxn>
              <a:cxn ang="0">
                <a:pos x="1064" y="1791"/>
              </a:cxn>
              <a:cxn ang="0">
                <a:pos x="1098" y="1774"/>
              </a:cxn>
              <a:cxn ang="0">
                <a:pos x="1098" y="1808"/>
              </a:cxn>
              <a:cxn ang="0">
                <a:pos x="1115" y="1875"/>
              </a:cxn>
              <a:cxn ang="0">
                <a:pos x="1149" y="1994"/>
              </a:cxn>
              <a:cxn ang="0">
                <a:pos x="1166" y="2196"/>
              </a:cxn>
              <a:cxn ang="0">
                <a:pos x="1199" y="2382"/>
              </a:cxn>
              <a:cxn ang="0">
                <a:pos x="1216" y="2433"/>
              </a:cxn>
              <a:cxn ang="0">
                <a:pos x="1233" y="2517"/>
              </a:cxn>
              <a:cxn ang="0">
                <a:pos x="1183" y="2585"/>
              </a:cxn>
              <a:cxn ang="0">
                <a:pos x="963" y="2686"/>
              </a:cxn>
            </a:cxnLst>
            <a:rect l="txL" t="txT" r="txR" b="txB"/>
            <a:pathLst>
              <a:path w="1233" h="2737">
                <a:moveTo>
                  <a:pt x="963" y="2686"/>
                </a:moveTo>
                <a:lnTo>
                  <a:pt x="828" y="2720"/>
                </a:lnTo>
                <a:lnTo>
                  <a:pt x="743" y="2737"/>
                </a:lnTo>
                <a:lnTo>
                  <a:pt x="659" y="2737"/>
                </a:lnTo>
                <a:lnTo>
                  <a:pt x="574" y="2720"/>
                </a:lnTo>
                <a:lnTo>
                  <a:pt x="490" y="2720"/>
                </a:lnTo>
                <a:lnTo>
                  <a:pt x="405" y="2686"/>
                </a:lnTo>
                <a:lnTo>
                  <a:pt x="321" y="2669"/>
                </a:lnTo>
                <a:lnTo>
                  <a:pt x="253" y="2636"/>
                </a:lnTo>
                <a:lnTo>
                  <a:pt x="203" y="2585"/>
                </a:lnTo>
                <a:lnTo>
                  <a:pt x="152" y="2517"/>
                </a:lnTo>
                <a:lnTo>
                  <a:pt x="118" y="2467"/>
                </a:lnTo>
                <a:lnTo>
                  <a:pt x="101" y="2416"/>
                </a:lnTo>
                <a:lnTo>
                  <a:pt x="84" y="2365"/>
                </a:lnTo>
                <a:lnTo>
                  <a:pt x="67" y="2315"/>
                </a:lnTo>
                <a:lnTo>
                  <a:pt x="67" y="2247"/>
                </a:lnTo>
                <a:lnTo>
                  <a:pt x="51" y="2163"/>
                </a:lnTo>
                <a:lnTo>
                  <a:pt x="51" y="2078"/>
                </a:lnTo>
                <a:lnTo>
                  <a:pt x="51" y="1977"/>
                </a:lnTo>
                <a:lnTo>
                  <a:pt x="51" y="1858"/>
                </a:lnTo>
                <a:lnTo>
                  <a:pt x="51" y="1622"/>
                </a:lnTo>
                <a:lnTo>
                  <a:pt x="51" y="1352"/>
                </a:lnTo>
                <a:lnTo>
                  <a:pt x="51" y="1064"/>
                </a:lnTo>
                <a:lnTo>
                  <a:pt x="51" y="760"/>
                </a:lnTo>
                <a:lnTo>
                  <a:pt x="51" y="608"/>
                </a:lnTo>
                <a:lnTo>
                  <a:pt x="67" y="473"/>
                </a:lnTo>
                <a:lnTo>
                  <a:pt x="51" y="355"/>
                </a:lnTo>
                <a:lnTo>
                  <a:pt x="51" y="270"/>
                </a:lnTo>
                <a:lnTo>
                  <a:pt x="51" y="186"/>
                </a:lnTo>
                <a:lnTo>
                  <a:pt x="51" y="135"/>
                </a:lnTo>
                <a:lnTo>
                  <a:pt x="34" y="101"/>
                </a:lnTo>
                <a:lnTo>
                  <a:pt x="34" y="84"/>
                </a:lnTo>
                <a:lnTo>
                  <a:pt x="17" y="67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1" y="17"/>
                </a:lnTo>
                <a:lnTo>
                  <a:pt x="152" y="34"/>
                </a:lnTo>
                <a:lnTo>
                  <a:pt x="203" y="67"/>
                </a:lnTo>
                <a:lnTo>
                  <a:pt x="253" y="101"/>
                </a:lnTo>
                <a:lnTo>
                  <a:pt x="270" y="118"/>
                </a:lnTo>
                <a:lnTo>
                  <a:pt x="287" y="135"/>
                </a:lnTo>
                <a:lnTo>
                  <a:pt x="287" y="152"/>
                </a:lnTo>
                <a:lnTo>
                  <a:pt x="270" y="186"/>
                </a:lnTo>
                <a:lnTo>
                  <a:pt x="253" y="220"/>
                </a:lnTo>
                <a:lnTo>
                  <a:pt x="253" y="253"/>
                </a:lnTo>
                <a:lnTo>
                  <a:pt x="253" y="304"/>
                </a:lnTo>
                <a:lnTo>
                  <a:pt x="236" y="355"/>
                </a:lnTo>
                <a:lnTo>
                  <a:pt x="236" y="439"/>
                </a:lnTo>
                <a:lnTo>
                  <a:pt x="219" y="524"/>
                </a:lnTo>
                <a:lnTo>
                  <a:pt x="219" y="642"/>
                </a:lnTo>
                <a:lnTo>
                  <a:pt x="219" y="760"/>
                </a:lnTo>
                <a:lnTo>
                  <a:pt x="203" y="997"/>
                </a:lnTo>
                <a:lnTo>
                  <a:pt x="186" y="1250"/>
                </a:lnTo>
                <a:lnTo>
                  <a:pt x="186" y="1470"/>
                </a:lnTo>
                <a:lnTo>
                  <a:pt x="186" y="1706"/>
                </a:lnTo>
                <a:lnTo>
                  <a:pt x="186" y="1808"/>
                </a:lnTo>
                <a:lnTo>
                  <a:pt x="186" y="1909"/>
                </a:lnTo>
                <a:lnTo>
                  <a:pt x="186" y="1994"/>
                </a:lnTo>
                <a:lnTo>
                  <a:pt x="186" y="2061"/>
                </a:lnTo>
                <a:lnTo>
                  <a:pt x="186" y="2129"/>
                </a:lnTo>
                <a:lnTo>
                  <a:pt x="186" y="2179"/>
                </a:lnTo>
                <a:lnTo>
                  <a:pt x="203" y="2213"/>
                </a:lnTo>
                <a:lnTo>
                  <a:pt x="203" y="2230"/>
                </a:lnTo>
                <a:lnTo>
                  <a:pt x="219" y="2281"/>
                </a:lnTo>
                <a:lnTo>
                  <a:pt x="236" y="2331"/>
                </a:lnTo>
                <a:lnTo>
                  <a:pt x="304" y="2399"/>
                </a:lnTo>
                <a:lnTo>
                  <a:pt x="338" y="2433"/>
                </a:lnTo>
                <a:lnTo>
                  <a:pt x="372" y="2450"/>
                </a:lnTo>
                <a:lnTo>
                  <a:pt x="422" y="2467"/>
                </a:lnTo>
                <a:lnTo>
                  <a:pt x="490" y="2484"/>
                </a:lnTo>
                <a:lnTo>
                  <a:pt x="591" y="2500"/>
                </a:lnTo>
                <a:lnTo>
                  <a:pt x="659" y="2500"/>
                </a:lnTo>
                <a:lnTo>
                  <a:pt x="726" y="2500"/>
                </a:lnTo>
                <a:lnTo>
                  <a:pt x="777" y="2484"/>
                </a:lnTo>
                <a:lnTo>
                  <a:pt x="828" y="2484"/>
                </a:lnTo>
                <a:lnTo>
                  <a:pt x="878" y="2450"/>
                </a:lnTo>
                <a:lnTo>
                  <a:pt x="912" y="2433"/>
                </a:lnTo>
                <a:lnTo>
                  <a:pt x="929" y="2416"/>
                </a:lnTo>
                <a:lnTo>
                  <a:pt x="946" y="2399"/>
                </a:lnTo>
                <a:lnTo>
                  <a:pt x="963" y="2365"/>
                </a:lnTo>
                <a:lnTo>
                  <a:pt x="963" y="2331"/>
                </a:lnTo>
                <a:lnTo>
                  <a:pt x="980" y="2281"/>
                </a:lnTo>
                <a:lnTo>
                  <a:pt x="997" y="2213"/>
                </a:lnTo>
                <a:lnTo>
                  <a:pt x="997" y="2163"/>
                </a:lnTo>
                <a:lnTo>
                  <a:pt x="1014" y="2078"/>
                </a:lnTo>
                <a:lnTo>
                  <a:pt x="1030" y="2010"/>
                </a:lnTo>
                <a:lnTo>
                  <a:pt x="1030" y="1943"/>
                </a:lnTo>
                <a:lnTo>
                  <a:pt x="1047" y="1892"/>
                </a:lnTo>
                <a:lnTo>
                  <a:pt x="1047" y="1842"/>
                </a:lnTo>
                <a:lnTo>
                  <a:pt x="1064" y="1808"/>
                </a:lnTo>
                <a:lnTo>
                  <a:pt x="1064" y="1791"/>
                </a:lnTo>
                <a:lnTo>
                  <a:pt x="1081" y="1774"/>
                </a:lnTo>
                <a:lnTo>
                  <a:pt x="1098" y="1774"/>
                </a:lnTo>
                <a:lnTo>
                  <a:pt x="1098" y="1791"/>
                </a:lnTo>
                <a:lnTo>
                  <a:pt x="1098" y="1808"/>
                </a:lnTo>
                <a:lnTo>
                  <a:pt x="1115" y="1842"/>
                </a:lnTo>
                <a:lnTo>
                  <a:pt x="1115" y="1875"/>
                </a:lnTo>
                <a:lnTo>
                  <a:pt x="1132" y="1926"/>
                </a:lnTo>
                <a:lnTo>
                  <a:pt x="1149" y="1994"/>
                </a:lnTo>
                <a:lnTo>
                  <a:pt x="1149" y="2061"/>
                </a:lnTo>
                <a:lnTo>
                  <a:pt x="1166" y="2196"/>
                </a:lnTo>
                <a:lnTo>
                  <a:pt x="1183" y="2298"/>
                </a:lnTo>
                <a:lnTo>
                  <a:pt x="1199" y="2382"/>
                </a:lnTo>
                <a:lnTo>
                  <a:pt x="1216" y="2416"/>
                </a:lnTo>
                <a:lnTo>
                  <a:pt x="1216" y="2433"/>
                </a:lnTo>
                <a:lnTo>
                  <a:pt x="1233" y="2484"/>
                </a:lnTo>
                <a:lnTo>
                  <a:pt x="1233" y="2517"/>
                </a:lnTo>
                <a:lnTo>
                  <a:pt x="1216" y="2551"/>
                </a:lnTo>
                <a:lnTo>
                  <a:pt x="1183" y="2585"/>
                </a:lnTo>
                <a:lnTo>
                  <a:pt x="1081" y="2653"/>
                </a:lnTo>
                <a:lnTo>
                  <a:pt x="963" y="26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1" name="Freeform 29"/>
          <p:cNvSpPr/>
          <p:nvPr/>
        </p:nvSpPr>
        <p:spPr>
          <a:xfrm>
            <a:off x="5446713" y="2722563"/>
            <a:ext cx="890587" cy="1008062"/>
          </a:xfrm>
          <a:custGeom>
            <a:avLst/>
            <a:gdLst>
              <a:gd name="txL" fmla="*/ 0 w 1402"/>
              <a:gd name="txT" fmla="*/ 0 h 1588"/>
              <a:gd name="txR" fmla="*/ 1402 w 1402"/>
              <a:gd name="txB" fmla="*/ 1588 h 1588"/>
            </a:gdLst>
            <a:ahLst/>
            <a:cxnLst>
              <a:cxn ang="0">
                <a:pos x="676" y="220"/>
              </a:cxn>
              <a:cxn ang="0">
                <a:pos x="878" y="169"/>
              </a:cxn>
              <a:cxn ang="0">
                <a:pos x="1031" y="101"/>
              </a:cxn>
              <a:cxn ang="0">
                <a:pos x="1115" y="17"/>
              </a:cxn>
              <a:cxn ang="0">
                <a:pos x="1166" y="0"/>
              </a:cxn>
              <a:cxn ang="0">
                <a:pos x="1199" y="0"/>
              </a:cxn>
              <a:cxn ang="0">
                <a:pos x="1267" y="34"/>
              </a:cxn>
              <a:cxn ang="0">
                <a:pos x="1352" y="118"/>
              </a:cxn>
              <a:cxn ang="0">
                <a:pos x="1402" y="169"/>
              </a:cxn>
              <a:cxn ang="0">
                <a:pos x="1368" y="220"/>
              </a:cxn>
              <a:cxn ang="0">
                <a:pos x="1318" y="253"/>
              </a:cxn>
              <a:cxn ang="0">
                <a:pos x="1267" y="321"/>
              </a:cxn>
              <a:cxn ang="0">
                <a:pos x="1199" y="405"/>
              </a:cxn>
              <a:cxn ang="0">
                <a:pos x="1115" y="557"/>
              </a:cxn>
              <a:cxn ang="0">
                <a:pos x="963" y="794"/>
              </a:cxn>
              <a:cxn ang="0">
                <a:pos x="760" y="1047"/>
              </a:cxn>
              <a:cxn ang="0">
                <a:pos x="456" y="1318"/>
              </a:cxn>
              <a:cxn ang="0">
                <a:pos x="236" y="1487"/>
              </a:cxn>
              <a:cxn ang="0">
                <a:pos x="67" y="1571"/>
              </a:cxn>
              <a:cxn ang="0">
                <a:pos x="0" y="1588"/>
              </a:cxn>
              <a:cxn ang="0">
                <a:pos x="34" y="1537"/>
              </a:cxn>
              <a:cxn ang="0">
                <a:pos x="101" y="1470"/>
              </a:cxn>
              <a:cxn ang="0">
                <a:pos x="220" y="1368"/>
              </a:cxn>
              <a:cxn ang="0">
                <a:pos x="439" y="1166"/>
              </a:cxn>
              <a:cxn ang="0">
                <a:pos x="676" y="895"/>
              </a:cxn>
              <a:cxn ang="0">
                <a:pos x="828" y="659"/>
              </a:cxn>
              <a:cxn ang="0">
                <a:pos x="946" y="490"/>
              </a:cxn>
              <a:cxn ang="0">
                <a:pos x="997" y="355"/>
              </a:cxn>
              <a:cxn ang="0">
                <a:pos x="1014" y="304"/>
              </a:cxn>
              <a:cxn ang="0">
                <a:pos x="997" y="270"/>
              </a:cxn>
              <a:cxn ang="0">
                <a:pos x="946" y="287"/>
              </a:cxn>
              <a:cxn ang="0">
                <a:pos x="862" y="321"/>
              </a:cxn>
              <a:cxn ang="0">
                <a:pos x="743" y="355"/>
              </a:cxn>
              <a:cxn ang="0">
                <a:pos x="591" y="422"/>
              </a:cxn>
              <a:cxn ang="0">
                <a:pos x="473" y="473"/>
              </a:cxn>
              <a:cxn ang="0">
                <a:pos x="388" y="507"/>
              </a:cxn>
              <a:cxn ang="0">
                <a:pos x="338" y="507"/>
              </a:cxn>
              <a:cxn ang="0">
                <a:pos x="304" y="507"/>
              </a:cxn>
              <a:cxn ang="0">
                <a:pos x="253" y="473"/>
              </a:cxn>
              <a:cxn ang="0">
                <a:pos x="169" y="405"/>
              </a:cxn>
              <a:cxn ang="0">
                <a:pos x="135" y="355"/>
              </a:cxn>
              <a:cxn ang="0">
                <a:pos x="135" y="321"/>
              </a:cxn>
              <a:cxn ang="0">
                <a:pos x="203" y="304"/>
              </a:cxn>
              <a:cxn ang="0">
                <a:pos x="321" y="304"/>
              </a:cxn>
              <a:cxn ang="0">
                <a:pos x="557" y="253"/>
              </a:cxn>
            </a:cxnLst>
            <a:rect l="txL" t="txT" r="txR" b="txB"/>
            <a:pathLst>
              <a:path w="1402" h="1588">
                <a:moveTo>
                  <a:pt x="557" y="253"/>
                </a:moveTo>
                <a:lnTo>
                  <a:pt x="676" y="220"/>
                </a:lnTo>
                <a:lnTo>
                  <a:pt x="794" y="203"/>
                </a:lnTo>
                <a:lnTo>
                  <a:pt x="878" y="169"/>
                </a:lnTo>
                <a:lnTo>
                  <a:pt x="946" y="135"/>
                </a:lnTo>
                <a:lnTo>
                  <a:pt x="1031" y="101"/>
                </a:lnTo>
                <a:lnTo>
                  <a:pt x="1098" y="51"/>
                </a:lnTo>
                <a:lnTo>
                  <a:pt x="1115" y="17"/>
                </a:lnTo>
                <a:lnTo>
                  <a:pt x="1149" y="0"/>
                </a:lnTo>
                <a:lnTo>
                  <a:pt x="1166" y="0"/>
                </a:lnTo>
                <a:lnTo>
                  <a:pt x="1183" y="0"/>
                </a:lnTo>
                <a:lnTo>
                  <a:pt x="1199" y="0"/>
                </a:lnTo>
                <a:lnTo>
                  <a:pt x="1233" y="17"/>
                </a:lnTo>
                <a:lnTo>
                  <a:pt x="1267" y="34"/>
                </a:lnTo>
                <a:lnTo>
                  <a:pt x="1318" y="67"/>
                </a:lnTo>
                <a:lnTo>
                  <a:pt x="1352" y="118"/>
                </a:lnTo>
                <a:lnTo>
                  <a:pt x="1385" y="152"/>
                </a:lnTo>
                <a:lnTo>
                  <a:pt x="1402" y="169"/>
                </a:lnTo>
                <a:lnTo>
                  <a:pt x="1402" y="186"/>
                </a:lnTo>
                <a:lnTo>
                  <a:pt x="1368" y="220"/>
                </a:lnTo>
                <a:lnTo>
                  <a:pt x="1335" y="236"/>
                </a:lnTo>
                <a:lnTo>
                  <a:pt x="1318" y="253"/>
                </a:lnTo>
                <a:lnTo>
                  <a:pt x="1284" y="287"/>
                </a:lnTo>
                <a:lnTo>
                  <a:pt x="1267" y="321"/>
                </a:lnTo>
                <a:lnTo>
                  <a:pt x="1233" y="355"/>
                </a:lnTo>
                <a:lnTo>
                  <a:pt x="1199" y="405"/>
                </a:lnTo>
                <a:lnTo>
                  <a:pt x="1149" y="473"/>
                </a:lnTo>
                <a:lnTo>
                  <a:pt x="1115" y="557"/>
                </a:lnTo>
                <a:lnTo>
                  <a:pt x="1064" y="625"/>
                </a:lnTo>
                <a:lnTo>
                  <a:pt x="963" y="794"/>
                </a:lnTo>
                <a:lnTo>
                  <a:pt x="862" y="929"/>
                </a:lnTo>
                <a:lnTo>
                  <a:pt x="760" y="1047"/>
                </a:lnTo>
                <a:lnTo>
                  <a:pt x="659" y="1149"/>
                </a:lnTo>
                <a:lnTo>
                  <a:pt x="456" y="1318"/>
                </a:lnTo>
                <a:lnTo>
                  <a:pt x="338" y="1402"/>
                </a:lnTo>
                <a:lnTo>
                  <a:pt x="236" y="1487"/>
                </a:lnTo>
                <a:lnTo>
                  <a:pt x="135" y="1537"/>
                </a:lnTo>
                <a:lnTo>
                  <a:pt x="67" y="1571"/>
                </a:lnTo>
                <a:lnTo>
                  <a:pt x="17" y="1588"/>
                </a:lnTo>
                <a:lnTo>
                  <a:pt x="0" y="1588"/>
                </a:lnTo>
                <a:lnTo>
                  <a:pt x="17" y="1571"/>
                </a:lnTo>
                <a:lnTo>
                  <a:pt x="34" y="1537"/>
                </a:lnTo>
                <a:lnTo>
                  <a:pt x="67" y="1504"/>
                </a:lnTo>
                <a:lnTo>
                  <a:pt x="101" y="1470"/>
                </a:lnTo>
                <a:lnTo>
                  <a:pt x="169" y="1419"/>
                </a:lnTo>
                <a:lnTo>
                  <a:pt x="220" y="1368"/>
                </a:lnTo>
                <a:lnTo>
                  <a:pt x="304" y="1301"/>
                </a:lnTo>
                <a:lnTo>
                  <a:pt x="439" y="1166"/>
                </a:lnTo>
                <a:lnTo>
                  <a:pt x="574" y="1031"/>
                </a:lnTo>
                <a:lnTo>
                  <a:pt x="676" y="895"/>
                </a:lnTo>
                <a:lnTo>
                  <a:pt x="760" y="777"/>
                </a:lnTo>
                <a:lnTo>
                  <a:pt x="828" y="659"/>
                </a:lnTo>
                <a:lnTo>
                  <a:pt x="895" y="574"/>
                </a:lnTo>
                <a:lnTo>
                  <a:pt x="946" y="490"/>
                </a:lnTo>
                <a:lnTo>
                  <a:pt x="980" y="405"/>
                </a:lnTo>
                <a:lnTo>
                  <a:pt x="997" y="355"/>
                </a:lnTo>
                <a:lnTo>
                  <a:pt x="1014" y="321"/>
                </a:lnTo>
                <a:lnTo>
                  <a:pt x="1014" y="304"/>
                </a:lnTo>
                <a:lnTo>
                  <a:pt x="1014" y="287"/>
                </a:lnTo>
                <a:lnTo>
                  <a:pt x="997" y="270"/>
                </a:lnTo>
                <a:lnTo>
                  <a:pt x="980" y="287"/>
                </a:lnTo>
                <a:lnTo>
                  <a:pt x="946" y="287"/>
                </a:lnTo>
                <a:lnTo>
                  <a:pt x="912" y="304"/>
                </a:lnTo>
                <a:lnTo>
                  <a:pt x="862" y="321"/>
                </a:lnTo>
                <a:lnTo>
                  <a:pt x="811" y="338"/>
                </a:lnTo>
                <a:lnTo>
                  <a:pt x="743" y="355"/>
                </a:lnTo>
                <a:lnTo>
                  <a:pt x="659" y="388"/>
                </a:lnTo>
                <a:lnTo>
                  <a:pt x="591" y="422"/>
                </a:lnTo>
                <a:lnTo>
                  <a:pt x="524" y="439"/>
                </a:lnTo>
                <a:lnTo>
                  <a:pt x="473" y="473"/>
                </a:lnTo>
                <a:lnTo>
                  <a:pt x="422" y="490"/>
                </a:lnTo>
                <a:lnTo>
                  <a:pt x="388" y="507"/>
                </a:lnTo>
                <a:lnTo>
                  <a:pt x="355" y="507"/>
                </a:lnTo>
                <a:lnTo>
                  <a:pt x="338" y="507"/>
                </a:lnTo>
                <a:lnTo>
                  <a:pt x="321" y="507"/>
                </a:lnTo>
                <a:lnTo>
                  <a:pt x="304" y="507"/>
                </a:lnTo>
                <a:lnTo>
                  <a:pt x="270" y="490"/>
                </a:lnTo>
                <a:lnTo>
                  <a:pt x="253" y="473"/>
                </a:lnTo>
                <a:lnTo>
                  <a:pt x="203" y="439"/>
                </a:lnTo>
                <a:lnTo>
                  <a:pt x="169" y="405"/>
                </a:lnTo>
                <a:lnTo>
                  <a:pt x="152" y="372"/>
                </a:lnTo>
                <a:lnTo>
                  <a:pt x="135" y="355"/>
                </a:lnTo>
                <a:lnTo>
                  <a:pt x="118" y="338"/>
                </a:lnTo>
                <a:lnTo>
                  <a:pt x="135" y="321"/>
                </a:lnTo>
                <a:lnTo>
                  <a:pt x="169" y="304"/>
                </a:lnTo>
                <a:lnTo>
                  <a:pt x="203" y="304"/>
                </a:lnTo>
                <a:lnTo>
                  <a:pt x="253" y="304"/>
                </a:lnTo>
                <a:lnTo>
                  <a:pt x="321" y="304"/>
                </a:lnTo>
                <a:lnTo>
                  <a:pt x="422" y="287"/>
                </a:lnTo>
                <a:lnTo>
                  <a:pt x="557" y="2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>
          <a:xfrm>
            <a:off x="5983288" y="3055938"/>
            <a:ext cx="128587" cy="1071562"/>
          </a:xfrm>
          <a:custGeom>
            <a:avLst/>
            <a:gdLst>
              <a:gd name="txL" fmla="*/ 0 w 202"/>
              <a:gd name="txT" fmla="*/ 0 h 1689"/>
              <a:gd name="txR" fmla="*/ 202 w 202"/>
              <a:gd name="txB" fmla="*/ 1689 h 1689"/>
            </a:gdLst>
            <a:ahLst/>
            <a:cxnLst>
              <a:cxn ang="0">
                <a:pos x="186" y="0"/>
              </a:cxn>
              <a:cxn ang="0">
                <a:pos x="186" y="50"/>
              </a:cxn>
              <a:cxn ang="0">
                <a:pos x="186" y="84"/>
              </a:cxn>
              <a:cxn ang="0">
                <a:pos x="186" y="152"/>
              </a:cxn>
              <a:cxn ang="0">
                <a:pos x="186" y="219"/>
              </a:cxn>
              <a:cxn ang="0">
                <a:pos x="186" y="287"/>
              </a:cxn>
              <a:cxn ang="0">
                <a:pos x="186" y="371"/>
              </a:cxn>
              <a:cxn ang="0">
                <a:pos x="186" y="473"/>
              </a:cxn>
              <a:cxn ang="0">
                <a:pos x="186" y="574"/>
              </a:cxn>
              <a:cxn ang="0">
                <a:pos x="202" y="794"/>
              </a:cxn>
              <a:cxn ang="0">
                <a:pos x="202" y="878"/>
              </a:cxn>
              <a:cxn ang="0">
                <a:pos x="202" y="980"/>
              </a:cxn>
              <a:cxn ang="0">
                <a:pos x="202" y="1064"/>
              </a:cxn>
              <a:cxn ang="0">
                <a:pos x="202" y="1132"/>
              </a:cxn>
              <a:cxn ang="0">
                <a:pos x="186" y="1199"/>
              </a:cxn>
              <a:cxn ang="0">
                <a:pos x="186" y="1250"/>
              </a:cxn>
              <a:cxn ang="0">
                <a:pos x="186" y="1368"/>
              </a:cxn>
              <a:cxn ang="0">
                <a:pos x="169" y="1453"/>
              </a:cxn>
              <a:cxn ang="0">
                <a:pos x="169" y="1537"/>
              </a:cxn>
              <a:cxn ang="0">
                <a:pos x="152" y="1588"/>
              </a:cxn>
              <a:cxn ang="0">
                <a:pos x="135" y="1639"/>
              </a:cxn>
              <a:cxn ang="0">
                <a:pos x="118" y="1672"/>
              </a:cxn>
              <a:cxn ang="0">
                <a:pos x="101" y="1689"/>
              </a:cxn>
              <a:cxn ang="0">
                <a:pos x="84" y="1689"/>
              </a:cxn>
              <a:cxn ang="0">
                <a:pos x="67" y="1655"/>
              </a:cxn>
              <a:cxn ang="0">
                <a:pos x="50" y="1605"/>
              </a:cxn>
              <a:cxn ang="0">
                <a:pos x="33" y="1554"/>
              </a:cxn>
              <a:cxn ang="0">
                <a:pos x="17" y="1486"/>
              </a:cxn>
              <a:cxn ang="0">
                <a:pos x="0" y="1436"/>
              </a:cxn>
              <a:cxn ang="0">
                <a:pos x="0" y="1385"/>
              </a:cxn>
              <a:cxn ang="0">
                <a:pos x="0" y="1351"/>
              </a:cxn>
              <a:cxn ang="0">
                <a:pos x="17" y="1334"/>
              </a:cxn>
              <a:cxn ang="0">
                <a:pos x="17" y="1301"/>
              </a:cxn>
              <a:cxn ang="0">
                <a:pos x="17" y="1267"/>
              </a:cxn>
              <a:cxn ang="0">
                <a:pos x="17" y="1216"/>
              </a:cxn>
              <a:cxn ang="0">
                <a:pos x="33" y="1165"/>
              </a:cxn>
              <a:cxn ang="0">
                <a:pos x="33" y="1115"/>
              </a:cxn>
              <a:cxn ang="0">
                <a:pos x="50" y="980"/>
              </a:cxn>
              <a:cxn ang="0">
                <a:pos x="50" y="895"/>
              </a:cxn>
              <a:cxn ang="0">
                <a:pos x="50" y="811"/>
              </a:cxn>
              <a:cxn ang="0">
                <a:pos x="50" y="726"/>
              </a:cxn>
              <a:cxn ang="0">
                <a:pos x="50" y="625"/>
              </a:cxn>
              <a:cxn ang="0">
                <a:pos x="67" y="507"/>
              </a:cxn>
              <a:cxn ang="0">
                <a:pos x="67" y="405"/>
              </a:cxn>
              <a:cxn ang="0">
                <a:pos x="67" y="152"/>
              </a:cxn>
              <a:cxn ang="0">
                <a:pos x="186" y="0"/>
              </a:cxn>
            </a:cxnLst>
            <a:rect l="txL" t="txT" r="txR" b="txB"/>
            <a:pathLst>
              <a:path w="202" h="1689">
                <a:moveTo>
                  <a:pt x="186" y="0"/>
                </a:moveTo>
                <a:lnTo>
                  <a:pt x="186" y="50"/>
                </a:lnTo>
                <a:lnTo>
                  <a:pt x="186" y="84"/>
                </a:lnTo>
                <a:lnTo>
                  <a:pt x="186" y="152"/>
                </a:lnTo>
                <a:lnTo>
                  <a:pt x="186" y="219"/>
                </a:lnTo>
                <a:lnTo>
                  <a:pt x="186" y="287"/>
                </a:lnTo>
                <a:lnTo>
                  <a:pt x="186" y="371"/>
                </a:lnTo>
                <a:lnTo>
                  <a:pt x="186" y="473"/>
                </a:lnTo>
                <a:lnTo>
                  <a:pt x="186" y="574"/>
                </a:lnTo>
                <a:lnTo>
                  <a:pt x="202" y="794"/>
                </a:lnTo>
                <a:lnTo>
                  <a:pt x="202" y="878"/>
                </a:lnTo>
                <a:lnTo>
                  <a:pt x="202" y="980"/>
                </a:lnTo>
                <a:lnTo>
                  <a:pt x="202" y="1064"/>
                </a:lnTo>
                <a:lnTo>
                  <a:pt x="202" y="1132"/>
                </a:lnTo>
                <a:lnTo>
                  <a:pt x="186" y="1199"/>
                </a:lnTo>
                <a:lnTo>
                  <a:pt x="186" y="1250"/>
                </a:lnTo>
                <a:lnTo>
                  <a:pt x="186" y="1368"/>
                </a:lnTo>
                <a:lnTo>
                  <a:pt x="169" y="1453"/>
                </a:lnTo>
                <a:lnTo>
                  <a:pt x="169" y="1537"/>
                </a:lnTo>
                <a:lnTo>
                  <a:pt x="152" y="1588"/>
                </a:lnTo>
                <a:lnTo>
                  <a:pt x="135" y="1639"/>
                </a:lnTo>
                <a:lnTo>
                  <a:pt x="118" y="1672"/>
                </a:lnTo>
                <a:lnTo>
                  <a:pt x="101" y="1689"/>
                </a:lnTo>
                <a:lnTo>
                  <a:pt x="84" y="1689"/>
                </a:lnTo>
                <a:lnTo>
                  <a:pt x="67" y="1655"/>
                </a:lnTo>
                <a:lnTo>
                  <a:pt x="50" y="1605"/>
                </a:lnTo>
                <a:lnTo>
                  <a:pt x="33" y="1554"/>
                </a:lnTo>
                <a:lnTo>
                  <a:pt x="17" y="1486"/>
                </a:lnTo>
                <a:lnTo>
                  <a:pt x="0" y="1436"/>
                </a:lnTo>
                <a:lnTo>
                  <a:pt x="0" y="1385"/>
                </a:lnTo>
                <a:lnTo>
                  <a:pt x="0" y="1351"/>
                </a:lnTo>
                <a:lnTo>
                  <a:pt x="17" y="1334"/>
                </a:lnTo>
                <a:lnTo>
                  <a:pt x="17" y="1301"/>
                </a:lnTo>
                <a:lnTo>
                  <a:pt x="17" y="1267"/>
                </a:lnTo>
                <a:lnTo>
                  <a:pt x="17" y="1216"/>
                </a:lnTo>
                <a:lnTo>
                  <a:pt x="33" y="1165"/>
                </a:lnTo>
                <a:lnTo>
                  <a:pt x="33" y="1115"/>
                </a:lnTo>
                <a:lnTo>
                  <a:pt x="50" y="980"/>
                </a:lnTo>
                <a:lnTo>
                  <a:pt x="50" y="895"/>
                </a:lnTo>
                <a:lnTo>
                  <a:pt x="50" y="811"/>
                </a:lnTo>
                <a:lnTo>
                  <a:pt x="50" y="726"/>
                </a:lnTo>
                <a:lnTo>
                  <a:pt x="50" y="625"/>
                </a:lnTo>
                <a:lnTo>
                  <a:pt x="67" y="507"/>
                </a:lnTo>
                <a:lnTo>
                  <a:pt x="67" y="405"/>
                </a:lnTo>
                <a:lnTo>
                  <a:pt x="67" y="152"/>
                </a:lnTo>
                <a:lnTo>
                  <a:pt x="186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3" name="Freeform 31"/>
          <p:cNvSpPr/>
          <p:nvPr/>
        </p:nvSpPr>
        <p:spPr>
          <a:xfrm>
            <a:off x="6154738" y="3194050"/>
            <a:ext cx="225425" cy="204788"/>
          </a:xfrm>
          <a:custGeom>
            <a:avLst/>
            <a:gdLst>
              <a:gd name="txL" fmla="*/ 0 w 355"/>
              <a:gd name="txT" fmla="*/ 0 h 321"/>
              <a:gd name="txR" fmla="*/ 355 w 355"/>
              <a:gd name="txB" fmla="*/ 321 h 321"/>
            </a:gdLst>
            <a:ahLst/>
            <a:cxnLst>
              <a:cxn ang="0">
                <a:pos x="0" y="0"/>
              </a:cxn>
              <a:cxn ang="0">
                <a:pos x="84" y="17"/>
              </a:cxn>
              <a:cxn ang="0">
                <a:pos x="169" y="17"/>
              </a:cxn>
              <a:cxn ang="0">
                <a:pos x="220" y="51"/>
              </a:cxn>
              <a:cxn ang="0">
                <a:pos x="270" y="68"/>
              </a:cxn>
              <a:cxn ang="0">
                <a:pos x="304" y="119"/>
              </a:cxn>
              <a:cxn ang="0">
                <a:pos x="338" y="152"/>
              </a:cxn>
              <a:cxn ang="0">
                <a:pos x="338" y="186"/>
              </a:cxn>
              <a:cxn ang="0">
                <a:pos x="355" y="220"/>
              </a:cxn>
              <a:cxn ang="0">
                <a:pos x="355" y="271"/>
              </a:cxn>
              <a:cxn ang="0">
                <a:pos x="338" y="304"/>
              </a:cxn>
              <a:cxn ang="0">
                <a:pos x="338" y="321"/>
              </a:cxn>
              <a:cxn ang="0">
                <a:pos x="321" y="321"/>
              </a:cxn>
              <a:cxn ang="0">
                <a:pos x="287" y="304"/>
              </a:cxn>
              <a:cxn ang="0">
                <a:pos x="220" y="288"/>
              </a:cxn>
              <a:cxn ang="0">
                <a:pos x="203" y="271"/>
              </a:cxn>
              <a:cxn ang="0">
                <a:pos x="186" y="254"/>
              </a:cxn>
              <a:cxn ang="0">
                <a:pos x="152" y="237"/>
              </a:cxn>
              <a:cxn ang="0">
                <a:pos x="135" y="203"/>
              </a:cxn>
              <a:cxn ang="0">
                <a:pos x="101" y="169"/>
              </a:cxn>
              <a:cxn ang="0">
                <a:pos x="68" y="119"/>
              </a:cxn>
              <a:cxn ang="0">
                <a:pos x="34" y="68"/>
              </a:cxn>
              <a:cxn ang="0">
                <a:pos x="0" y="0"/>
              </a:cxn>
            </a:cxnLst>
            <a:rect l="txL" t="txT" r="txR" b="txB"/>
            <a:pathLst>
              <a:path w="355" h="321">
                <a:moveTo>
                  <a:pt x="0" y="0"/>
                </a:moveTo>
                <a:lnTo>
                  <a:pt x="84" y="17"/>
                </a:lnTo>
                <a:lnTo>
                  <a:pt x="169" y="17"/>
                </a:lnTo>
                <a:lnTo>
                  <a:pt x="220" y="51"/>
                </a:lnTo>
                <a:lnTo>
                  <a:pt x="270" y="68"/>
                </a:lnTo>
                <a:lnTo>
                  <a:pt x="304" y="119"/>
                </a:lnTo>
                <a:lnTo>
                  <a:pt x="338" y="152"/>
                </a:lnTo>
                <a:lnTo>
                  <a:pt x="338" y="186"/>
                </a:lnTo>
                <a:lnTo>
                  <a:pt x="355" y="220"/>
                </a:lnTo>
                <a:lnTo>
                  <a:pt x="355" y="271"/>
                </a:lnTo>
                <a:lnTo>
                  <a:pt x="338" y="304"/>
                </a:lnTo>
                <a:lnTo>
                  <a:pt x="338" y="321"/>
                </a:lnTo>
                <a:lnTo>
                  <a:pt x="321" y="321"/>
                </a:lnTo>
                <a:lnTo>
                  <a:pt x="287" y="304"/>
                </a:lnTo>
                <a:lnTo>
                  <a:pt x="220" y="288"/>
                </a:lnTo>
                <a:lnTo>
                  <a:pt x="203" y="271"/>
                </a:lnTo>
                <a:lnTo>
                  <a:pt x="186" y="254"/>
                </a:lnTo>
                <a:lnTo>
                  <a:pt x="152" y="237"/>
                </a:lnTo>
                <a:lnTo>
                  <a:pt x="135" y="203"/>
                </a:lnTo>
                <a:lnTo>
                  <a:pt x="101" y="169"/>
                </a:lnTo>
                <a:lnTo>
                  <a:pt x="68" y="119"/>
                </a:lnTo>
                <a:lnTo>
                  <a:pt x="34" y="68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5" name="Freeform 33"/>
          <p:cNvSpPr/>
          <p:nvPr/>
        </p:nvSpPr>
        <p:spPr>
          <a:xfrm>
            <a:off x="5929313" y="2293938"/>
            <a:ext cx="311150" cy="246062"/>
          </a:xfrm>
          <a:custGeom>
            <a:avLst/>
            <a:gdLst>
              <a:gd name="txL" fmla="*/ 0 w 490"/>
              <a:gd name="txT" fmla="*/ 0 h 389"/>
              <a:gd name="txR" fmla="*/ 490 w 490"/>
              <a:gd name="txB" fmla="*/ 389 h 389"/>
            </a:gdLst>
            <a:ahLst/>
            <a:cxnLst>
              <a:cxn ang="0">
                <a:pos x="490" y="253"/>
              </a:cxn>
              <a:cxn ang="0">
                <a:pos x="490" y="304"/>
              </a:cxn>
              <a:cxn ang="0">
                <a:pos x="490" y="338"/>
              </a:cxn>
              <a:cxn ang="0">
                <a:pos x="473" y="355"/>
              </a:cxn>
              <a:cxn ang="0">
                <a:pos x="473" y="372"/>
              </a:cxn>
              <a:cxn ang="0">
                <a:pos x="439" y="389"/>
              </a:cxn>
              <a:cxn ang="0">
                <a:pos x="389" y="389"/>
              </a:cxn>
              <a:cxn ang="0">
                <a:pos x="355" y="372"/>
              </a:cxn>
              <a:cxn ang="0">
                <a:pos x="321" y="338"/>
              </a:cxn>
              <a:cxn ang="0">
                <a:pos x="254" y="304"/>
              </a:cxn>
              <a:cxn ang="0">
                <a:pos x="169" y="220"/>
              </a:cxn>
              <a:cxn ang="0">
                <a:pos x="102" y="152"/>
              </a:cxn>
              <a:cxn ang="0">
                <a:pos x="34" y="85"/>
              </a:cxn>
              <a:cxn ang="0">
                <a:pos x="0" y="51"/>
              </a:cxn>
              <a:cxn ang="0">
                <a:pos x="0" y="0"/>
              </a:cxn>
              <a:cxn ang="0">
                <a:pos x="118" y="17"/>
              </a:cxn>
              <a:cxn ang="0">
                <a:pos x="220" y="17"/>
              </a:cxn>
              <a:cxn ang="0">
                <a:pos x="304" y="51"/>
              </a:cxn>
              <a:cxn ang="0">
                <a:pos x="372" y="68"/>
              </a:cxn>
              <a:cxn ang="0">
                <a:pos x="423" y="101"/>
              </a:cxn>
              <a:cxn ang="0">
                <a:pos x="473" y="152"/>
              </a:cxn>
              <a:cxn ang="0">
                <a:pos x="490" y="203"/>
              </a:cxn>
              <a:cxn ang="0">
                <a:pos x="490" y="253"/>
              </a:cxn>
            </a:cxnLst>
            <a:rect l="txL" t="txT" r="txR" b="txB"/>
            <a:pathLst>
              <a:path w="490" h="389">
                <a:moveTo>
                  <a:pt x="490" y="253"/>
                </a:moveTo>
                <a:lnTo>
                  <a:pt x="490" y="304"/>
                </a:lnTo>
                <a:lnTo>
                  <a:pt x="490" y="338"/>
                </a:lnTo>
                <a:lnTo>
                  <a:pt x="473" y="355"/>
                </a:lnTo>
                <a:lnTo>
                  <a:pt x="473" y="372"/>
                </a:lnTo>
                <a:lnTo>
                  <a:pt x="439" y="389"/>
                </a:lnTo>
                <a:lnTo>
                  <a:pt x="389" y="389"/>
                </a:lnTo>
                <a:lnTo>
                  <a:pt x="355" y="372"/>
                </a:lnTo>
                <a:lnTo>
                  <a:pt x="321" y="338"/>
                </a:lnTo>
                <a:lnTo>
                  <a:pt x="254" y="304"/>
                </a:lnTo>
                <a:lnTo>
                  <a:pt x="169" y="220"/>
                </a:lnTo>
                <a:lnTo>
                  <a:pt x="102" y="152"/>
                </a:lnTo>
                <a:lnTo>
                  <a:pt x="34" y="85"/>
                </a:lnTo>
                <a:lnTo>
                  <a:pt x="0" y="51"/>
                </a:lnTo>
                <a:lnTo>
                  <a:pt x="0" y="0"/>
                </a:lnTo>
                <a:lnTo>
                  <a:pt x="118" y="17"/>
                </a:lnTo>
                <a:lnTo>
                  <a:pt x="220" y="17"/>
                </a:lnTo>
                <a:lnTo>
                  <a:pt x="304" y="51"/>
                </a:lnTo>
                <a:lnTo>
                  <a:pt x="372" y="68"/>
                </a:lnTo>
                <a:lnTo>
                  <a:pt x="423" y="101"/>
                </a:lnTo>
                <a:lnTo>
                  <a:pt x="473" y="152"/>
                </a:lnTo>
                <a:lnTo>
                  <a:pt x="490" y="203"/>
                </a:lnTo>
                <a:lnTo>
                  <a:pt x="490" y="2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61" name="Freeform 37"/>
          <p:cNvSpPr/>
          <p:nvPr/>
        </p:nvSpPr>
        <p:spPr>
          <a:xfrm>
            <a:off x="5608638" y="2484438"/>
            <a:ext cx="280987" cy="249237"/>
          </a:xfrm>
          <a:custGeom>
            <a:avLst/>
            <a:gdLst>
              <a:gd name="txL" fmla="*/ 0 w 441"/>
              <a:gd name="txT" fmla="*/ 0 h 391"/>
              <a:gd name="txR" fmla="*/ 441 w 441"/>
              <a:gd name="txB" fmla="*/ 391 h 391"/>
            </a:gdLst>
            <a:ahLst/>
            <a:cxnLst>
              <a:cxn ang="0">
                <a:pos x="441" y="289"/>
              </a:cxn>
              <a:cxn ang="0">
                <a:pos x="424" y="323"/>
              </a:cxn>
              <a:cxn ang="0">
                <a:pos x="424" y="357"/>
              </a:cxn>
              <a:cxn ang="0">
                <a:pos x="407" y="391"/>
              </a:cxn>
              <a:cxn ang="0">
                <a:pos x="390" y="391"/>
              </a:cxn>
              <a:cxn ang="0">
                <a:pos x="356" y="391"/>
              </a:cxn>
              <a:cxn ang="0">
                <a:pos x="322" y="374"/>
              </a:cxn>
              <a:cxn ang="0">
                <a:pos x="288" y="340"/>
              </a:cxn>
              <a:cxn ang="0">
                <a:pos x="220" y="289"/>
              </a:cxn>
              <a:cxn ang="0">
                <a:pos x="170" y="238"/>
              </a:cxn>
              <a:cxn ang="0">
                <a:pos x="119" y="187"/>
              </a:cxn>
              <a:cxn ang="0">
                <a:pos x="68" y="136"/>
              </a:cxn>
              <a:cxn ang="0">
                <a:pos x="51" y="102"/>
              </a:cxn>
              <a:cxn ang="0">
                <a:pos x="17" y="68"/>
              </a:cxn>
              <a:cxn ang="0">
                <a:pos x="0" y="51"/>
              </a:cxn>
              <a:cxn ang="0">
                <a:pos x="0" y="17"/>
              </a:cxn>
              <a:cxn ang="0">
                <a:pos x="17" y="0"/>
              </a:cxn>
              <a:cxn ang="0">
                <a:pos x="34" y="0"/>
              </a:cxn>
              <a:cxn ang="0">
                <a:pos x="85" y="0"/>
              </a:cxn>
              <a:cxn ang="0">
                <a:pos x="136" y="0"/>
              </a:cxn>
              <a:cxn ang="0">
                <a:pos x="187" y="0"/>
              </a:cxn>
              <a:cxn ang="0">
                <a:pos x="254" y="17"/>
              </a:cxn>
              <a:cxn ang="0">
                <a:pos x="305" y="34"/>
              </a:cxn>
              <a:cxn ang="0">
                <a:pos x="356" y="68"/>
              </a:cxn>
              <a:cxn ang="0">
                <a:pos x="407" y="119"/>
              </a:cxn>
              <a:cxn ang="0">
                <a:pos x="424" y="170"/>
              </a:cxn>
              <a:cxn ang="0">
                <a:pos x="441" y="221"/>
              </a:cxn>
              <a:cxn ang="0">
                <a:pos x="441" y="289"/>
              </a:cxn>
            </a:cxnLst>
            <a:rect l="txL" t="txT" r="txR" b="txB"/>
            <a:pathLst>
              <a:path w="441" h="391">
                <a:moveTo>
                  <a:pt x="441" y="289"/>
                </a:moveTo>
                <a:lnTo>
                  <a:pt x="424" y="323"/>
                </a:lnTo>
                <a:lnTo>
                  <a:pt x="424" y="357"/>
                </a:lnTo>
                <a:lnTo>
                  <a:pt x="407" y="391"/>
                </a:lnTo>
                <a:lnTo>
                  <a:pt x="390" y="391"/>
                </a:lnTo>
                <a:lnTo>
                  <a:pt x="356" y="391"/>
                </a:lnTo>
                <a:lnTo>
                  <a:pt x="322" y="374"/>
                </a:lnTo>
                <a:lnTo>
                  <a:pt x="288" y="340"/>
                </a:lnTo>
                <a:lnTo>
                  <a:pt x="220" y="289"/>
                </a:lnTo>
                <a:lnTo>
                  <a:pt x="170" y="238"/>
                </a:lnTo>
                <a:lnTo>
                  <a:pt x="119" y="187"/>
                </a:lnTo>
                <a:lnTo>
                  <a:pt x="68" y="136"/>
                </a:lnTo>
                <a:lnTo>
                  <a:pt x="51" y="102"/>
                </a:lnTo>
                <a:lnTo>
                  <a:pt x="17" y="68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0"/>
                </a:lnTo>
                <a:lnTo>
                  <a:pt x="187" y="0"/>
                </a:lnTo>
                <a:lnTo>
                  <a:pt x="254" y="17"/>
                </a:lnTo>
                <a:lnTo>
                  <a:pt x="305" y="34"/>
                </a:lnTo>
                <a:lnTo>
                  <a:pt x="356" y="68"/>
                </a:lnTo>
                <a:lnTo>
                  <a:pt x="407" y="119"/>
                </a:lnTo>
                <a:lnTo>
                  <a:pt x="424" y="170"/>
                </a:lnTo>
                <a:lnTo>
                  <a:pt x="441" y="221"/>
                </a:lnTo>
                <a:lnTo>
                  <a:pt x="441" y="28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1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递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55738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dì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741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743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743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743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743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743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857750"/>
            <a:ext cx="421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“辶”要最后写，不要写错笔顺。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辶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9463" y="4538663"/>
            <a:ext cx="30305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  传递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9463" y="5087938"/>
            <a:ext cx="36401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邮递员工作很辛苦。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49500" y="3571875"/>
            <a:ext cx="2078038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半包围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420" name="Rectangle 27"/>
          <p:cNvSpPr/>
          <p:nvPr/>
        </p:nvSpPr>
        <p:spPr>
          <a:xfrm>
            <a:off x="3403600" y="222726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6662" name="Freeform 38"/>
          <p:cNvSpPr/>
          <p:nvPr/>
        </p:nvSpPr>
        <p:spPr>
          <a:xfrm>
            <a:off x="5426075" y="2938463"/>
            <a:ext cx="473075" cy="776287"/>
          </a:xfrm>
          <a:custGeom>
            <a:avLst/>
            <a:gdLst>
              <a:gd name="txL" fmla="*/ 0 w 746"/>
              <a:gd name="txT" fmla="*/ 0 h 1222"/>
              <a:gd name="txR" fmla="*/ 746 w 746"/>
              <a:gd name="txB" fmla="*/ 1222 h 1222"/>
            </a:gdLst>
            <a:ahLst/>
            <a:cxnLst>
              <a:cxn ang="0">
                <a:pos x="119" y="271"/>
              </a:cxn>
              <a:cxn ang="0">
                <a:pos x="34" y="237"/>
              </a:cxn>
              <a:cxn ang="0">
                <a:pos x="0" y="203"/>
              </a:cxn>
              <a:cxn ang="0">
                <a:pos x="17" y="186"/>
              </a:cxn>
              <a:cxn ang="0">
                <a:pos x="119" y="152"/>
              </a:cxn>
              <a:cxn ang="0">
                <a:pos x="288" y="118"/>
              </a:cxn>
              <a:cxn ang="0">
                <a:pos x="407" y="67"/>
              </a:cxn>
              <a:cxn ang="0">
                <a:pos x="458" y="16"/>
              </a:cxn>
              <a:cxn ang="0">
                <a:pos x="508" y="0"/>
              </a:cxn>
              <a:cxn ang="0">
                <a:pos x="542" y="16"/>
              </a:cxn>
              <a:cxn ang="0">
                <a:pos x="661" y="67"/>
              </a:cxn>
              <a:cxn ang="0">
                <a:pos x="729" y="135"/>
              </a:cxn>
              <a:cxn ang="0">
                <a:pos x="729" y="220"/>
              </a:cxn>
              <a:cxn ang="0">
                <a:pos x="695" y="254"/>
              </a:cxn>
              <a:cxn ang="0">
                <a:pos x="627" y="339"/>
              </a:cxn>
              <a:cxn ang="0">
                <a:pos x="576" y="458"/>
              </a:cxn>
              <a:cxn ang="0">
                <a:pos x="508" y="560"/>
              </a:cxn>
              <a:cxn ang="0">
                <a:pos x="491" y="611"/>
              </a:cxn>
              <a:cxn ang="0">
                <a:pos x="508" y="662"/>
              </a:cxn>
              <a:cxn ang="0">
                <a:pos x="559" y="764"/>
              </a:cxn>
              <a:cxn ang="0">
                <a:pos x="593" y="950"/>
              </a:cxn>
              <a:cxn ang="0">
                <a:pos x="593" y="1222"/>
              </a:cxn>
              <a:cxn ang="0">
                <a:pos x="542" y="1205"/>
              </a:cxn>
              <a:cxn ang="0">
                <a:pos x="508" y="1103"/>
              </a:cxn>
              <a:cxn ang="0">
                <a:pos x="441" y="899"/>
              </a:cxn>
              <a:cxn ang="0">
                <a:pos x="390" y="730"/>
              </a:cxn>
              <a:cxn ang="0">
                <a:pos x="373" y="662"/>
              </a:cxn>
              <a:cxn ang="0">
                <a:pos x="356" y="611"/>
              </a:cxn>
              <a:cxn ang="0">
                <a:pos x="373" y="560"/>
              </a:cxn>
              <a:cxn ang="0">
                <a:pos x="407" y="424"/>
              </a:cxn>
              <a:cxn ang="0">
                <a:pos x="441" y="288"/>
              </a:cxn>
              <a:cxn ang="0">
                <a:pos x="441" y="237"/>
              </a:cxn>
              <a:cxn ang="0">
                <a:pos x="407" y="220"/>
              </a:cxn>
              <a:cxn ang="0">
                <a:pos x="322" y="237"/>
              </a:cxn>
              <a:cxn ang="0">
                <a:pos x="220" y="271"/>
              </a:cxn>
              <a:cxn ang="0">
                <a:pos x="170" y="288"/>
              </a:cxn>
            </a:cxnLst>
            <a:rect l="txL" t="txT" r="txR" b="txB"/>
            <a:pathLst>
              <a:path w="746" h="1222">
                <a:moveTo>
                  <a:pt x="170" y="288"/>
                </a:moveTo>
                <a:lnTo>
                  <a:pt x="119" y="271"/>
                </a:lnTo>
                <a:lnTo>
                  <a:pt x="68" y="237"/>
                </a:lnTo>
                <a:lnTo>
                  <a:pt x="34" y="237"/>
                </a:lnTo>
                <a:lnTo>
                  <a:pt x="17" y="220"/>
                </a:lnTo>
                <a:lnTo>
                  <a:pt x="0" y="203"/>
                </a:lnTo>
                <a:lnTo>
                  <a:pt x="0" y="186"/>
                </a:lnTo>
                <a:lnTo>
                  <a:pt x="17" y="186"/>
                </a:lnTo>
                <a:lnTo>
                  <a:pt x="68" y="169"/>
                </a:lnTo>
                <a:lnTo>
                  <a:pt x="119" y="152"/>
                </a:lnTo>
                <a:lnTo>
                  <a:pt x="203" y="135"/>
                </a:lnTo>
                <a:lnTo>
                  <a:pt x="288" y="118"/>
                </a:lnTo>
                <a:lnTo>
                  <a:pt x="356" y="101"/>
                </a:lnTo>
                <a:lnTo>
                  <a:pt x="407" y="67"/>
                </a:lnTo>
                <a:lnTo>
                  <a:pt x="441" y="50"/>
                </a:lnTo>
                <a:lnTo>
                  <a:pt x="458" y="16"/>
                </a:lnTo>
                <a:lnTo>
                  <a:pt x="491" y="0"/>
                </a:lnTo>
                <a:lnTo>
                  <a:pt x="508" y="0"/>
                </a:lnTo>
                <a:lnTo>
                  <a:pt x="525" y="0"/>
                </a:lnTo>
                <a:lnTo>
                  <a:pt x="542" y="16"/>
                </a:lnTo>
                <a:lnTo>
                  <a:pt x="576" y="33"/>
                </a:lnTo>
                <a:lnTo>
                  <a:pt x="661" y="67"/>
                </a:lnTo>
                <a:lnTo>
                  <a:pt x="695" y="118"/>
                </a:lnTo>
                <a:lnTo>
                  <a:pt x="729" y="135"/>
                </a:lnTo>
                <a:lnTo>
                  <a:pt x="746" y="169"/>
                </a:lnTo>
                <a:lnTo>
                  <a:pt x="729" y="220"/>
                </a:lnTo>
                <a:lnTo>
                  <a:pt x="712" y="237"/>
                </a:lnTo>
                <a:lnTo>
                  <a:pt x="695" y="254"/>
                </a:lnTo>
                <a:lnTo>
                  <a:pt x="661" y="288"/>
                </a:lnTo>
                <a:lnTo>
                  <a:pt x="627" y="339"/>
                </a:lnTo>
                <a:lnTo>
                  <a:pt x="593" y="390"/>
                </a:lnTo>
                <a:lnTo>
                  <a:pt x="576" y="458"/>
                </a:lnTo>
                <a:lnTo>
                  <a:pt x="542" y="509"/>
                </a:lnTo>
                <a:lnTo>
                  <a:pt x="508" y="560"/>
                </a:lnTo>
                <a:lnTo>
                  <a:pt x="508" y="594"/>
                </a:lnTo>
                <a:lnTo>
                  <a:pt x="491" y="611"/>
                </a:lnTo>
                <a:lnTo>
                  <a:pt x="508" y="628"/>
                </a:lnTo>
                <a:lnTo>
                  <a:pt x="508" y="662"/>
                </a:lnTo>
                <a:lnTo>
                  <a:pt x="542" y="696"/>
                </a:lnTo>
                <a:lnTo>
                  <a:pt x="559" y="764"/>
                </a:lnTo>
                <a:lnTo>
                  <a:pt x="576" y="848"/>
                </a:lnTo>
                <a:lnTo>
                  <a:pt x="593" y="950"/>
                </a:lnTo>
                <a:lnTo>
                  <a:pt x="610" y="1069"/>
                </a:lnTo>
                <a:lnTo>
                  <a:pt x="593" y="1222"/>
                </a:lnTo>
                <a:lnTo>
                  <a:pt x="542" y="1222"/>
                </a:lnTo>
                <a:lnTo>
                  <a:pt x="542" y="1205"/>
                </a:lnTo>
                <a:lnTo>
                  <a:pt x="525" y="1171"/>
                </a:lnTo>
                <a:lnTo>
                  <a:pt x="508" y="1103"/>
                </a:lnTo>
                <a:lnTo>
                  <a:pt x="491" y="1001"/>
                </a:lnTo>
                <a:lnTo>
                  <a:pt x="441" y="899"/>
                </a:lnTo>
                <a:lnTo>
                  <a:pt x="407" y="780"/>
                </a:lnTo>
                <a:lnTo>
                  <a:pt x="390" y="730"/>
                </a:lnTo>
                <a:lnTo>
                  <a:pt x="373" y="696"/>
                </a:lnTo>
                <a:lnTo>
                  <a:pt x="373" y="662"/>
                </a:lnTo>
                <a:lnTo>
                  <a:pt x="356" y="628"/>
                </a:lnTo>
                <a:lnTo>
                  <a:pt x="356" y="611"/>
                </a:lnTo>
                <a:lnTo>
                  <a:pt x="356" y="594"/>
                </a:lnTo>
                <a:lnTo>
                  <a:pt x="373" y="560"/>
                </a:lnTo>
                <a:lnTo>
                  <a:pt x="390" y="492"/>
                </a:lnTo>
                <a:lnTo>
                  <a:pt x="407" y="424"/>
                </a:lnTo>
                <a:lnTo>
                  <a:pt x="441" y="339"/>
                </a:lnTo>
                <a:lnTo>
                  <a:pt x="441" y="288"/>
                </a:lnTo>
                <a:lnTo>
                  <a:pt x="458" y="254"/>
                </a:lnTo>
                <a:lnTo>
                  <a:pt x="441" y="237"/>
                </a:lnTo>
                <a:lnTo>
                  <a:pt x="441" y="220"/>
                </a:lnTo>
                <a:lnTo>
                  <a:pt x="407" y="220"/>
                </a:lnTo>
                <a:lnTo>
                  <a:pt x="373" y="237"/>
                </a:lnTo>
                <a:lnTo>
                  <a:pt x="322" y="237"/>
                </a:lnTo>
                <a:lnTo>
                  <a:pt x="271" y="254"/>
                </a:lnTo>
                <a:lnTo>
                  <a:pt x="220" y="271"/>
                </a:lnTo>
                <a:lnTo>
                  <a:pt x="186" y="271"/>
                </a:lnTo>
                <a:lnTo>
                  <a:pt x="170" y="28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4" name="Freeform 40"/>
          <p:cNvSpPr/>
          <p:nvPr/>
        </p:nvSpPr>
        <p:spPr>
          <a:xfrm>
            <a:off x="6232525" y="2355850"/>
            <a:ext cx="193675" cy="193675"/>
          </a:xfrm>
          <a:custGeom>
            <a:avLst/>
            <a:gdLst>
              <a:gd name="txL" fmla="*/ 0 w 305"/>
              <a:gd name="txT" fmla="*/ 0 h 305"/>
              <a:gd name="txR" fmla="*/ 305 w 305"/>
              <a:gd name="txB" fmla="*/ 305 h 305"/>
            </a:gdLst>
            <a:ahLst/>
            <a:cxnLst>
              <a:cxn ang="0">
                <a:pos x="305" y="203"/>
              </a:cxn>
              <a:cxn ang="0">
                <a:pos x="305" y="237"/>
              </a:cxn>
              <a:cxn ang="0">
                <a:pos x="305" y="271"/>
              </a:cxn>
              <a:cxn ang="0">
                <a:pos x="288" y="288"/>
              </a:cxn>
              <a:cxn ang="0">
                <a:pos x="288" y="305"/>
              </a:cxn>
              <a:cxn ang="0">
                <a:pos x="271" y="305"/>
              </a:cxn>
              <a:cxn ang="0">
                <a:pos x="237" y="288"/>
              </a:cxn>
              <a:cxn ang="0">
                <a:pos x="203" y="271"/>
              </a:cxn>
              <a:cxn ang="0">
                <a:pos x="152" y="237"/>
              </a:cxn>
              <a:cxn ang="0">
                <a:pos x="118" y="203"/>
              </a:cxn>
              <a:cxn ang="0">
                <a:pos x="84" y="169"/>
              </a:cxn>
              <a:cxn ang="0">
                <a:pos x="51" y="136"/>
              </a:cxn>
              <a:cxn ang="0">
                <a:pos x="34" y="102"/>
              </a:cxn>
              <a:cxn ang="0">
                <a:pos x="0" y="34"/>
              </a:cxn>
              <a:cxn ang="0">
                <a:pos x="0" y="17"/>
              </a:cxn>
              <a:cxn ang="0">
                <a:pos x="0" y="0"/>
              </a:cxn>
              <a:cxn ang="0">
                <a:pos x="17" y="0"/>
              </a:cxn>
              <a:cxn ang="0">
                <a:pos x="34" y="0"/>
              </a:cxn>
              <a:cxn ang="0">
                <a:pos x="51" y="0"/>
              </a:cxn>
              <a:cxn ang="0">
                <a:pos x="84" y="0"/>
              </a:cxn>
              <a:cxn ang="0">
                <a:pos x="118" y="0"/>
              </a:cxn>
              <a:cxn ang="0">
                <a:pos x="152" y="0"/>
              </a:cxn>
              <a:cxn ang="0">
                <a:pos x="186" y="17"/>
              </a:cxn>
              <a:cxn ang="0">
                <a:pos x="237" y="51"/>
              </a:cxn>
              <a:cxn ang="0">
                <a:pos x="271" y="68"/>
              </a:cxn>
              <a:cxn ang="0">
                <a:pos x="305" y="119"/>
              </a:cxn>
              <a:cxn ang="0">
                <a:pos x="305" y="152"/>
              </a:cxn>
              <a:cxn ang="0">
                <a:pos x="305" y="203"/>
              </a:cxn>
            </a:cxnLst>
            <a:rect l="txL" t="txT" r="txR" b="txB"/>
            <a:pathLst>
              <a:path w="305" h="305">
                <a:moveTo>
                  <a:pt x="305" y="203"/>
                </a:moveTo>
                <a:lnTo>
                  <a:pt x="305" y="237"/>
                </a:lnTo>
                <a:lnTo>
                  <a:pt x="305" y="271"/>
                </a:lnTo>
                <a:lnTo>
                  <a:pt x="288" y="288"/>
                </a:lnTo>
                <a:lnTo>
                  <a:pt x="288" y="305"/>
                </a:lnTo>
                <a:lnTo>
                  <a:pt x="271" y="305"/>
                </a:lnTo>
                <a:lnTo>
                  <a:pt x="237" y="288"/>
                </a:lnTo>
                <a:lnTo>
                  <a:pt x="203" y="271"/>
                </a:lnTo>
                <a:lnTo>
                  <a:pt x="152" y="237"/>
                </a:lnTo>
                <a:lnTo>
                  <a:pt x="118" y="203"/>
                </a:lnTo>
                <a:lnTo>
                  <a:pt x="84" y="169"/>
                </a:lnTo>
                <a:lnTo>
                  <a:pt x="51" y="136"/>
                </a:lnTo>
                <a:lnTo>
                  <a:pt x="34" y="102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84" y="0"/>
                </a:lnTo>
                <a:lnTo>
                  <a:pt x="118" y="0"/>
                </a:lnTo>
                <a:lnTo>
                  <a:pt x="152" y="0"/>
                </a:lnTo>
                <a:lnTo>
                  <a:pt x="186" y="17"/>
                </a:lnTo>
                <a:lnTo>
                  <a:pt x="237" y="51"/>
                </a:lnTo>
                <a:lnTo>
                  <a:pt x="271" y="68"/>
                </a:lnTo>
                <a:lnTo>
                  <a:pt x="305" y="119"/>
                </a:lnTo>
                <a:lnTo>
                  <a:pt x="305" y="152"/>
                </a:lnTo>
                <a:lnTo>
                  <a:pt x="305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5" name="Freeform 41"/>
          <p:cNvSpPr/>
          <p:nvPr/>
        </p:nvSpPr>
        <p:spPr>
          <a:xfrm>
            <a:off x="6577013" y="2236788"/>
            <a:ext cx="322262" cy="292100"/>
          </a:xfrm>
          <a:custGeom>
            <a:avLst/>
            <a:gdLst>
              <a:gd name="txL" fmla="*/ 0 w 508"/>
              <a:gd name="txT" fmla="*/ 0 h 458"/>
              <a:gd name="txR" fmla="*/ 508 w 508"/>
              <a:gd name="txB" fmla="*/ 458 h 458"/>
            </a:gdLst>
            <a:ahLst/>
            <a:cxnLst>
              <a:cxn ang="0">
                <a:pos x="203" y="187"/>
              </a:cxn>
              <a:cxn ang="0">
                <a:pos x="237" y="119"/>
              </a:cxn>
              <a:cxn ang="0">
                <a:pos x="237" y="85"/>
              </a:cxn>
              <a:cxn ang="0">
                <a:pos x="237" y="68"/>
              </a:cxn>
              <a:cxn ang="0">
                <a:pos x="220" y="34"/>
              </a:cxn>
              <a:cxn ang="0">
                <a:pos x="220" y="17"/>
              </a:cxn>
              <a:cxn ang="0">
                <a:pos x="237" y="0"/>
              </a:cxn>
              <a:cxn ang="0">
                <a:pos x="254" y="0"/>
              </a:cxn>
              <a:cxn ang="0">
                <a:pos x="271" y="0"/>
              </a:cxn>
              <a:cxn ang="0">
                <a:pos x="305" y="0"/>
              </a:cxn>
              <a:cxn ang="0">
                <a:pos x="339" y="17"/>
              </a:cxn>
              <a:cxn ang="0">
                <a:pos x="407" y="34"/>
              </a:cxn>
              <a:cxn ang="0">
                <a:pos x="440" y="68"/>
              </a:cxn>
              <a:cxn ang="0">
                <a:pos x="474" y="85"/>
              </a:cxn>
              <a:cxn ang="0">
                <a:pos x="491" y="102"/>
              </a:cxn>
              <a:cxn ang="0">
                <a:pos x="508" y="119"/>
              </a:cxn>
              <a:cxn ang="0">
                <a:pos x="508" y="136"/>
              </a:cxn>
              <a:cxn ang="0">
                <a:pos x="491" y="170"/>
              </a:cxn>
              <a:cxn ang="0">
                <a:pos x="474" y="187"/>
              </a:cxn>
              <a:cxn ang="0">
                <a:pos x="457" y="204"/>
              </a:cxn>
              <a:cxn ang="0">
                <a:pos x="423" y="238"/>
              </a:cxn>
              <a:cxn ang="0">
                <a:pos x="373" y="255"/>
              </a:cxn>
              <a:cxn ang="0">
                <a:pos x="322" y="289"/>
              </a:cxn>
              <a:cxn ang="0">
                <a:pos x="271" y="323"/>
              </a:cxn>
              <a:cxn ang="0">
                <a:pos x="169" y="390"/>
              </a:cxn>
              <a:cxn ang="0">
                <a:pos x="85" y="441"/>
              </a:cxn>
              <a:cxn ang="0">
                <a:pos x="34" y="458"/>
              </a:cxn>
              <a:cxn ang="0">
                <a:pos x="17" y="458"/>
              </a:cxn>
              <a:cxn ang="0">
                <a:pos x="0" y="458"/>
              </a:cxn>
              <a:cxn ang="0">
                <a:pos x="0" y="441"/>
              </a:cxn>
              <a:cxn ang="0">
                <a:pos x="34" y="390"/>
              </a:cxn>
              <a:cxn ang="0">
                <a:pos x="68" y="339"/>
              </a:cxn>
              <a:cxn ang="0">
                <a:pos x="152" y="255"/>
              </a:cxn>
              <a:cxn ang="0">
                <a:pos x="186" y="221"/>
              </a:cxn>
              <a:cxn ang="0">
                <a:pos x="203" y="187"/>
              </a:cxn>
            </a:cxnLst>
            <a:rect l="txL" t="txT" r="txR" b="txB"/>
            <a:pathLst>
              <a:path w="508" h="458">
                <a:moveTo>
                  <a:pt x="203" y="187"/>
                </a:moveTo>
                <a:lnTo>
                  <a:pt x="237" y="119"/>
                </a:lnTo>
                <a:lnTo>
                  <a:pt x="237" y="85"/>
                </a:lnTo>
                <a:lnTo>
                  <a:pt x="237" y="68"/>
                </a:lnTo>
                <a:lnTo>
                  <a:pt x="220" y="34"/>
                </a:lnTo>
                <a:lnTo>
                  <a:pt x="220" y="17"/>
                </a:lnTo>
                <a:lnTo>
                  <a:pt x="237" y="0"/>
                </a:lnTo>
                <a:lnTo>
                  <a:pt x="254" y="0"/>
                </a:lnTo>
                <a:lnTo>
                  <a:pt x="271" y="0"/>
                </a:lnTo>
                <a:lnTo>
                  <a:pt x="305" y="0"/>
                </a:lnTo>
                <a:lnTo>
                  <a:pt x="339" y="17"/>
                </a:lnTo>
                <a:lnTo>
                  <a:pt x="407" y="34"/>
                </a:lnTo>
                <a:lnTo>
                  <a:pt x="440" y="68"/>
                </a:lnTo>
                <a:lnTo>
                  <a:pt x="474" y="85"/>
                </a:lnTo>
                <a:lnTo>
                  <a:pt x="491" y="102"/>
                </a:lnTo>
                <a:lnTo>
                  <a:pt x="508" y="119"/>
                </a:lnTo>
                <a:lnTo>
                  <a:pt x="508" y="136"/>
                </a:lnTo>
                <a:lnTo>
                  <a:pt x="491" y="170"/>
                </a:lnTo>
                <a:lnTo>
                  <a:pt x="474" y="187"/>
                </a:lnTo>
                <a:lnTo>
                  <a:pt x="457" y="204"/>
                </a:lnTo>
                <a:lnTo>
                  <a:pt x="423" y="238"/>
                </a:lnTo>
                <a:lnTo>
                  <a:pt x="373" y="255"/>
                </a:lnTo>
                <a:lnTo>
                  <a:pt x="322" y="289"/>
                </a:lnTo>
                <a:lnTo>
                  <a:pt x="271" y="323"/>
                </a:lnTo>
                <a:lnTo>
                  <a:pt x="169" y="390"/>
                </a:lnTo>
                <a:lnTo>
                  <a:pt x="85" y="441"/>
                </a:lnTo>
                <a:lnTo>
                  <a:pt x="34" y="458"/>
                </a:lnTo>
                <a:lnTo>
                  <a:pt x="17" y="458"/>
                </a:lnTo>
                <a:lnTo>
                  <a:pt x="0" y="458"/>
                </a:lnTo>
                <a:lnTo>
                  <a:pt x="0" y="441"/>
                </a:lnTo>
                <a:lnTo>
                  <a:pt x="34" y="390"/>
                </a:lnTo>
                <a:lnTo>
                  <a:pt x="68" y="339"/>
                </a:lnTo>
                <a:lnTo>
                  <a:pt x="152" y="255"/>
                </a:lnTo>
                <a:lnTo>
                  <a:pt x="186" y="221"/>
                </a:lnTo>
                <a:lnTo>
                  <a:pt x="203" y="18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6" name="Freeform 42"/>
          <p:cNvSpPr/>
          <p:nvPr/>
        </p:nvSpPr>
        <p:spPr>
          <a:xfrm>
            <a:off x="6124575" y="2549525"/>
            <a:ext cx="828675" cy="323850"/>
          </a:xfrm>
          <a:custGeom>
            <a:avLst/>
            <a:gdLst>
              <a:gd name="txL" fmla="*/ 0 w 1305"/>
              <a:gd name="txT" fmla="*/ 0 h 510"/>
              <a:gd name="txR" fmla="*/ 1305 w 1305"/>
              <a:gd name="txB" fmla="*/ 510 h 510"/>
            </a:gdLst>
            <a:ahLst/>
            <a:cxnLst>
              <a:cxn ang="0">
                <a:pos x="407" y="255"/>
              </a:cxn>
              <a:cxn ang="0">
                <a:pos x="271" y="272"/>
              </a:cxn>
              <a:cxn ang="0">
                <a:pos x="187" y="289"/>
              </a:cxn>
              <a:cxn ang="0">
                <a:pos x="119" y="289"/>
              </a:cxn>
              <a:cxn ang="0">
                <a:pos x="68" y="272"/>
              </a:cxn>
              <a:cxn ang="0">
                <a:pos x="17" y="221"/>
              </a:cxn>
              <a:cxn ang="0">
                <a:pos x="136" y="170"/>
              </a:cxn>
              <a:cxn ang="0">
                <a:pos x="356" y="153"/>
              </a:cxn>
              <a:cxn ang="0">
                <a:pos x="526" y="119"/>
              </a:cxn>
              <a:cxn ang="0">
                <a:pos x="678" y="102"/>
              </a:cxn>
              <a:cxn ang="0">
                <a:pos x="831" y="68"/>
              </a:cxn>
              <a:cxn ang="0">
                <a:pos x="949" y="34"/>
              </a:cxn>
              <a:cxn ang="0">
                <a:pos x="1034" y="0"/>
              </a:cxn>
              <a:cxn ang="0">
                <a:pos x="1102" y="0"/>
              </a:cxn>
              <a:cxn ang="0">
                <a:pos x="1169" y="17"/>
              </a:cxn>
              <a:cxn ang="0">
                <a:pos x="1254" y="85"/>
              </a:cxn>
              <a:cxn ang="0">
                <a:pos x="1305" y="119"/>
              </a:cxn>
              <a:cxn ang="0">
                <a:pos x="1305" y="170"/>
              </a:cxn>
              <a:cxn ang="0">
                <a:pos x="1254" y="187"/>
              </a:cxn>
              <a:cxn ang="0">
                <a:pos x="1220" y="221"/>
              </a:cxn>
              <a:cxn ang="0">
                <a:pos x="1169" y="289"/>
              </a:cxn>
              <a:cxn ang="0">
                <a:pos x="1102" y="391"/>
              </a:cxn>
              <a:cxn ang="0">
                <a:pos x="1017" y="510"/>
              </a:cxn>
              <a:cxn ang="0">
                <a:pos x="932" y="442"/>
              </a:cxn>
              <a:cxn ang="0">
                <a:pos x="983" y="323"/>
              </a:cxn>
              <a:cxn ang="0">
                <a:pos x="1017" y="238"/>
              </a:cxn>
              <a:cxn ang="0">
                <a:pos x="1017" y="187"/>
              </a:cxn>
              <a:cxn ang="0">
                <a:pos x="1017" y="153"/>
              </a:cxn>
              <a:cxn ang="0">
                <a:pos x="949" y="153"/>
              </a:cxn>
              <a:cxn ang="0">
                <a:pos x="881" y="153"/>
              </a:cxn>
              <a:cxn ang="0">
                <a:pos x="797" y="170"/>
              </a:cxn>
              <a:cxn ang="0">
                <a:pos x="627" y="221"/>
              </a:cxn>
            </a:cxnLst>
            <a:rect l="txL" t="txT" r="txR" b="txB"/>
            <a:pathLst>
              <a:path w="1305" h="510">
                <a:moveTo>
                  <a:pt x="475" y="238"/>
                </a:moveTo>
                <a:lnTo>
                  <a:pt x="407" y="255"/>
                </a:lnTo>
                <a:lnTo>
                  <a:pt x="339" y="272"/>
                </a:lnTo>
                <a:lnTo>
                  <a:pt x="271" y="272"/>
                </a:lnTo>
                <a:lnTo>
                  <a:pt x="221" y="289"/>
                </a:lnTo>
                <a:lnTo>
                  <a:pt x="187" y="289"/>
                </a:lnTo>
                <a:lnTo>
                  <a:pt x="153" y="289"/>
                </a:lnTo>
                <a:lnTo>
                  <a:pt x="119" y="289"/>
                </a:lnTo>
                <a:lnTo>
                  <a:pt x="102" y="289"/>
                </a:lnTo>
                <a:lnTo>
                  <a:pt x="68" y="272"/>
                </a:lnTo>
                <a:lnTo>
                  <a:pt x="51" y="255"/>
                </a:lnTo>
                <a:lnTo>
                  <a:pt x="17" y="221"/>
                </a:lnTo>
                <a:lnTo>
                  <a:pt x="0" y="187"/>
                </a:lnTo>
                <a:lnTo>
                  <a:pt x="136" y="170"/>
                </a:lnTo>
                <a:lnTo>
                  <a:pt x="238" y="170"/>
                </a:lnTo>
                <a:lnTo>
                  <a:pt x="356" y="153"/>
                </a:lnTo>
                <a:lnTo>
                  <a:pt x="441" y="136"/>
                </a:lnTo>
                <a:lnTo>
                  <a:pt x="526" y="119"/>
                </a:lnTo>
                <a:lnTo>
                  <a:pt x="610" y="119"/>
                </a:lnTo>
                <a:lnTo>
                  <a:pt x="678" y="102"/>
                </a:lnTo>
                <a:lnTo>
                  <a:pt x="729" y="85"/>
                </a:lnTo>
                <a:lnTo>
                  <a:pt x="831" y="68"/>
                </a:lnTo>
                <a:lnTo>
                  <a:pt x="898" y="51"/>
                </a:lnTo>
                <a:lnTo>
                  <a:pt x="949" y="34"/>
                </a:lnTo>
                <a:lnTo>
                  <a:pt x="983" y="17"/>
                </a:lnTo>
                <a:lnTo>
                  <a:pt x="1034" y="0"/>
                </a:lnTo>
                <a:lnTo>
                  <a:pt x="1068" y="0"/>
                </a:lnTo>
                <a:lnTo>
                  <a:pt x="1102" y="0"/>
                </a:lnTo>
                <a:lnTo>
                  <a:pt x="1135" y="17"/>
                </a:lnTo>
                <a:lnTo>
                  <a:pt x="1169" y="17"/>
                </a:lnTo>
                <a:lnTo>
                  <a:pt x="1220" y="51"/>
                </a:lnTo>
                <a:lnTo>
                  <a:pt x="1254" y="85"/>
                </a:lnTo>
                <a:lnTo>
                  <a:pt x="1288" y="102"/>
                </a:lnTo>
                <a:lnTo>
                  <a:pt x="1305" y="119"/>
                </a:lnTo>
                <a:lnTo>
                  <a:pt x="1305" y="136"/>
                </a:lnTo>
                <a:lnTo>
                  <a:pt x="1305" y="170"/>
                </a:lnTo>
                <a:lnTo>
                  <a:pt x="1288" y="187"/>
                </a:lnTo>
                <a:lnTo>
                  <a:pt x="1254" y="187"/>
                </a:lnTo>
                <a:lnTo>
                  <a:pt x="1254" y="204"/>
                </a:lnTo>
                <a:lnTo>
                  <a:pt x="1220" y="221"/>
                </a:lnTo>
                <a:lnTo>
                  <a:pt x="1203" y="255"/>
                </a:lnTo>
                <a:lnTo>
                  <a:pt x="1169" y="289"/>
                </a:lnTo>
                <a:lnTo>
                  <a:pt x="1135" y="340"/>
                </a:lnTo>
                <a:lnTo>
                  <a:pt x="1102" y="391"/>
                </a:lnTo>
                <a:lnTo>
                  <a:pt x="1051" y="442"/>
                </a:lnTo>
                <a:lnTo>
                  <a:pt x="1017" y="510"/>
                </a:lnTo>
                <a:lnTo>
                  <a:pt x="915" y="510"/>
                </a:lnTo>
                <a:lnTo>
                  <a:pt x="932" y="442"/>
                </a:lnTo>
                <a:lnTo>
                  <a:pt x="966" y="374"/>
                </a:lnTo>
                <a:lnTo>
                  <a:pt x="983" y="323"/>
                </a:lnTo>
                <a:lnTo>
                  <a:pt x="1000" y="272"/>
                </a:lnTo>
                <a:lnTo>
                  <a:pt x="1017" y="238"/>
                </a:lnTo>
                <a:lnTo>
                  <a:pt x="1017" y="204"/>
                </a:lnTo>
                <a:lnTo>
                  <a:pt x="1017" y="187"/>
                </a:lnTo>
                <a:lnTo>
                  <a:pt x="1017" y="170"/>
                </a:lnTo>
                <a:lnTo>
                  <a:pt x="1017" y="153"/>
                </a:lnTo>
                <a:lnTo>
                  <a:pt x="983" y="153"/>
                </a:lnTo>
                <a:lnTo>
                  <a:pt x="949" y="153"/>
                </a:lnTo>
                <a:lnTo>
                  <a:pt x="915" y="153"/>
                </a:lnTo>
                <a:lnTo>
                  <a:pt x="881" y="153"/>
                </a:lnTo>
                <a:lnTo>
                  <a:pt x="847" y="170"/>
                </a:lnTo>
                <a:lnTo>
                  <a:pt x="797" y="170"/>
                </a:lnTo>
                <a:lnTo>
                  <a:pt x="746" y="187"/>
                </a:lnTo>
                <a:lnTo>
                  <a:pt x="627" y="221"/>
                </a:lnTo>
                <a:lnTo>
                  <a:pt x="475" y="2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70" name="Freeform 46"/>
          <p:cNvSpPr/>
          <p:nvPr/>
        </p:nvSpPr>
        <p:spPr>
          <a:xfrm>
            <a:off x="6178550" y="2841625"/>
            <a:ext cx="657225" cy="106363"/>
          </a:xfrm>
          <a:custGeom>
            <a:avLst/>
            <a:gdLst>
              <a:gd name="txL" fmla="*/ 0 w 1034"/>
              <a:gd name="txT" fmla="*/ 0 h 169"/>
              <a:gd name="txR" fmla="*/ 1034 w 1034"/>
              <a:gd name="txB" fmla="*/ 169 h 169"/>
            </a:gdLst>
            <a:ahLst/>
            <a:cxnLst>
              <a:cxn ang="0">
                <a:pos x="983" y="0"/>
              </a:cxn>
              <a:cxn ang="0">
                <a:pos x="1017" y="17"/>
              </a:cxn>
              <a:cxn ang="0">
                <a:pos x="1034" y="34"/>
              </a:cxn>
              <a:cxn ang="0">
                <a:pos x="1034" y="51"/>
              </a:cxn>
              <a:cxn ang="0">
                <a:pos x="1034" y="68"/>
              </a:cxn>
              <a:cxn ang="0">
                <a:pos x="1017" y="85"/>
              </a:cxn>
              <a:cxn ang="0">
                <a:pos x="983" y="85"/>
              </a:cxn>
              <a:cxn ang="0">
                <a:pos x="932" y="102"/>
              </a:cxn>
              <a:cxn ang="0">
                <a:pos x="881" y="102"/>
              </a:cxn>
              <a:cxn ang="0">
                <a:pos x="813" y="119"/>
              </a:cxn>
              <a:cxn ang="0">
                <a:pos x="729" y="119"/>
              </a:cxn>
              <a:cxn ang="0">
                <a:pos x="627" y="136"/>
              </a:cxn>
              <a:cxn ang="0">
                <a:pos x="441" y="153"/>
              </a:cxn>
              <a:cxn ang="0">
                <a:pos x="271" y="169"/>
              </a:cxn>
              <a:cxn ang="0">
                <a:pos x="119" y="169"/>
              </a:cxn>
              <a:cxn ang="0">
                <a:pos x="0" y="169"/>
              </a:cxn>
              <a:cxn ang="0">
                <a:pos x="0" y="102"/>
              </a:cxn>
              <a:cxn ang="0">
                <a:pos x="34" y="102"/>
              </a:cxn>
              <a:cxn ang="0">
                <a:pos x="102" y="85"/>
              </a:cxn>
              <a:cxn ang="0">
                <a:pos x="203" y="68"/>
              </a:cxn>
              <a:cxn ang="0">
                <a:pos x="339" y="51"/>
              </a:cxn>
              <a:cxn ang="0">
                <a:pos x="458" y="51"/>
              </a:cxn>
              <a:cxn ang="0">
                <a:pos x="576" y="34"/>
              </a:cxn>
              <a:cxn ang="0">
                <a:pos x="678" y="17"/>
              </a:cxn>
              <a:cxn ang="0">
                <a:pos x="779" y="0"/>
              </a:cxn>
              <a:cxn ang="0">
                <a:pos x="847" y="0"/>
              </a:cxn>
              <a:cxn ang="0">
                <a:pos x="915" y="0"/>
              </a:cxn>
              <a:cxn ang="0">
                <a:pos x="949" y="0"/>
              </a:cxn>
              <a:cxn ang="0">
                <a:pos x="983" y="0"/>
              </a:cxn>
            </a:cxnLst>
            <a:rect l="txL" t="txT" r="txR" b="txB"/>
            <a:pathLst>
              <a:path w="1034" h="169">
                <a:moveTo>
                  <a:pt x="983" y="0"/>
                </a:moveTo>
                <a:lnTo>
                  <a:pt x="1017" y="17"/>
                </a:lnTo>
                <a:lnTo>
                  <a:pt x="1034" y="34"/>
                </a:lnTo>
                <a:lnTo>
                  <a:pt x="1034" y="51"/>
                </a:lnTo>
                <a:lnTo>
                  <a:pt x="1034" y="68"/>
                </a:lnTo>
                <a:lnTo>
                  <a:pt x="1017" y="85"/>
                </a:lnTo>
                <a:lnTo>
                  <a:pt x="983" y="85"/>
                </a:lnTo>
                <a:lnTo>
                  <a:pt x="932" y="102"/>
                </a:lnTo>
                <a:lnTo>
                  <a:pt x="881" y="102"/>
                </a:lnTo>
                <a:lnTo>
                  <a:pt x="813" y="119"/>
                </a:lnTo>
                <a:lnTo>
                  <a:pt x="729" y="119"/>
                </a:lnTo>
                <a:lnTo>
                  <a:pt x="627" y="136"/>
                </a:lnTo>
                <a:lnTo>
                  <a:pt x="441" y="153"/>
                </a:lnTo>
                <a:lnTo>
                  <a:pt x="271" y="169"/>
                </a:lnTo>
                <a:lnTo>
                  <a:pt x="119" y="169"/>
                </a:lnTo>
                <a:lnTo>
                  <a:pt x="0" y="169"/>
                </a:lnTo>
                <a:lnTo>
                  <a:pt x="0" y="102"/>
                </a:lnTo>
                <a:lnTo>
                  <a:pt x="34" y="102"/>
                </a:lnTo>
                <a:lnTo>
                  <a:pt x="102" y="85"/>
                </a:lnTo>
                <a:lnTo>
                  <a:pt x="203" y="68"/>
                </a:lnTo>
                <a:lnTo>
                  <a:pt x="339" y="51"/>
                </a:lnTo>
                <a:lnTo>
                  <a:pt x="458" y="51"/>
                </a:lnTo>
                <a:lnTo>
                  <a:pt x="576" y="34"/>
                </a:lnTo>
                <a:lnTo>
                  <a:pt x="678" y="17"/>
                </a:lnTo>
                <a:lnTo>
                  <a:pt x="779" y="0"/>
                </a:lnTo>
                <a:lnTo>
                  <a:pt x="847" y="0"/>
                </a:lnTo>
                <a:lnTo>
                  <a:pt x="915" y="0"/>
                </a:lnTo>
                <a:lnTo>
                  <a:pt x="949" y="0"/>
                </a:lnTo>
                <a:lnTo>
                  <a:pt x="983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3" name="Freeform 39"/>
          <p:cNvSpPr/>
          <p:nvPr/>
        </p:nvSpPr>
        <p:spPr>
          <a:xfrm>
            <a:off x="5403850" y="3681413"/>
            <a:ext cx="1882775" cy="355600"/>
          </a:xfrm>
          <a:custGeom>
            <a:avLst/>
            <a:gdLst>
              <a:gd name="txL" fmla="*/ 0 w 2965"/>
              <a:gd name="txT" fmla="*/ 0 h 560"/>
              <a:gd name="txR" fmla="*/ 2965 w 2965"/>
              <a:gd name="txB" fmla="*/ 560 h 560"/>
            </a:gdLst>
            <a:ahLst/>
            <a:cxnLst>
              <a:cxn ang="0">
                <a:pos x="2559" y="475"/>
              </a:cxn>
              <a:cxn ang="0">
                <a:pos x="2355" y="526"/>
              </a:cxn>
              <a:cxn ang="0">
                <a:pos x="2186" y="560"/>
              </a:cxn>
              <a:cxn ang="0">
                <a:pos x="1999" y="526"/>
              </a:cxn>
              <a:cxn ang="0">
                <a:pos x="1813" y="475"/>
              </a:cxn>
              <a:cxn ang="0">
                <a:pos x="1576" y="390"/>
              </a:cxn>
              <a:cxn ang="0">
                <a:pos x="1186" y="272"/>
              </a:cxn>
              <a:cxn ang="0">
                <a:pos x="983" y="204"/>
              </a:cxn>
              <a:cxn ang="0">
                <a:pos x="830" y="153"/>
              </a:cxn>
              <a:cxn ang="0">
                <a:pos x="712" y="136"/>
              </a:cxn>
              <a:cxn ang="0">
                <a:pos x="644" y="119"/>
              </a:cxn>
              <a:cxn ang="0">
                <a:pos x="542" y="136"/>
              </a:cxn>
              <a:cxn ang="0">
                <a:pos x="407" y="187"/>
              </a:cxn>
              <a:cxn ang="0">
                <a:pos x="288" y="238"/>
              </a:cxn>
              <a:cxn ang="0">
                <a:pos x="220" y="272"/>
              </a:cxn>
              <a:cxn ang="0">
                <a:pos x="136" y="221"/>
              </a:cxn>
              <a:cxn ang="0">
                <a:pos x="0" y="85"/>
              </a:cxn>
              <a:cxn ang="0">
                <a:pos x="322" y="34"/>
              </a:cxn>
              <a:cxn ang="0">
                <a:pos x="559" y="0"/>
              </a:cxn>
              <a:cxn ang="0">
                <a:pos x="797" y="17"/>
              </a:cxn>
              <a:cxn ang="0">
                <a:pos x="1135" y="102"/>
              </a:cxn>
              <a:cxn ang="0">
                <a:pos x="1491" y="187"/>
              </a:cxn>
              <a:cxn ang="0">
                <a:pos x="1813" y="255"/>
              </a:cxn>
              <a:cxn ang="0">
                <a:pos x="2152" y="289"/>
              </a:cxn>
              <a:cxn ang="0">
                <a:pos x="2542" y="272"/>
              </a:cxn>
              <a:cxn ang="0">
                <a:pos x="2711" y="255"/>
              </a:cxn>
              <a:cxn ang="0">
                <a:pos x="2847" y="255"/>
              </a:cxn>
              <a:cxn ang="0">
                <a:pos x="2931" y="255"/>
              </a:cxn>
              <a:cxn ang="0">
                <a:pos x="2965" y="272"/>
              </a:cxn>
              <a:cxn ang="0">
                <a:pos x="2931" y="306"/>
              </a:cxn>
              <a:cxn ang="0">
                <a:pos x="2863" y="340"/>
              </a:cxn>
              <a:cxn ang="0">
                <a:pos x="2762" y="390"/>
              </a:cxn>
            </a:cxnLst>
            <a:rect l="txL" t="txT" r="txR" b="txB"/>
            <a:pathLst>
              <a:path w="2965" h="560">
                <a:moveTo>
                  <a:pt x="2694" y="424"/>
                </a:moveTo>
                <a:lnTo>
                  <a:pt x="2559" y="475"/>
                </a:lnTo>
                <a:lnTo>
                  <a:pt x="2440" y="509"/>
                </a:lnTo>
                <a:lnTo>
                  <a:pt x="2355" y="526"/>
                </a:lnTo>
                <a:lnTo>
                  <a:pt x="2270" y="543"/>
                </a:lnTo>
                <a:lnTo>
                  <a:pt x="2186" y="560"/>
                </a:lnTo>
                <a:lnTo>
                  <a:pt x="2101" y="543"/>
                </a:lnTo>
                <a:lnTo>
                  <a:pt x="1999" y="526"/>
                </a:lnTo>
                <a:lnTo>
                  <a:pt x="1881" y="492"/>
                </a:lnTo>
                <a:lnTo>
                  <a:pt x="1813" y="475"/>
                </a:lnTo>
                <a:lnTo>
                  <a:pt x="1745" y="441"/>
                </a:lnTo>
                <a:lnTo>
                  <a:pt x="1576" y="390"/>
                </a:lnTo>
                <a:lnTo>
                  <a:pt x="1389" y="340"/>
                </a:lnTo>
                <a:lnTo>
                  <a:pt x="1186" y="272"/>
                </a:lnTo>
                <a:lnTo>
                  <a:pt x="1085" y="238"/>
                </a:lnTo>
                <a:lnTo>
                  <a:pt x="983" y="204"/>
                </a:lnTo>
                <a:lnTo>
                  <a:pt x="898" y="187"/>
                </a:lnTo>
                <a:lnTo>
                  <a:pt x="830" y="153"/>
                </a:lnTo>
                <a:lnTo>
                  <a:pt x="763" y="136"/>
                </a:lnTo>
                <a:lnTo>
                  <a:pt x="712" y="136"/>
                </a:lnTo>
                <a:lnTo>
                  <a:pt x="678" y="119"/>
                </a:lnTo>
                <a:lnTo>
                  <a:pt x="644" y="119"/>
                </a:lnTo>
                <a:lnTo>
                  <a:pt x="593" y="119"/>
                </a:lnTo>
                <a:lnTo>
                  <a:pt x="542" y="136"/>
                </a:lnTo>
                <a:lnTo>
                  <a:pt x="475" y="153"/>
                </a:lnTo>
                <a:lnTo>
                  <a:pt x="407" y="187"/>
                </a:lnTo>
                <a:lnTo>
                  <a:pt x="339" y="221"/>
                </a:lnTo>
                <a:lnTo>
                  <a:pt x="288" y="238"/>
                </a:lnTo>
                <a:lnTo>
                  <a:pt x="254" y="255"/>
                </a:lnTo>
                <a:lnTo>
                  <a:pt x="220" y="272"/>
                </a:lnTo>
                <a:lnTo>
                  <a:pt x="187" y="255"/>
                </a:lnTo>
                <a:lnTo>
                  <a:pt x="136" y="221"/>
                </a:lnTo>
                <a:lnTo>
                  <a:pt x="85" y="170"/>
                </a:lnTo>
                <a:lnTo>
                  <a:pt x="0" y="85"/>
                </a:lnTo>
                <a:lnTo>
                  <a:pt x="170" y="51"/>
                </a:lnTo>
                <a:lnTo>
                  <a:pt x="322" y="34"/>
                </a:lnTo>
                <a:lnTo>
                  <a:pt x="458" y="17"/>
                </a:lnTo>
                <a:lnTo>
                  <a:pt x="559" y="0"/>
                </a:lnTo>
                <a:lnTo>
                  <a:pt x="661" y="0"/>
                </a:lnTo>
                <a:lnTo>
                  <a:pt x="797" y="17"/>
                </a:lnTo>
                <a:lnTo>
                  <a:pt x="949" y="51"/>
                </a:lnTo>
                <a:lnTo>
                  <a:pt x="1135" y="102"/>
                </a:lnTo>
                <a:lnTo>
                  <a:pt x="1322" y="136"/>
                </a:lnTo>
                <a:lnTo>
                  <a:pt x="1491" y="187"/>
                </a:lnTo>
                <a:lnTo>
                  <a:pt x="1661" y="221"/>
                </a:lnTo>
                <a:lnTo>
                  <a:pt x="1813" y="255"/>
                </a:lnTo>
                <a:lnTo>
                  <a:pt x="1982" y="272"/>
                </a:lnTo>
                <a:lnTo>
                  <a:pt x="2152" y="289"/>
                </a:lnTo>
                <a:lnTo>
                  <a:pt x="2338" y="272"/>
                </a:lnTo>
                <a:lnTo>
                  <a:pt x="2542" y="272"/>
                </a:lnTo>
                <a:lnTo>
                  <a:pt x="2626" y="255"/>
                </a:lnTo>
                <a:lnTo>
                  <a:pt x="2711" y="255"/>
                </a:lnTo>
                <a:lnTo>
                  <a:pt x="2779" y="255"/>
                </a:lnTo>
                <a:lnTo>
                  <a:pt x="2847" y="255"/>
                </a:lnTo>
                <a:lnTo>
                  <a:pt x="2897" y="255"/>
                </a:lnTo>
                <a:lnTo>
                  <a:pt x="2931" y="255"/>
                </a:lnTo>
                <a:lnTo>
                  <a:pt x="2948" y="255"/>
                </a:lnTo>
                <a:lnTo>
                  <a:pt x="2965" y="272"/>
                </a:lnTo>
                <a:lnTo>
                  <a:pt x="2948" y="289"/>
                </a:lnTo>
                <a:lnTo>
                  <a:pt x="2931" y="306"/>
                </a:lnTo>
                <a:lnTo>
                  <a:pt x="2897" y="323"/>
                </a:lnTo>
                <a:lnTo>
                  <a:pt x="2863" y="340"/>
                </a:lnTo>
                <a:lnTo>
                  <a:pt x="2813" y="374"/>
                </a:lnTo>
                <a:lnTo>
                  <a:pt x="2762" y="390"/>
                </a:lnTo>
                <a:lnTo>
                  <a:pt x="2694" y="4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7" name="Freeform 43"/>
          <p:cNvSpPr/>
          <p:nvPr/>
        </p:nvSpPr>
        <p:spPr>
          <a:xfrm>
            <a:off x="6072188" y="2873375"/>
            <a:ext cx="977900" cy="700088"/>
          </a:xfrm>
          <a:custGeom>
            <a:avLst/>
            <a:gdLst>
              <a:gd name="txL" fmla="*/ 0 w 1541"/>
              <a:gd name="txT" fmla="*/ 0 h 1103"/>
              <a:gd name="txR" fmla="*/ 1541 w 1541"/>
              <a:gd name="txB" fmla="*/ 1103 h 1103"/>
            </a:gdLst>
            <a:ahLst/>
            <a:cxnLst>
              <a:cxn ang="0">
                <a:pos x="101" y="628"/>
              </a:cxn>
              <a:cxn ang="0">
                <a:pos x="67" y="611"/>
              </a:cxn>
              <a:cxn ang="0">
                <a:pos x="17" y="543"/>
              </a:cxn>
              <a:cxn ang="0">
                <a:pos x="0" y="492"/>
              </a:cxn>
              <a:cxn ang="0">
                <a:pos x="34" y="441"/>
              </a:cxn>
              <a:cxn ang="0">
                <a:pos x="67" y="390"/>
              </a:cxn>
              <a:cxn ang="0">
                <a:pos x="84" y="288"/>
              </a:cxn>
              <a:cxn ang="0">
                <a:pos x="84" y="203"/>
              </a:cxn>
              <a:cxn ang="0">
                <a:pos x="67" y="68"/>
              </a:cxn>
              <a:cxn ang="0">
                <a:pos x="67" y="17"/>
              </a:cxn>
              <a:cxn ang="0">
                <a:pos x="84" y="0"/>
              </a:cxn>
              <a:cxn ang="0">
                <a:pos x="169" y="17"/>
              </a:cxn>
              <a:cxn ang="0">
                <a:pos x="220" y="135"/>
              </a:cxn>
              <a:cxn ang="0">
                <a:pos x="220" y="288"/>
              </a:cxn>
              <a:cxn ang="0">
                <a:pos x="203" y="373"/>
              </a:cxn>
              <a:cxn ang="0">
                <a:pos x="203" y="424"/>
              </a:cxn>
              <a:cxn ang="0">
                <a:pos x="237" y="441"/>
              </a:cxn>
              <a:cxn ang="0">
                <a:pos x="305" y="441"/>
              </a:cxn>
              <a:cxn ang="0">
                <a:pos x="389" y="424"/>
              </a:cxn>
              <a:cxn ang="0">
                <a:pos x="525" y="407"/>
              </a:cxn>
              <a:cxn ang="0">
                <a:pos x="796" y="356"/>
              </a:cxn>
              <a:cxn ang="0">
                <a:pos x="999" y="339"/>
              </a:cxn>
              <a:cxn ang="0">
                <a:pos x="1152" y="305"/>
              </a:cxn>
              <a:cxn ang="0">
                <a:pos x="1253" y="271"/>
              </a:cxn>
              <a:cxn ang="0">
                <a:pos x="1355" y="271"/>
              </a:cxn>
              <a:cxn ang="0">
                <a:pos x="1457" y="322"/>
              </a:cxn>
              <a:cxn ang="0">
                <a:pos x="1524" y="390"/>
              </a:cxn>
              <a:cxn ang="0">
                <a:pos x="1541" y="441"/>
              </a:cxn>
              <a:cxn ang="0">
                <a:pos x="1508" y="509"/>
              </a:cxn>
              <a:cxn ang="0">
                <a:pos x="1491" y="577"/>
              </a:cxn>
              <a:cxn ang="0">
                <a:pos x="1440" y="679"/>
              </a:cxn>
              <a:cxn ang="0">
                <a:pos x="1389" y="866"/>
              </a:cxn>
              <a:cxn ang="0">
                <a:pos x="1321" y="1001"/>
              </a:cxn>
              <a:cxn ang="0">
                <a:pos x="1270" y="1069"/>
              </a:cxn>
              <a:cxn ang="0">
                <a:pos x="1219" y="1103"/>
              </a:cxn>
              <a:cxn ang="0">
                <a:pos x="1186" y="1103"/>
              </a:cxn>
              <a:cxn ang="0">
                <a:pos x="1152" y="1069"/>
              </a:cxn>
              <a:cxn ang="0">
                <a:pos x="1101" y="950"/>
              </a:cxn>
              <a:cxn ang="0">
                <a:pos x="1016" y="882"/>
              </a:cxn>
              <a:cxn ang="0">
                <a:pos x="948" y="815"/>
              </a:cxn>
              <a:cxn ang="0">
                <a:pos x="931" y="781"/>
              </a:cxn>
              <a:cxn ang="0">
                <a:pos x="999" y="781"/>
              </a:cxn>
              <a:cxn ang="0">
                <a:pos x="1101" y="815"/>
              </a:cxn>
              <a:cxn ang="0">
                <a:pos x="1169" y="815"/>
              </a:cxn>
              <a:cxn ang="0">
                <a:pos x="1219" y="764"/>
              </a:cxn>
              <a:cxn ang="0">
                <a:pos x="1253" y="679"/>
              </a:cxn>
              <a:cxn ang="0">
                <a:pos x="1270" y="560"/>
              </a:cxn>
              <a:cxn ang="0">
                <a:pos x="1270" y="475"/>
              </a:cxn>
              <a:cxn ang="0">
                <a:pos x="1236" y="441"/>
              </a:cxn>
              <a:cxn ang="0">
                <a:pos x="1118" y="424"/>
              </a:cxn>
              <a:cxn ang="0">
                <a:pos x="796" y="475"/>
              </a:cxn>
              <a:cxn ang="0">
                <a:pos x="474" y="526"/>
              </a:cxn>
              <a:cxn ang="0">
                <a:pos x="322" y="560"/>
              </a:cxn>
              <a:cxn ang="0">
                <a:pos x="203" y="611"/>
              </a:cxn>
              <a:cxn ang="0">
                <a:pos x="135" y="628"/>
              </a:cxn>
            </a:cxnLst>
            <a:rect l="txL" t="txT" r="txR" b="txB"/>
            <a:pathLst>
              <a:path w="1541" h="1103">
                <a:moveTo>
                  <a:pt x="118" y="628"/>
                </a:moveTo>
                <a:lnTo>
                  <a:pt x="101" y="628"/>
                </a:lnTo>
                <a:lnTo>
                  <a:pt x="84" y="611"/>
                </a:lnTo>
                <a:lnTo>
                  <a:pt x="67" y="611"/>
                </a:lnTo>
                <a:lnTo>
                  <a:pt x="50" y="577"/>
                </a:lnTo>
                <a:lnTo>
                  <a:pt x="17" y="543"/>
                </a:lnTo>
                <a:lnTo>
                  <a:pt x="17" y="526"/>
                </a:lnTo>
                <a:lnTo>
                  <a:pt x="0" y="492"/>
                </a:lnTo>
                <a:lnTo>
                  <a:pt x="0" y="458"/>
                </a:lnTo>
                <a:lnTo>
                  <a:pt x="34" y="441"/>
                </a:lnTo>
                <a:lnTo>
                  <a:pt x="50" y="424"/>
                </a:lnTo>
                <a:lnTo>
                  <a:pt x="67" y="390"/>
                </a:lnTo>
                <a:lnTo>
                  <a:pt x="84" y="339"/>
                </a:lnTo>
                <a:lnTo>
                  <a:pt x="84" y="288"/>
                </a:lnTo>
                <a:lnTo>
                  <a:pt x="84" y="237"/>
                </a:lnTo>
                <a:lnTo>
                  <a:pt x="84" y="203"/>
                </a:lnTo>
                <a:lnTo>
                  <a:pt x="67" y="118"/>
                </a:lnTo>
                <a:lnTo>
                  <a:pt x="67" y="68"/>
                </a:lnTo>
                <a:lnTo>
                  <a:pt x="67" y="51"/>
                </a:lnTo>
                <a:lnTo>
                  <a:pt x="67" y="17"/>
                </a:lnTo>
                <a:lnTo>
                  <a:pt x="67" y="0"/>
                </a:lnTo>
                <a:lnTo>
                  <a:pt x="84" y="0"/>
                </a:lnTo>
                <a:lnTo>
                  <a:pt x="118" y="0"/>
                </a:lnTo>
                <a:lnTo>
                  <a:pt x="169" y="17"/>
                </a:lnTo>
                <a:lnTo>
                  <a:pt x="220" y="51"/>
                </a:lnTo>
                <a:lnTo>
                  <a:pt x="220" y="135"/>
                </a:lnTo>
                <a:lnTo>
                  <a:pt x="220" y="220"/>
                </a:lnTo>
                <a:lnTo>
                  <a:pt x="220" y="288"/>
                </a:lnTo>
                <a:lnTo>
                  <a:pt x="220" y="339"/>
                </a:lnTo>
                <a:lnTo>
                  <a:pt x="203" y="373"/>
                </a:lnTo>
                <a:lnTo>
                  <a:pt x="203" y="407"/>
                </a:lnTo>
                <a:lnTo>
                  <a:pt x="203" y="424"/>
                </a:lnTo>
                <a:lnTo>
                  <a:pt x="220" y="441"/>
                </a:lnTo>
                <a:lnTo>
                  <a:pt x="237" y="441"/>
                </a:lnTo>
                <a:lnTo>
                  <a:pt x="271" y="441"/>
                </a:lnTo>
                <a:lnTo>
                  <a:pt x="305" y="441"/>
                </a:lnTo>
                <a:lnTo>
                  <a:pt x="338" y="441"/>
                </a:lnTo>
                <a:lnTo>
                  <a:pt x="389" y="424"/>
                </a:lnTo>
                <a:lnTo>
                  <a:pt x="457" y="424"/>
                </a:lnTo>
                <a:lnTo>
                  <a:pt x="525" y="407"/>
                </a:lnTo>
                <a:lnTo>
                  <a:pt x="677" y="390"/>
                </a:lnTo>
                <a:lnTo>
                  <a:pt x="796" y="356"/>
                </a:lnTo>
                <a:lnTo>
                  <a:pt x="915" y="339"/>
                </a:lnTo>
                <a:lnTo>
                  <a:pt x="999" y="339"/>
                </a:lnTo>
                <a:lnTo>
                  <a:pt x="1084" y="322"/>
                </a:lnTo>
                <a:lnTo>
                  <a:pt x="1152" y="305"/>
                </a:lnTo>
                <a:lnTo>
                  <a:pt x="1203" y="288"/>
                </a:lnTo>
                <a:lnTo>
                  <a:pt x="1253" y="271"/>
                </a:lnTo>
                <a:lnTo>
                  <a:pt x="1304" y="271"/>
                </a:lnTo>
                <a:lnTo>
                  <a:pt x="1355" y="271"/>
                </a:lnTo>
                <a:lnTo>
                  <a:pt x="1423" y="305"/>
                </a:lnTo>
                <a:lnTo>
                  <a:pt x="1457" y="322"/>
                </a:lnTo>
                <a:lnTo>
                  <a:pt x="1491" y="356"/>
                </a:lnTo>
                <a:lnTo>
                  <a:pt x="1524" y="390"/>
                </a:lnTo>
                <a:lnTo>
                  <a:pt x="1541" y="407"/>
                </a:lnTo>
                <a:lnTo>
                  <a:pt x="1541" y="441"/>
                </a:lnTo>
                <a:lnTo>
                  <a:pt x="1541" y="458"/>
                </a:lnTo>
                <a:lnTo>
                  <a:pt x="1508" y="509"/>
                </a:lnTo>
                <a:lnTo>
                  <a:pt x="1491" y="543"/>
                </a:lnTo>
                <a:lnTo>
                  <a:pt x="1491" y="577"/>
                </a:lnTo>
                <a:lnTo>
                  <a:pt x="1474" y="611"/>
                </a:lnTo>
                <a:lnTo>
                  <a:pt x="1440" y="679"/>
                </a:lnTo>
                <a:lnTo>
                  <a:pt x="1423" y="781"/>
                </a:lnTo>
                <a:lnTo>
                  <a:pt x="1389" y="866"/>
                </a:lnTo>
                <a:lnTo>
                  <a:pt x="1355" y="933"/>
                </a:lnTo>
                <a:lnTo>
                  <a:pt x="1321" y="1001"/>
                </a:lnTo>
                <a:lnTo>
                  <a:pt x="1304" y="1035"/>
                </a:lnTo>
                <a:lnTo>
                  <a:pt x="1270" y="1069"/>
                </a:lnTo>
                <a:lnTo>
                  <a:pt x="1236" y="1086"/>
                </a:lnTo>
                <a:lnTo>
                  <a:pt x="1219" y="1103"/>
                </a:lnTo>
                <a:lnTo>
                  <a:pt x="1203" y="1103"/>
                </a:lnTo>
                <a:lnTo>
                  <a:pt x="1186" y="1103"/>
                </a:lnTo>
                <a:lnTo>
                  <a:pt x="1169" y="1086"/>
                </a:lnTo>
                <a:lnTo>
                  <a:pt x="1152" y="1069"/>
                </a:lnTo>
                <a:lnTo>
                  <a:pt x="1152" y="1035"/>
                </a:lnTo>
                <a:lnTo>
                  <a:pt x="1101" y="950"/>
                </a:lnTo>
                <a:lnTo>
                  <a:pt x="1067" y="916"/>
                </a:lnTo>
                <a:lnTo>
                  <a:pt x="1016" y="882"/>
                </a:lnTo>
                <a:lnTo>
                  <a:pt x="982" y="849"/>
                </a:lnTo>
                <a:lnTo>
                  <a:pt x="948" y="815"/>
                </a:lnTo>
                <a:lnTo>
                  <a:pt x="931" y="798"/>
                </a:lnTo>
                <a:lnTo>
                  <a:pt x="931" y="781"/>
                </a:lnTo>
                <a:lnTo>
                  <a:pt x="965" y="781"/>
                </a:lnTo>
                <a:lnTo>
                  <a:pt x="999" y="781"/>
                </a:lnTo>
                <a:lnTo>
                  <a:pt x="1050" y="798"/>
                </a:lnTo>
                <a:lnTo>
                  <a:pt x="1101" y="815"/>
                </a:lnTo>
                <a:lnTo>
                  <a:pt x="1135" y="815"/>
                </a:lnTo>
                <a:lnTo>
                  <a:pt x="1169" y="815"/>
                </a:lnTo>
                <a:lnTo>
                  <a:pt x="1203" y="798"/>
                </a:lnTo>
                <a:lnTo>
                  <a:pt x="1219" y="764"/>
                </a:lnTo>
                <a:lnTo>
                  <a:pt x="1236" y="730"/>
                </a:lnTo>
                <a:lnTo>
                  <a:pt x="1253" y="679"/>
                </a:lnTo>
                <a:lnTo>
                  <a:pt x="1270" y="611"/>
                </a:lnTo>
                <a:lnTo>
                  <a:pt x="1270" y="560"/>
                </a:lnTo>
                <a:lnTo>
                  <a:pt x="1287" y="509"/>
                </a:lnTo>
                <a:lnTo>
                  <a:pt x="1270" y="475"/>
                </a:lnTo>
                <a:lnTo>
                  <a:pt x="1270" y="441"/>
                </a:lnTo>
                <a:lnTo>
                  <a:pt x="1236" y="441"/>
                </a:lnTo>
                <a:lnTo>
                  <a:pt x="1186" y="424"/>
                </a:lnTo>
                <a:lnTo>
                  <a:pt x="1118" y="424"/>
                </a:lnTo>
                <a:lnTo>
                  <a:pt x="1016" y="441"/>
                </a:lnTo>
                <a:lnTo>
                  <a:pt x="796" y="475"/>
                </a:lnTo>
                <a:lnTo>
                  <a:pt x="576" y="492"/>
                </a:lnTo>
                <a:lnTo>
                  <a:pt x="474" y="526"/>
                </a:lnTo>
                <a:lnTo>
                  <a:pt x="389" y="543"/>
                </a:lnTo>
                <a:lnTo>
                  <a:pt x="322" y="560"/>
                </a:lnTo>
                <a:lnTo>
                  <a:pt x="254" y="577"/>
                </a:lnTo>
                <a:lnTo>
                  <a:pt x="203" y="611"/>
                </a:lnTo>
                <a:lnTo>
                  <a:pt x="169" y="611"/>
                </a:lnTo>
                <a:lnTo>
                  <a:pt x="135" y="628"/>
                </a:lnTo>
                <a:lnTo>
                  <a:pt x="118" y="62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9" name="Freeform 45"/>
          <p:cNvSpPr/>
          <p:nvPr/>
        </p:nvSpPr>
        <p:spPr>
          <a:xfrm>
            <a:off x="6459538" y="2646363"/>
            <a:ext cx="106362" cy="1241425"/>
          </a:xfrm>
          <a:custGeom>
            <a:avLst/>
            <a:gdLst>
              <a:gd name="txL" fmla="*/ 0 w 169"/>
              <a:gd name="txT" fmla="*/ 0 h 1953"/>
              <a:gd name="txR" fmla="*/ 169 w 169"/>
              <a:gd name="txB" fmla="*/ 1953 h 1953"/>
            </a:gdLst>
            <a:ahLst/>
            <a:cxnLst>
              <a:cxn ang="0">
                <a:pos x="17" y="1783"/>
              </a:cxn>
              <a:cxn ang="0">
                <a:pos x="0" y="1715"/>
              </a:cxn>
              <a:cxn ang="0">
                <a:pos x="0" y="1630"/>
              </a:cxn>
              <a:cxn ang="0">
                <a:pos x="0" y="1494"/>
              </a:cxn>
              <a:cxn ang="0">
                <a:pos x="0" y="1477"/>
              </a:cxn>
              <a:cxn ang="0">
                <a:pos x="17" y="1443"/>
              </a:cxn>
              <a:cxn ang="0">
                <a:pos x="17" y="1409"/>
              </a:cxn>
              <a:cxn ang="0">
                <a:pos x="17" y="1358"/>
              </a:cxn>
              <a:cxn ang="0">
                <a:pos x="17" y="1290"/>
              </a:cxn>
              <a:cxn ang="0">
                <a:pos x="17" y="1223"/>
              </a:cxn>
              <a:cxn ang="0">
                <a:pos x="17" y="1155"/>
              </a:cxn>
              <a:cxn ang="0">
                <a:pos x="17" y="1070"/>
              </a:cxn>
              <a:cxn ang="0">
                <a:pos x="17" y="968"/>
              </a:cxn>
              <a:cxn ang="0">
                <a:pos x="17" y="866"/>
              </a:cxn>
              <a:cxn ang="0">
                <a:pos x="17" y="747"/>
              </a:cxn>
              <a:cxn ang="0">
                <a:pos x="17" y="628"/>
              </a:cxn>
              <a:cxn ang="0">
                <a:pos x="17" y="492"/>
              </a:cxn>
              <a:cxn ang="0">
                <a:pos x="17" y="340"/>
              </a:cxn>
              <a:cxn ang="0">
                <a:pos x="17" y="187"/>
              </a:cxn>
              <a:cxn ang="0">
                <a:pos x="17" y="34"/>
              </a:cxn>
              <a:cxn ang="0">
                <a:pos x="169" y="0"/>
              </a:cxn>
              <a:cxn ang="0">
                <a:pos x="169" y="272"/>
              </a:cxn>
              <a:cxn ang="0">
                <a:pos x="152" y="526"/>
              </a:cxn>
              <a:cxn ang="0">
                <a:pos x="169" y="798"/>
              </a:cxn>
              <a:cxn ang="0">
                <a:pos x="169" y="1036"/>
              </a:cxn>
              <a:cxn ang="0">
                <a:pos x="169" y="1155"/>
              </a:cxn>
              <a:cxn ang="0">
                <a:pos x="169" y="1273"/>
              </a:cxn>
              <a:cxn ang="0">
                <a:pos x="169" y="1358"/>
              </a:cxn>
              <a:cxn ang="0">
                <a:pos x="169" y="1460"/>
              </a:cxn>
              <a:cxn ang="0">
                <a:pos x="152" y="1545"/>
              </a:cxn>
              <a:cxn ang="0">
                <a:pos x="152" y="1613"/>
              </a:cxn>
              <a:cxn ang="0">
                <a:pos x="152" y="1681"/>
              </a:cxn>
              <a:cxn ang="0">
                <a:pos x="152" y="1732"/>
              </a:cxn>
              <a:cxn ang="0">
                <a:pos x="135" y="1834"/>
              </a:cxn>
              <a:cxn ang="0">
                <a:pos x="118" y="1902"/>
              </a:cxn>
              <a:cxn ang="0">
                <a:pos x="101" y="1953"/>
              </a:cxn>
              <a:cxn ang="0">
                <a:pos x="84" y="1953"/>
              </a:cxn>
              <a:cxn ang="0">
                <a:pos x="67" y="1919"/>
              </a:cxn>
              <a:cxn ang="0">
                <a:pos x="50" y="1868"/>
              </a:cxn>
              <a:cxn ang="0">
                <a:pos x="17" y="1783"/>
              </a:cxn>
            </a:cxnLst>
            <a:rect l="txL" t="txT" r="txR" b="txB"/>
            <a:pathLst>
              <a:path w="169" h="1953">
                <a:moveTo>
                  <a:pt x="17" y="1783"/>
                </a:moveTo>
                <a:lnTo>
                  <a:pt x="0" y="1715"/>
                </a:lnTo>
                <a:lnTo>
                  <a:pt x="0" y="1630"/>
                </a:lnTo>
                <a:lnTo>
                  <a:pt x="0" y="1494"/>
                </a:lnTo>
                <a:lnTo>
                  <a:pt x="0" y="1477"/>
                </a:lnTo>
                <a:lnTo>
                  <a:pt x="17" y="1443"/>
                </a:lnTo>
                <a:lnTo>
                  <a:pt x="17" y="1409"/>
                </a:lnTo>
                <a:lnTo>
                  <a:pt x="17" y="1358"/>
                </a:lnTo>
                <a:lnTo>
                  <a:pt x="17" y="1290"/>
                </a:lnTo>
                <a:lnTo>
                  <a:pt x="17" y="1223"/>
                </a:lnTo>
                <a:lnTo>
                  <a:pt x="17" y="1155"/>
                </a:lnTo>
                <a:lnTo>
                  <a:pt x="17" y="1070"/>
                </a:lnTo>
                <a:lnTo>
                  <a:pt x="17" y="968"/>
                </a:lnTo>
                <a:lnTo>
                  <a:pt x="17" y="866"/>
                </a:lnTo>
                <a:lnTo>
                  <a:pt x="17" y="747"/>
                </a:lnTo>
                <a:lnTo>
                  <a:pt x="17" y="628"/>
                </a:lnTo>
                <a:lnTo>
                  <a:pt x="17" y="492"/>
                </a:lnTo>
                <a:lnTo>
                  <a:pt x="17" y="340"/>
                </a:lnTo>
                <a:lnTo>
                  <a:pt x="17" y="187"/>
                </a:lnTo>
                <a:lnTo>
                  <a:pt x="17" y="34"/>
                </a:lnTo>
                <a:lnTo>
                  <a:pt x="169" y="0"/>
                </a:lnTo>
                <a:lnTo>
                  <a:pt x="169" y="272"/>
                </a:lnTo>
                <a:lnTo>
                  <a:pt x="152" y="526"/>
                </a:lnTo>
                <a:lnTo>
                  <a:pt x="169" y="798"/>
                </a:lnTo>
                <a:lnTo>
                  <a:pt x="169" y="1036"/>
                </a:lnTo>
                <a:lnTo>
                  <a:pt x="169" y="1155"/>
                </a:lnTo>
                <a:lnTo>
                  <a:pt x="169" y="1273"/>
                </a:lnTo>
                <a:lnTo>
                  <a:pt x="169" y="1358"/>
                </a:lnTo>
                <a:lnTo>
                  <a:pt x="169" y="1460"/>
                </a:lnTo>
                <a:lnTo>
                  <a:pt x="152" y="1545"/>
                </a:lnTo>
                <a:lnTo>
                  <a:pt x="152" y="1613"/>
                </a:lnTo>
                <a:lnTo>
                  <a:pt x="152" y="1681"/>
                </a:lnTo>
                <a:lnTo>
                  <a:pt x="152" y="1732"/>
                </a:lnTo>
                <a:lnTo>
                  <a:pt x="135" y="1834"/>
                </a:lnTo>
                <a:lnTo>
                  <a:pt x="118" y="1902"/>
                </a:lnTo>
                <a:lnTo>
                  <a:pt x="101" y="1953"/>
                </a:lnTo>
                <a:lnTo>
                  <a:pt x="84" y="1953"/>
                </a:lnTo>
                <a:lnTo>
                  <a:pt x="67" y="1919"/>
                </a:lnTo>
                <a:lnTo>
                  <a:pt x="50" y="1868"/>
                </a:lnTo>
                <a:lnTo>
                  <a:pt x="17" y="178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8" name="Freeform 44"/>
          <p:cNvSpPr/>
          <p:nvPr/>
        </p:nvSpPr>
        <p:spPr>
          <a:xfrm>
            <a:off x="5953125" y="3143250"/>
            <a:ext cx="558800" cy="506413"/>
          </a:xfrm>
          <a:custGeom>
            <a:avLst/>
            <a:gdLst>
              <a:gd name="txL" fmla="*/ 0 w 881"/>
              <a:gd name="txT" fmla="*/ 0 h 798"/>
              <a:gd name="txR" fmla="*/ 881 w 881"/>
              <a:gd name="txB" fmla="*/ 798 h 798"/>
            </a:gdLst>
            <a:ahLst/>
            <a:cxnLst>
              <a:cxn ang="0">
                <a:pos x="221" y="679"/>
              </a:cxn>
              <a:cxn ang="0">
                <a:pos x="136" y="730"/>
              </a:cxn>
              <a:cxn ang="0">
                <a:pos x="68" y="764"/>
              </a:cxn>
              <a:cxn ang="0">
                <a:pos x="17" y="798"/>
              </a:cxn>
              <a:cxn ang="0">
                <a:pos x="0" y="798"/>
              </a:cxn>
              <a:cxn ang="0">
                <a:pos x="0" y="781"/>
              </a:cxn>
              <a:cxn ang="0">
                <a:pos x="0" y="764"/>
              </a:cxn>
              <a:cxn ang="0">
                <a:pos x="17" y="747"/>
              </a:cxn>
              <a:cxn ang="0">
                <a:pos x="34" y="730"/>
              </a:cxn>
              <a:cxn ang="0">
                <a:pos x="68" y="713"/>
              </a:cxn>
              <a:cxn ang="0">
                <a:pos x="102" y="679"/>
              </a:cxn>
              <a:cxn ang="0">
                <a:pos x="153" y="645"/>
              </a:cxn>
              <a:cxn ang="0">
                <a:pos x="204" y="594"/>
              </a:cxn>
              <a:cxn ang="0">
                <a:pos x="271" y="543"/>
              </a:cxn>
              <a:cxn ang="0">
                <a:pos x="339" y="492"/>
              </a:cxn>
              <a:cxn ang="0">
                <a:pos x="407" y="425"/>
              </a:cxn>
              <a:cxn ang="0">
                <a:pos x="475" y="357"/>
              </a:cxn>
              <a:cxn ang="0">
                <a:pos x="559" y="272"/>
              </a:cxn>
              <a:cxn ang="0">
                <a:pos x="644" y="187"/>
              </a:cxn>
              <a:cxn ang="0">
                <a:pos x="847" y="0"/>
              </a:cxn>
              <a:cxn ang="0">
                <a:pos x="881" y="136"/>
              </a:cxn>
              <a:cxn ang="0">
                <a:pos x="830" y="187"/>
              </a:cxn>
              <a:cxn ang="0">
                <a:pos x="763" y="255"/>
              </a:cxn>
              <a:cxn ang="0">
                <a:pos x="695" y="323"/>
              </a:cxn>
              <a:cxn ang="0">
                <a:pos x="610" y="408"/>
              </a:cxn>
              <a:cxn ang="0">
                <a:pos x="525" y="475"/>
              </a:cxn>
              <a:cxn ang="0">
                <a:pos x="424" y="560"/>
              </a:cxn>
              <a:cxn ang="0">
                <a:pos x="322" y="628"/>
              </a:cxn>
              <a:cxn ang="0">
                <a:pos x="221" y="679"/>
              </a:cxn>
            </a:cxnLst>
            <a:rect l="txL" t="txT" r="txR" b="txB"/>
            <a:pathLst>
              <a:path w="881" h="798">
                <a:moveTo>
                  <a:pt x="221" y="679"/>
                </a:moveTo>
                <a:lnTo>
                  <a:pt x="136" y="730"/>
                </a:lnTo>
                <a:lnTo>
                  <a:pt x="68" y="764"/>
                </a:lnTo>
                <a:lnTo>
                  <a:pt x="17" y="798"/>
                </a:lnTo>
                <a:lnTo>
                  <a:pt x="0" y="798"/>
                </a:lnTo>
                <a:lnTo>
                  <a:pt x="0" y="781"/>
                </a:lnTo>
                <a:lnTo>
                  <a:pt x="0" y="764"/>
                </a:lnTo>
                <a:lnTo>
                  <a:pt x="17" y="747"/>
                </a:lnTo>
                <a:lnTo>
                  <a:pt x="34" y="730"/>
                </a:lnTo>
                <a:lnTo>
                  <a:pt x="68" y="713"/>
                </a:lnTo>
                <a:lnTo>
                  <a:pt x="102" y="679"/>
                </a:lnTo>
                <a:lnTo>
                  <a:pt x="153" y="645"/>
                </a:lnTo>
                <a:lnTo>
                  <a:pt x="204" y="594"/>
                </a:lnTo>
                <a:lnTo>
                  <a:pt x="271" y="543"/>
                </a:lnTo>
                <a:lnTo>
                  <a:pt x="339" y="492"/>
                </a:lnTo>
                <a:lnTo>
                  <a:pt x="407" y="425"/>
                </a:lnTo>
                <a:lnTo>
                  <a:pt x="475" y="357"/>
                </a:lnTo>
                <a:lnTo>
                  <a:pt x="559" y="272"/>
                </a:lnTo>
                <a:lnTo>
                  <a:pt x="644" y="187"/>
                </a:lnTo>
                <a:lnTo>
                  <a:pt x="847" y="0"/>
                </a:lnTo>
                <a:lnTo>
                  <a:pt x="881" y="136"/>
                </a:lnTo>
                <a:lnTo>
                  <a:pt x="830" y="187"/>
                </a:lnTo>
                <a:lnTo>
                  <a:pt x="763" y="255"/>
                </a:lnTo>
                <a:lnTo>
                  <a:pt x="695" y="323"/>
                </a:lnTo>
                <a:lnTo>
                  <a:pt x="610" y="408"/>
                </a:lnTo>
                <a:lnTo>
                  <a:pt x="525" y="475"/>
                </a:lnTo>
                <a:lnTo>
                  <a:pt x="424" y="560"/>
                </a:lnTo>
                <a:lnTo>
                  <a:pt x="322" y="628"/>
                </a:lnTo>
                <a:lnTo>
                  <a:pt x="221" y="67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34" name="Freeform 38"/>
          <p:cNvSpPr/>
          <p:nvPr/>
        </p:nvSpPr>
        <p:spPr>
          <a:xfrm>
            <a:off x="6815138" y="3595688"/>
            <a:ext cx="342900" cy="365125"/>
          </a:xfrm>
          <a:custGeom>
            <a:avLst/>
            <a:gdLst>
              <a:gd name="txL" fmla="*/ 0 w 542"/>
              <a:gd name="txT" fmla="*/ 0 h 575"/>
              <a:gd name="txR" fmla="*/ 542 w 542"/>
              <a:gd name="txB" fmla="*/ 575 h 575"/>
            </a:gdLst>
            <a:ahLst/>
            <a:cxnLst>
              <a:cxn ang="0">
                <a:pos x="542" y="575"/>
              </a:cxn>
              <a:cxn ang="0">
                <a:pos x="525" y="575"/>
              </a:cxn>
              <a:cxn ang="0">
                <a:pos x="491" y="575"/>
              </a:cxn>
              <a:cxn ang="0">
                <a:pos x="457" y="558"/>
              </a:cxn>
              <a:cxn ang="0">
                <a:pos x="423" y="541"/>
              </a:cxn>
              <a:cxn ang="0">
                <a:pos x="373" y="490"/>
              </a:cxn>
              <a:cxn ang="0">
                <a:pos x="305" y="439"/>
              </a:cxn>
              <a:cxn ang="0">
                <a:pos x="237" y="355"/>
              </a:cxn>
              <a:cxn ang="0">
                <a:pos x="152" y="254"/>
              </a:cxn>
              <a:cxn ang="0">
                <a:pos x="85" y="152"/>
              </a:cxn>
              <a:cxn ang="0">
                <a:pos x="34" y="85"/>
              </a:cxn>
              <a:cxn ang="0">
                <a:pos x="0" y="34"/>
              </a:cxn>
              <a:cxn ang="0">
                <a:pos x="0" y="17"/>
              </a:cxn>
              <a:cxn ang="0">
                <a:pos x="0" y="0"/>
              </a:cxn>
              <a:cxn ang="0">
                <a:pos x="17" y="0"/>
              </a:cxn>
              <a:cxn ang="0">
                <a:pos x="51" y="0"/>
              </a:cxn>
              <a:cxn ang="0">
                <a:pos x="85" y="0"/>
              </a:cxn>
              <a:cxn ang="0">
                <a:pos x="135" y="17"/>
              </a:cxn>
              <a:cxn ang="0">
                <a:pos x="203" y="51"/>
              </a:cxn>
              <a:cxn ang="0">
                <a:pos x="271" y="102"/>
              </a:cxn>
              <a:cxn ang="0">
                <a:pos x="356" y="152"/>
              </a:cxn>
              <a:cxn ang="0">
                <a:pos x="423" y="220"/>
              </a:cxn>
              <a:cxn ang="0">
                <a:pos x="491" y="270"/>
              </a:cxn>
              <a:cxn ang="0">
                <a:pos x="525" y="338"/>
              </a:cxn>
              <a:cxn ang="0">
                <a:pos x="542" y="406"/>
              </a:cxn>
              <a:cxn ang="0">
                <a:pos x="542" y="473"/>
              </a:cxn>
              <a:cxn ang="0">
                <a:pos x="542" y="524"/>
              </a:cxn>
              <a:cxn ang="0">
                <a:pos x="542" y="558"/>
              </a:cxn>
              <a:cxn ang="0">
                <a:pos x="542" y="575"/>
              </a:cxn>
            </a:cxnLst>
            <a:rect l="txL" t="txT" r="txR" b="txB"/>
            <a:pathLst>
              <a:path w="542" h="575">
                <a:moveTo>
                  <a:pt x="542" y="575"/>
                </a:moveTo>
                <a:lnTo>
                  <a:pt x="525" y="575"/>
                </a:lnTo>
                <a:lnTo>
                  <a:pt x="491" y="575"/>
                </a:lnTo>
                <a:lnTo>
                  <a:pt x="457" y="558"/>
                </a:lnTo>
                <a:lnTo>
                  <a:pt x="423" y="541"/>
                </a:lnTo>
                <a:lnTo>
                  <a:pt x="373" y="490"/>
                </a:lnTo>
                <a:lnTo>
                  <a:pt x="305" y="439"/>
                </a:lnTo>
                <a:lnTo>
                  <a:pt x="237" y="355"/>
                </a:lnTo>
                <a:lnTo>
                  <a:pt x="152" y="254"/>
                </a:lnTo>
                <a:lnTo>
                  <a:pt x="85" y="152"/>
                </a:lnTo>
                <a:lnTo>
                  <a:pt x="34" y="85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35" y="17"/>
                </a:lnTo>
                <a:lnTo>
                  <a:pt x="203" y="51"/>
                </a:lnTo>
                <a:lnTo>
                  <a:pt x="271" y="102"/>
                </a:lnTo>
                <a:lnTo>
                  <a:pt x="356" y="152"/>
                </a:lnTo>
                <a:lnTo>
                  <a:pt x="423" y="220"/>
                </a:lnTo>
                <a:lnTo>
                  <a:pt x="491" y="270"/>
                </a:lnTo>
                <a:lnTo>
                  <a:pt x="525" y="338"/>
                </a:lnTo>
                <a:lnTo>
                  <a:pt x="542" y="406"/>
                </a:lnTo>
                <a:lnTo>
                  <a:pt x="542" y="473"/>
                </a:lnTo>
                <a:lnTo>
                  <a:pt x="542" y="524"/>
                </a:lnTo>
                <a:lnTo>
                  <a:pt x="542" y="558"/>
                </a:lnTo>
                <a:lnTo>
                  <a:pt x="542" y="57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5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原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8888" y="2027238"/>
            <a:ext cx="1100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yuán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8437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845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845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845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845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845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857750"/>
            <a:ext cx="421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第一二笔笔画舒展，“白”和“小”笔画紧凑。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厂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5175" y="4643438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  原本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5175" y="5205413"/>
            <a:ext cx="3640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幸福原来如此简单。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Y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49500" y="3571875"/>
            <a:ext cx="2078038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半包围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444" name="Rectangle 27"/>
          <p:cNvSpPr/>
          <p:nvPr/>
        </p:nvSpPr>
        <p:spPr>
          <a:xfrm>
            <a:off x="5491163" y="228758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9727" name="Freeform 31"/>
          <p:cNvSpPr/>
          <p:nvPr/>
        </p:nvSpPr>
        <p:spPr>
          <a:xfrm>
            <a:off x="6040438" y="2298700"/>
            <a:ext cx="957262" cy="225425"/>
          </a:xfrm>
          <a:custGeom>
            <a:avLst/>
            <a:gdLst>
              <a:gd name="txL" fmla="*/ 0 w 1508"/>
              <a:gd name="txT" fmla="*/ 0 h 355"/>
              <a:gd name="txR" fmla="*/ 1508 w 1508"/>
              <a:gd name="txB" fmla="*/ 355 h 355"/>
            </a:gdLst>
            <a:ahLst/>
            <a:cxnLst>
              <a:cxn ang="0">
                <a:pos x="847" y="270"/>
              </a:cxn>
              <a:cxn ang="0">
                <a:pos x="695" y="287"/>
              </a:cxn>
              <a:cxn ang="0">
                <a:pos x="542" y="304"/>
              </a:cxn>
              <a:cxn ang="0">
                <a:pos x="424" y="321"/>
              </a:cxn>
              <a:cxn ang="0">
                <a:pos x="305" y="338"/>
              </a:cxn>
              <a:cxn ang="0">
                <a:pos x="203" y="355"/>
              </a:cxn>
              <a:cxn ang="0">
                <a:pos x="119" y="355"/>
              </a:cxn>
              <a:cxn ang="0">
                <a:pos x="51" y="355"/>
              </a:cxn>
              <a:cxn ang="0">
                <a:pos x="0" y="355"/>
              </a:cxn>
              <a:cxn ang="0">
                <a:pos x="0" y="219"/>
              </a:cxn>
              <a:cxn ang="0">
                <a:pos x="136" y="203"/>
              </a:cxn>
              <a:cxn ang="0">
                <a:pos x="288" y="186"/>
              </a:cxn>
              <a:cxn ang="0">
                <a:pos x="474" y="152"/>
              </a:cxn>
              <a:cxn ang="0">
                <a:pos x="678" y="101"/>
              </a:cxn>
              <a:cxn ang="0">
                <a:pos x="779" y="84"/>
              </a:cxn>
              <a:cxn ang="0">
                <a:pos x="881" y="50"/>
              </a:cxn>
              <a:cxn ang="0">
                <a:pos x="966" y="34"/>
              </a:cxn>
              <a:cxn ang="0">
                <a:pos x="1050" y="17"/>
              </a:cxn>
              <a:cxn ang="0">
                <a:pos x="1118" y="17"/>
              </a:cxn>
              <a:cxn ang="0">
                <a:pos x="1169" y="0"/>
              </a:cxn>
              <a:cxn ang="0">
                <a:pos x="1220" y="0"/>
              </a:cxn>
              <a:cxn ang="0">
                <a:pos x="1254" y="0"/>
              </a:cxn>
              <a:cxn ang="0">
                <a:pos x="1322" y="0"/>
              </a:cxn>
              <a:cxn ang="0">
                <a:pos x="1389" y="0"/>
              </a:cxn>
              <a:cxn ang="0">
                <a:pos x="1423" y="17"/>
              </a:cxn>
              <a:cxn ang="0">
                <a:pos x="1457" y="50"/>
              </a:cxn>
              <a:cxn ang="0">
                <a:pos x="1474" y="84"/>
              </a:cxn>
              <a:cxn ang="0">
                <a:pos x="1491" y="101"/>
              </a:cxn>
              <a:cxn ang="0">
                <a:pos x="1508" y="135"/>
              </a:cxn>
              <a:cxn ang="0">
                <a:pos x="1491" y="135"/>
              </a:cxn>
              <a:cxn ang="0">
                <a:pos x="1457" y="152"/>
              </a:cxn>
              <a:cxn ang="0">
                <a:pos x="1406" y="169"/>
              </a:cxn>
              <a:cxn ang="0">
                <a:pos x="1338" y="186"/>
              </a:cxn>
              <a:cxn ang="0">
                <a:pos x="1254" y="203"/>
              </a:cxn>
              <a:cxn ang="0">
                <a:pos x="1135" y="219"/>
              </a:cxn>
              <a:cxn ang="0">
                <a:pos x="1000" y="236"/>
              </a:cxn>
              <a:cxn ang="0">
                <a:pos x="847" y="270"/>
              </a:cxn>
            </a:cxnLst>
            <a:rect l="txL" t="txT" r="txR" b="txB"/>
            <a:pathLst>
              <a:path w="1508" h="355">
                <a:moveTo>
                  <a:pt x="847" y="270"/>
                </a:moveTo>
                <a:lnTo>
                  <a:pt x="695" y="287"/>
                </a:lnTo>
                <a:lnTo>
                  <a:pt x="542" y="304"/>
                </a:lnTo>
                <a:lnTo>
                  <a:pt x="424" y="321"/>
                </a:lnTo>
                <a:lnTo>
                  <a:pt x="305" y="338"/>
                </a:lnTo>
                <a:lnTo>
                  <a:pt x="203" y="355"/>
                </a:lnTo>
                <a:lnTo>
                  <a:pt x="119" y="355"/>
                </a:lnTo>
                <a:lnTo>
                  <a:pt x="51" y="355"/>
                </a:lnTo>
                <a:lnTo>
                  <a:pt x="0" y="355"/>
                </a:lnTo>
                <a:lnTo>
                  <a:pt x="0" y="219"/>
                </a:lnTo>
                <a:lnTo>
                  <a:pt x="136" y="203"/>
                </a:lnTo>
                <a:lnTo>
                  <a:pt x="288" y="186"/>
                </a:lnTo>
                <a:lnTo>
                  <a:pt x="474" y="152"/>
                </a:lnTo>
                <a:lnTo>
                  <a:pt x="678" y="101"/>
                </a:lnTo>
                <a:lnTo>
                  <a:pt x="779" y="84"/>
                </a:lnTo>
                <a:lnTo>
                  <a:pt x="881" y="50"/>
                </a:lnTo>
                <a:lnTo>
                  <a:pt x="966" y="34"/>
                </a:lnTo>
                <a:lnTo>
                  <a:pt x="1050" y="17"/>
                </a:lnTo>
                <a:lnTo>
                  <a:pt x="1118" y="17"/>
                </a:lnTo>
                <a:lnTo>
                  <a:pt x="1169" y="0"/>
                </a:lnTo>
                <a:lnTo>
                  <a:pt x="1220" y="0"/>
                </a:lnTo>
                <a:lnTo>
                  <a:pt x="1254" y="0"/>
                </a:lnTo>
                <a:lnTo>
                  <a:pt x="1322" y="0"/>
                </a:lnTo>
                <a:lnTo>
                  <a:pt x="1389" y="0"/>
                </a:lnTo>
                <a:lnTo>
                  <a:pt x="1423" y="17"/>
                </a:lnTo>
                <a:lnTo>
                  <a:pt x="1457" y="50"/>
                </a:lnTo>
                <a:lnTo>
                  <a:pt x="1474" y="84"/>
                </a:lnTo>
                <a:lnTo>
                  <a:pt x="1491" y="101"/>
                </a:lnTo>
                <a:lnTo>
                  <a:pt x="1508" y="135"/>
                </a:lnTo>
                <a:lnTo>
                  <a:pt x="1491" y="135"/>
                </a:lnTo>
                <a:lnTo>
                  <a:pt x="1457" y="152"/>
                </a:lnTo>
                <a:lnTo>
                  <a:pt x="1406" y="169"/>
                </a:lnTo>
                <a:lnTo>
                  <a:pt x="1338" y="186"/>
                </a:lnTo>
                <a:lnTo>
                  <a:pt x="1254" y="203"/>
                </a:lnTo>
                <a:lnTo>
                  <a:pt x="1135" y="219"/>
                </a:lnTo>
                <a:lnTo>
                  <a:pt x="1000" y="236"/>
                </a:lnTo>
                <a:lnTo>
                  <a:pt x="847" y="2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8" name="Freeform 32"/>
          <p:cNvSpPr/>
          <p:nvPr/>
        </p:nvSpPr>
        <p:spPr>
          <a:xfrm>
            <a:off x="6319838" y="2470150"/>
            <a:ext cx="301625" cy="450850"/>
          </a:xfrm>
          <a:custGeom>
            <a:avLst/>
            <a:gdLst>
              <a:gd name="txL" fmla="*/ 0 w 474"/>
              <a:gd name="txT" fmla="*/ 0 h 710"/>
              <a:gd name="txR" fmla="*/ 474 w 474"/>
              <a:gd name="txB" fmla="*/ 710 h 710"/>
            </a:gdLst>
            <a:ahLst/>
            <a:cxnLst>
              <a:cxn ang="0">
                <a:pos x="338" y="17"/>
              </a:cxn>
              <a:cxn ang="0">
                <a:pos x="389" y="34"/>
              </a:cxn>
              <a:cxn ang="0">
                <a:pos x="440" y="51"/>
              </a:cxn>
              <a:cxn ang="0">
                <a:pos x="457" y="85"/>
              </a:cxn>
              <a:cxn ang="0">
                <a:pos x="474" y="101"/>
              </a:cxn>
              <a:cxn ang="0">
                <a:pos x="474" y="135"/>
              </a:cxn>
              <a:cxn ang="0">
                <a:pos x="457" y="186"/>
              </a:cxn>
              <a:cxn ang="0">
                <a:pos x="440" y="237"/>
              </a:cxn>
              <a:cxn ang="0">
                <a:pos x="389" y="304"/>
              </a:cxn>
              <a:cxn ang="0">
                <a:pos x="338" y="372"/>
              </a:cxn>
              <a:cxn ang="0">
                <a:pos x="271" y="473"/>
              </a:cxn>
              <a:cxn ang="0">
                <a:pos x="169" y="575"/>
              </a:cxn>
              <a:cxn ang="0">
                <a:pos x="67" y="710"/>
              </a:cxn>
              <a:cxn ang="0">
                <a:pos x="0" y="710"/>
              </a:cxn>
              <a:cxn ang="0">
                <a:pos x="33" y="625"/>
              </a:cxn>
              <a:cxn ang="0">
                <a:pos x="67" y="541"/>
              </a:cxn>
              <a:cxn ang="0">
                <a:pos x="135" y="423"/>
              </a:cxn>
              <a:cxn ang="0">
                <a:pos x="186" y="304"/>
              </a:cxn>
              <a:cxn ang="0">
                <a:pos x="220" y="237"/>
              </a:cxn>
              <a:cxn ang="0">
                <a:pos x="237" y="169"/>
              </a:cxn>
              <a:cxn ang="0">
                <a:pos x="254" y="118"/>
              </a:cxn>
              <a:cxn ang="0">
                <a:pos x="254" y="68"/>
              </a:cxn>
              <a:cxn ang="0">
                <a:pos x="254" y="34"/>
              </a:cxn>
              <a:cxn ang="0">
                <a:pos x="254" y="17"/>
              </a:cxn>
              <a:cxn ang="0">
                <a:pos x="271" y="0"/>
              </a:cxn>
              <a:cxn ang="0">
                <a:pos x="305" y="0"/>
              </a:cxn>
              <a:cxn ang="0">
                <a:pos x="338" y="17"/>
              </a:cxn>
            </a:cxnLst>
            <a:rect l="txL" t="txT" r="txR" b="txB"/>
            <a:pathLst>
              <a:path w="474" h="710">
                <a:moveTo>
                  <a:pt x="338" y="17"/>
                </a:moveTo>
                <a:lnTo>
                  <a:pt x="389" y="34"/>
                </a:lnTo>
                <a:lnTo>
                  <a:pt x="440" y="51"/>
                </a:lnTo>
                <a:lnTo>
                  <a:pt x="457" y="85"/>
                </a:lnTo>
                <a:lnTo>
                  <a:pt x="474" y="101"/>
                </a:lnTo>
                <a:lnTo>
                  <a:pt x="474" y="135"/>
                </a:lnTo>
                <a:lnTo>
                  <a:pt x="457" y="186"/>
                </a:lnTo>
                <a:lnTo>
                  <a:pt x="440" y="237"/>
                </a:lnTo>
                <a:lnTo>
                  <a:pt x="389" y="304"/>
                </a:lnTo>
                <a:lnTo>
                  <a:pt x="338" y="372"/>
                </a:lnTo>
                <a:lnTo>
                  <a:pt x="271" y="473"/>
                </a:lnTo>
                <a:lnTo>
                  <a:pt x="169" y="575"/>
                </a:lnTo>
                <a:lnTo>
                  <a:pt x="67" y="710"/>
                </a:lnTo>
                <a:lnTo>
                  <a:pt x="0" y="710"/>
                </a:lnTo>
                <a:lnTo>
                  <a:pt x="33" y="625"/>
                </a:lnTo>
                <a:lnTo>
                  <a:pt x="67" y="541"/>
                </a:lnTo>
                <a:lnTo>
                  <a:pt x="135" y="423"/>
                </a:lnTo>
                <a:lnTo>
                  <a:pt x="186" y="304"/>
                </a:lnTo>
                <a:lnTo>
                  <a:pt x="220" y="237"/>
                </a:lnTo>
                <a:lnTo>
                  <a:pt x="237" y="169"/>
                </a:lnTo>
                <a:lnTo>
                  <a:pt x="254" y="118"/>
                </a:lnTo>
                <a:lnTo>
                  <a:pt x="254" y="68"/>
                </a:lnTo>
                <a:lnTo>
                  <a:pt x="254" y="34"/>
                </a:lnTo>
                <a:lnTo>
                  <a:pt x="254" y="17"/>
                </a:lnTo>
                <a:lnTo>
                  <a:pt x="271" y="0"/>
                </a:lnTo>
                <a:lnTo>
                  <a:pt x="305" y="0"/>
                </a:lnTo>
                <a:lnTo>
                  <a:pt x="338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9" name="Freeform 33"/>
          <p:cNvSpPr/>
          <p:nvPr/>
        </p:nvSpPr>
        <p:spPr>
          <a:xfrm>
            <a:off x="6137275" y="2876550"/>
            <a:ext cx="182563" cy="601663"/>
          </a:xfrm>
          <a:custGeom>
            <a:avLst/>
            <a:gdLst>
              <a:gd name="txL" fmla="*/ 0 w 288"/>
              <a:gd name="txT" fmla="*/ 0 h 946"/>
              <a:gd name="txR" fmla="*/ 288 w 288"/>
              <a:gd name="txB" fmla="*/ 946 h 946"/>
            </a:gdLst>
            <a:ahLst/>
            <a:cxnLst>
              <a:cxn ang="0">
                <a:pos x="237" y="946"/>
              </a:cxn>
              <a:cxn ang="0">
                <a:pos x="220" y="946"/>
              </a:cxn>
              <a:cxn ang="0">
                <a:pos x="203" y="929"/>
              </a:cxn>
              <a:cxn ang="0">
                <a:pos x="203" y="896"/>
              </a:cxn>
              <a:cxn ang="0">
                <a:pos x="186" y="862"/>
              </a:cxn>
              <a:cxn ang="0">
                <a:pos x="169" y="811"/>
              </a:cxn>
              <a:cxn ang="0">
                <a:pos x="169" y="744"/>
              </a:cxn>
              <a:cxn ang="0">
                <a:pos x="152" y="676"/>
              </a:cxn>
              <a:cxn ang="0">
                <a:pos x="135" y="592"/>
              </a:cxn>
              <a:cxn ang="0">
                <a:pos x="118" y="439"/>
              </a:cxn>
              <a:cxn ang="0">
                <a:pos x="101" y="355"/>
              </a:cxn>
              <a:cxn ang="0">
                <a:pos x="84" y="304"/>
              </a:cxn>
              <a:cxn ang="0">
                <a:pos x="67" y="254"/>
              </a:cxn>
              <a:cxn ang="0">
                <a:pos x="50" y="203"/>
              </a:cxn>
              <a:cxn ang="0">
                <a:pos x="33" y="169"/>
              </a:cxn>
              <a:cxn ang="0">
                <a:pos x="33" y="135"/>
              </a:cxn>
              <a:cxn ang="0">
                <a:pos x="0" y="85"/>
              </a:cxn>
              <a:cxn ang="0">
                <a:pos x="0" y="51"/>
              </a:cxn>
              <a:cxn ang="0">
                <a:pos x="0" y="17"/>
              </a:cxn>
              <a:cxn ang="0">
                <a:pos x="16" y="0"/>
              </a:cxn>
              <a:cxn ang="0">
                <a:pos x="33" y="0"/>
              </a:cxn>
              <a:cxn ang="0">
                <a:pos x="84" y="17"/>
              </a:cxn>
              <a:cxn ang="0">
                <a:pos x="135" y="34"/>
              </a:cxn>
              <a:cxn ang="0">
                <a:pos x="203" y="68"/>
              </a:cxn>
              <a:cxn ang="0">
                <a:pos x="220" y="237"/>
              </a:cxn>
              <a:cxn ang="0">
                <a:pos x="237" y="389"/>
              </a:cxn>
              <a:cxn ang="0">
                <a:pos x="254" y="524"/>
              </a:cxn>
              <a:cxn ang="0">
                <a:pos x="271" y="625"/>
              </a:cxn>
              <a:cxn ang="0">
                <a:pos x="288" y="727"/>
              </a:cxn>
              <a:cxn ang="0">
                <a:pos x="288" y="794"/>
              </a:cxn>
              <a:cxn ang="0">
                <a:pos x="288" y="845"/>
              </a:cxn>
              <a:cxn ang="0">
                <a:pos x="288" y="862"/>
              </a:cxn>
              <a:cxn ang="0">
                <a:pos x="288" y="896"/>
              </a:cxn>
              <a:cxn ang="0">
                <a:pos x="271" y="929"/>
              </a:cxn>
              <a:cxn ang="0">
                <a:pos x="254" y="946"/>
              </a:cxn>
              <a:cxn ang="0">
                <a:pos x="237" y="946"/>
              </a:cxn>
            </a:cxnLst>
            <a:rect l="txL" t="txT" r="txR" b="txB"/>
            <a:pathLst>
              <a:path w="288" h="946">
                <a:moveTo>
                  <a:pt x="237" y="946"/>
                </a:moveTo>
                <a:lnTo>
                  <a:pt x="220" y="946"/>
                </a:lnTo>
                <a:lnTo>
                  <a:pt x="203" y="929"/>
                </a:lnTo>
                <a:lnTo>
                  <a:pt x="203" y="896"/>
                </a:lnTo>
                <a:lnTo>
                  <a:pt x="186" y="862"/>
                </a:lnTo>
                <a:lnTo>
                  <a:pt x="169" y="811"/>
                </a:lnTo>
                <a:lnTo>
                  <a:pt x="169" y="744"/>
                </a:lnTo>
                <a:lnTo>
                  <a:pt x="152" y="676"/>
                </a:lnTo>
                <a:lnTo>
                  <a:pt x="135" y="592"/>
                </a:lnTo>
                <a:lnTo>
                  <a:pt x="118" y="439"/>
                </a:lnTo>
                <a:lnTo>
                  <a:pt x="101" y="355"/>
                </a:lnTo>
                <a:lnTo>
                  <a:pt x="84" y="304"/>
                </a:lnTo>
                <a:lnTo>
                  <a:pt x="67" y="254"/>
                </a:lnTo>
                <a:lnTo>
                  <a:pt x="50" y="203"/>
                </a:lnTo>
                <a:lnTo>
                  <a:pt x="33" y="169"/>
                </a:lnTo>
                <a:lnTo>
                  <a:pt x="33" y="135"/>
                </a:lnTo>
                <a:lnTo>
                  <a:pt x="0" y="85"/>
                </a:lnTo>
                <a:lnTo>
                  <a:pt x="0" y="51"/>
                </a:lnTo>
                <a:lnTo>
                  <a:pt x="0" y="17"/>
                </a:lnTo>
                <a:lnTo>
                  <a:pt x="16" y="0"/>
                </a:lnTo>
                <a:lnTo>
                  <a:pt x="33" y="0"/>
                </a:lnTo>
                <a:lnTo>
                  <a:pt x="84" y="17"/>
                </a:lnTo>
                <a:lnTo>
                  <a:pt x="135" y="34"/>
                </a:lnTo>
                <a:lnTo>
                  <a:pt x="203" y="68"/>
                </a:lnTo>
                <a:lnTo>
                  <a:pt x="220" y="237"/>
                </a:lnTo>
                <a:lnTo>
                  <a:pt x="237" y="389"/>
                </a:lnTo>
                <a:lnTo>
                  <a:pt x="254" y="524"/>
                </a:lnTo>
                <a:lnTo>
                  <a:pt x="271" y="625"/>
                </a:lnTo>
                <a:lnTo>
                  <a:pt x="288" y="727"/>
                </a:lnTo>
                <a:lnTo>
                  <a:pt x="288" y="794"/>
                </a:lnTo>
                <a:lnTo>
                  <a:pt x="288" y="845"/>
                </a:lnTo>
                <a:lnTo>
                  <a:pt x="288" y="862"/>
                </a:lnTo>
                <a:lnTo>
                  <a:pt x="288" y="896"/>
                </a:lnTo>
                <a:lnTo>
                  <a:pt x="271" y="929"/>
                </a:lnTo>
                <a:lnTo>
                  <a:pt x="254" y="946"/>
                </a:lnTo>
                <a:lnTo>
                  <a:pt x="237" y="94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0" name="Freeform 34"/>
          <p:cNvSpPr/>
          <p:nvPr/>
        </p:nvSpPr>
        <p:spPr>
          <a:xfrm>
            <a:off x="6211888" y="2770188"/>
            <a:ext cx="871537" cy="665162"/>
          </a:xfrm>
          <a:custGeom>
            <a:avLst/>
            <a:gdLst>
              <a:gd name="txL" fmla="*/ 0 w 1372"/>
              <a:gd name="txT" fmla="*/ 0 h 1048"/>
              <a:gd name="txR" fmla="*/ 1372 w 1372"/>
              <a:gd name="txB" fmla="*/ 1048 h 1048"/>
            </a:gdLst>
            <a:ahLst/>
            <a:cxnLst>
              <a:cxn ang="0">
                <a:pos x="1051" y="1014"/>
              </a:cxn>
              <a:cxn ang="0">
                <a:pos x="1017" y="1048"/>
              </a:cxn>
              <a:cxn ang="0">
                <a:pos x="983" y="1014"/>
              </a:cxn>
              <a:cxn ang="0">
                <a:pos x="949" y="946"/>
              </a:cxn>
              <a:cxn ang="0">
                <a:pos x="949" y="811"/>
              </a:cxn>
              <a:cxn ang="0">
                <a:pos x="966" y="693"/>
              </a:cxn>
              <a:cxn ang="0">
                <a:pos x="1000" y="558"/>
              </a:cxn>
              <a:cxn ang="0">
                <a:pos x="1034" y="423"/>
              </a:cxn>
              <a:cxn ang="0">
                <a:pos x="1051" y="321"/>
              </a:cxn>
              <a:cxn ang="0">
                <a:pos x="1051" y="254"/>
              </a:cxn>
              <a:cxn ang="0">
                <a:pos x="1051" y="220"/>
              </a:cxn>
              <a:cxn ang="0">
                <a:pos x="966" y="186"/>
              </a:cxn>
              <a:cxn ang="0">
                <a:pos x="830" y="186"/>
              </a:cxn>
              <a:cxn ang="0">
                <a:pos x="695" y="220"/>
              </a:cxn>
              <a:cxn ang="0">
                <a:pos x="576" y="237"/>
              </a:cxn>
              <a:cxn ang="0">
                <a:pos x="390" y="271"/>
              </a:cxn>
              <a:cxn ang="0">
                <a:pos x="153" y="321"/>
              </a:cxn>
              <a:cxn ang="0">
                <a:pos x="0" y="237"/>
              </a:cxn>
              <a:cxn ang="0">
                <a:pos x="119" y="203"/>
              </a:cxn>
              <a:cxn ang="0">
                <a:pos x="203" y="186"/>
              </a:cxn>
              <a:cxn ang="0">
                <a:pos x="305" y="169"/>
              </a:cxn>
              <a:cxn ang="0">
                <a:pos x="508" y="135"/>
              </a:cxn>
              <a:cxn ang="0">
                <a:pos x="729" y="102"/>
              </a:cxn>
              <a:cxn ang="0">
                <a:pos x="847" y="68"/>
              </a:cxn>
              <a:cxn ang="0">
                <a:pos x="932" y="51"/>
              </a:cxn>
              <a:cxn ang="0">
                <a:pos x="983" y="17"/>
              </a:cxn>
              <a:cxn ang="0">
                <a:pos x="1034" y="0"/>
              </a:cxn>
              <a:cxn ang="0">
                <a:pos x="1118" y="17"/>
              </a:cxn>
              <a:cxn ang="0">
                <a:pos x="1288" y="102"/>
              </a:cxn>
              <a:cxn ang="0">
                <a:pos x="1355" y="169"/>
              </a:cxn>
              <a:cxn ang="0">
                <a:pos x="1372" y="203"/>
              </a:cxn>
              <a:cxn ang="0">
                <a:pos x="1355" y="254"/>
              </a:cxn>
              <a:cxn ang="0">
                <a:pos x="1271" y="338"/>
              </a:cxn>
              <a:cxn ang="0">
                <a:pos x="1203" y="490"/>
              </a:cxn>
              <a:cxn ang="0">
                <a:pos x="1169" y="608"/>
              </a:cxn>
              <a:cxn ang="0">
                <a:pos x="1101" y="845"/>
              </a:cxn>
              <a:cxn ang="0">
                <a:pos x="1067" y="980"/>
              </a:cxn>
            </a:cxnLst>
            <a:rect l="txL" t="txT" r="txR" b="txB"/>
            <a:pathLst>
              <a:path w="1372" h="1048">
                <a:moveTo>
                  <a:pt x="1067" y="980"/>
                </a:moveTo>
                <a:lnTo>
                  <a:pt x="1051" y="1014"/>
                </a:lnTo>
                <a:lnTo>
                  <a:pt x="1034" y="1048"/>
                </a:lnTo>
                <a:lnTo>
                  <a:pt x="1017" y="1048"/>
                </a:lnTo>
                <a:lnTo>
                  <a:pt x="1000" y="1031"/>
                </a:lnTo>
                <a:lnTo>
                  <a:pt x="983" y="1014"/>
                </a:lnTo>
                <a:lnTo>
                  <a:pt x="966" y="980"/>
                </a:lnTo>
                <a:lnTo>
                  <a:pt x="949" y="946"/>
                </a:lnTo>
                <a:lnTo>
                  <a:pt x="949" y="879"/>
                </a:lnTo>
                <a:lnTo>
                  <a:pt x="949" y="811"/>
                </a:lnTo>
                <a:lnTo>
                  <a:pt x="949" y="761"/>
                </a:lnTo>
                <a:lnTo>
                  <a:pt x="966" y="693"/>
                </a:lnTo>
                <a:lnTo>
                  <a:pt x="983" y="625"/>
                </a:lnTo>
                <a:lnTo>
                  <a:pt x="1000" y="558"/>
                </a:lnTo>
                <a:lnTo>
                  <a:pt x="1017" y="490"/>
                </a:lnTo>
                <a:lnTo>
                  <a:pt x="1034" y="423"/>
                </a:lnTo>
                <a:lnTo>
                  <a:pt x="1034" y="372"/>
                </a:lnTo>
                <a:lnTo>
                  <a:pt x="1051" y="321"/>
                </a:lnTo>
                <a:lnTo>
                  <a:pt x="1051" y="287"/>
                </a:lnTo>
                <a:lnTo>
                  <a:pt x="1051" y="254"/>
                </a:lnTo>
                <a:lnTo>
                  <a:pt x="1051" y="237"/>
                </a:lnTo>
                <a:lnTo>
                  <a:pt x="1051" y="220"/>
                </a:lnTo>
                <a:lnTo>
                  <a:pt x="1000" y="186"/>
                </a:lnTo>
                <a:lnTo>
                  <a:pt x="966" y="186"/>
                </a:lnTo>
                <a:lnTo>
                  <a:pt x="932" y="169"/>
                </a:lnTo>
                <a:lnTo>
                  <a:pt x="830" y="186"/>
                </a:lnTo>
                <a:lnTo>
                  <a:pt x="729" y="203"/>
                </a:lnTo>
                <a:lnTo>
                  <a:pt x="695" y="220"/>
                </a:lnTo>
                <a:lnTo>
                  <a:pt x="644" y="220"/>
                </a:lnTo>
                <a:lnTo>
                  <a:pt x="576" y="237"/>
                </a:lnTo>
                <a:lnTo>
                  <a:pt x="491" y="254"/>
                </a:lnTo>
                <a:lnTo>
                  <a:pt x="390" y="271"/>
                </a:lnTo>
                <a:lnTo>
                  <a:pt x="271" y="287"/>
                </a:lnTo>
                <a:lnTo>
                  <a:pt x="153" y="321"/>
                </a:lnTo>
                <a:lnTo>
                  <a:pt x="0" y="338"/>
                </a:lnTo>
                <a:lnTo>
                  <a:pt x="0" y="237"/>
                </a:lnTo>
                <a:lnTo>
                  <a:pt x="68" y="220"/>
                </a:lnTo>
                <a:lnTo>
                  <a:pt x="119" y="203"/>
                </a:lnTo>
                <a:lnTo>
                  <a:pt x="170" y="203"/>
                </a:lnTo>
                <a:lnTo>
                  <a:pt x="203" y="186"/>
                </a:lnTo>
                <a:lnTo>
                  <a:pt x="254" y="169"/>
                </a:lnTo>
                <a:lnTo>
                  <a:pt x="305" y="169"/>
                </a:lnTo>
                <a:lnTo>
                  <a:pt x="390" y="152"/>
                </a:lnTo>
                <a:lnTo>
                  <a:pt x="508" y="135"/>
                </a:lnTo>
                <a:lnTo>
                  <a:pt x="644" y="102"/>
                </a:lnTo>
                <a:lnTo>
                  <a:pt x="729" y="102"/>
                </a:lnTo>
                <a:lnTo>
                  <a:pt x="779" y="85"/>
                </a:lnTo>
                <a:lnTo>
                  <a:pt x="847" y="68"/>
                </a:lnTo>
                <a:lnTo>
                  <a:pt x="881" y="51"/>
                </a:lnTo>
                <a:lnTo>
                  <a:pt x="932" y="51"/>
                </a:lnTo>
                <a:lnTo>
                  <a:pt x="949" y="34"/>
                </a:lnTo>
                <a:lnTo>
                  <a:pt x="983" y="17"/>
                </a:lnTo>
                <a:lnTo>
                  <a:pt x="1000" y="0"/>
                </a:lnTo>
                <a:lnTo>
                  <a:pt x="1034" y="0"/>
                </a:lnTo>
                <a:lnTo>
                  <a:pt x="1067" y="0"/>
                </a:lnTo>
                <a:lnTo>
                  <a:pt x="1118" y="17"/>
                </a:lnTo>
                <a:lnTo>
                  <a:pt x="1203" y="51"/>
                </a:lnTo>
                <a:lnTo>
                  <a:pt x="1288" y="102"/>
                </a:lnTo>
                <a:lnTo>
                  <a:pt x="1322" y="135"/>
                </a:lnTo>
                <a:lnTo>
                  <a:pt x="1355" y="169"/>
                </a:lnTo>
                <a:lnTo>
                  <a:pt x="1355" y="186"/>
                </a:lnTo>
                <a:lnTo>
                  <a:pt x="1372" y="203"/>
                </a:lnTo>
                <a:lnTo>
                  <a:pt x="1355" y="220"/>
                </a:lnTo>
                <a:lnTo>
                  <a:pt x="1355" y="254"/>
                </a:lnTo>
                <a:lnTo>
                  <a:pt x="1305" y="304"/>
                </a:lnTo>
                <a:lnTo>
                  <a:pt x="1271" y="338"/>
                </a:lnTo>
                <a:lnTo>
                  <a:pt x="1237" y="406"/>
                </a:lnTo>
                <a:lnTo>
                  <a:pt x="1203" y="490"/>
                </a:lnTo>
                <a:lnTo>
                  <a:pt x="1186" y="558"/>
                </a:lnTo>
                <a:lnTo>
                  <a:pt x="1169" y="608"/>
                </a:lnTo>
                <a:lnTo>
                  <a:pt x="1135" y="727"/>
                </a:lnTo>
                <a:lnTo>
                  <a:pt x="1101" y="845"/>
                </a:lnTo>
                <a:lnTo>
                  <a:pt x="1084" y="913"/>
                </a:lnTo>
                <a:lnTo>
                  <a:pt x="1067" y="98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1" name="Freeform 35"/>
          <p:cNvSpPr/>
          <p:nvPr/>
        </p:nvSpPr>
        <p:spPr>
          <a:xfrm>
            <a:off x="6254750" y="3048000"/>
            <a:ext cx="495300" cy="150813"/>
          </a:xfrm>
          <a:custGeom>
            <a:avLst/>
            <a:gdLst>
              <a:gd name="txL" fmla="*/ 0 w 779"/>
              <a:gd name="txT" fmla="*/ 0 h 237"/>
              <a:gd name="txR" fmla="*/ 779 w 779"/>
              <a:gd name="txB" fmla="*/ 237 h 237"/>
            </a:gdLst>
            <a:ahLst/>
            <a:cxnLst>
              <a:cxn ang="0">
                <a:pos x="0" y="136"/>
              </a:cxn>
              <a:cxn ang="0">
                <a:pos x="51" y="136"/>
              </a:cxn>
              <a:cxn ang="0">
                <a:pos x="135" y="119"/>
              </a:cxn>
              <a:cxn ang="0">
                <a:pos x="254" y="85"/>
              </a:cxn>
              <a:cxn ang="0">
                <a:pos x="373" y="51"/>
              </a:cxn>
              <a:cxn ang="0">
                <a:pos x="491" y="17"/>
              </a:cxn>
              <a:cxn ang="0">
                <a:pos x="593" y="17"/>
              </a:cxn>
              <a:cxn ang="0">
                <a:pos x="661" y="0"/>
              </a:cxn>
              <a:cxn ang="0">
                <a:pos x="711" y="17"/>
              </a:cxn>
              <a:cxn ang="0">
                <a:pos x="762" y="51"/>
              </a:cxn>
              <a:cxn ang="0">
                <a:pos x="779" y="68"/>
              </a:cxn>
              <a:cxn ang="0">
                <a:pos x="779" y="85"/>
              </a:cxn>
              <a:cxn ang="0">
                <a:pos x="762" y="102"/>
              </a:cxn>
              <a:cxn ang="0">
                <a:pos x="728" y="119"/>
              </a:cxn>
              <a:cxn ang="0">
                <a:pos x="661" y="136"/>
              </a:cxn>
              <a:cxn ang="0">
                <a:pos x="576" y="153"/>
              </a:cxn>
              <a:cxn ang="0">
                <a:pos x="474" y="169"/>
              </a:cxn>
              <a:cxn ang="0">
                <a:pos x="339" y="186"/>
              </a:cxn>
              <a:cxn ang="0">
                <a:pos x="186" y="220"/>
              </a:cxn>
              <a:cxn ang="0">
                <a:pos x="0" y="237"/>
              </a:cxn>
              <a:cxn ang="0">
                <a:pos x="0" y="136"/>
              </a:cxn>
            </a:cxnLst>
            <a:rect l="txL" t="txT" r="txR" b="txB"/>
            <a:pathLst>
              <a:path w="779" h="237">
                <a:moveTo>
                  <a:pt x="0" y="136"/>
                </a:moveTo>
                <a:lnTo>
                  <a:pt x="51" y="136"/>
                </a:lnTo>
                <a:lnTo>
                  <a:pt x="135" y="119"/>
                </a:lnTo>
                <a:lnTo>
                  <a:pt x="254" y="85"/>
                </a:lnTo>
                <a:lnTo>
                  <a:pt x="373" y="51"/>
                </a:lnTo>
                <a:lnTo>
                  <a:pt x="491" y="17"/>
                </a:lnTo>
                <a:lnTo>
                  <a:pt x="593" y="17"/>
                </a:lnTo>
                <a:lnTo>
                  <a:pt x="661" y="0"/>
                </a:lnTo>
                <a:lnTo>
                  <a:pt x="711" y="17"/>
                </a:lnTo>
                <a:lnTo>
                  <a:pt x="762" y="51"/>
                </a:lnTo>
                <a:lnTo>
                  <a:pt x="779" y="68"/>
                </a:lnTo>
                <a:lnTo>
                  <a:pt x="779" y="85"/>
                </a:lnTo>
                <a:lnTo>
                  <a:pt x="762" y="102"/>
                </a:lnTo>
                <a:lnTo>
                  <a:pt x="728" y="119"/>
                </a:lnTo>
                <a:lnTo>
                  <a:pt x="661" y="136"/>
                </a:lnTo>
                <a:lnTo>
                  <a:pt x="576" y="153"/>
                </a:lnTo>
                <a:lnTo>
                  <a:pt x="474" y="169"/>
                </a:lnTo>
                <a:lnTo>
                  <a:pt x="339" y="186"/>
                </a:lnTo>
                <a:lnTo>
                  <a:pt x="186" y="220"/>
                </a:lnTo>
                <a:lnTo>
                  <a:pt x="0" y="237"/>
                </a:lnTo>
                <a:lnTo>
                  <a:pt x="0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2" name="Freeform 36"/>
          <p:cNvSpPr/>
          <p:nvPr/>
        </p:nvSpPr>
        <p:spPr>
          <a:xfrm>
            <a:off x="6297613" y="3317875"/>
            <a:ext cx="549275" cy="128588"/>
          </a:xfrm>
          <a:custGeom>
            <a:avLst/>
            <a:gdLst>
              <a:gd name="txL" fmla="*/ 0 w 864"/>
              <a:gd name="txT" fmla="*/ 0 h 203"/>
              <a:gd name="txR" fmla="*/ 864 w 864"/>
              <a:gd name="txB" fmla="*/ 203 h 203"/>
            </a:gdLst>
            <a:ahLst/>
            <a:cxnLst>
              <a:cxn ang="0">
                <a:pos x="0" y="203"/>
              </a:cxn>
              <a:cxn ang="0">
                <a:pos x="0" y="84"/>
              </a:cxn>
              <a:cxn ang="0">
                <a:pos x="237" y="51"/>
              </a:cxn>
              <a:cxn ang="0">
                <a:pos x="457" y="17"/>
              </a:cxn>
              <a:cxn ang="0">
                <a:pos x="660" y="0"/>
              </a:cxn>
              <a:cxn ang="0">
                <a:pos x="864" y="0"/>
              </a:cxn>
              <a:cxn ang="0">
                <a:pos x="864" y="101"/>
              </a:cxn>
              <a:cxn ang="0">
                <a:pos x="796" y="118"/>
              </a:cxn>
              <a:cxn ang="0">
                <a:pos x="694" y="118"/>
              </a:cxn>
              <a:cxn ang="0">
                <a:pos x="610" y="118"/>
              </a:cxn>
              <a:cxn ang="0">
                <a:pos x="508" y="135"/>
              </a:cxn>
              <a:cxn ang="0">
                <a:pos x="389" y="152"/>
              </a:cxn>
              <a:cxn ang="0">
                <a:pos x="271" y="169"/>
              </a:cxn>
              <a:cxn ang="0">
                <a:pos x="135" y="186"/>
              </a:cxn>
              <a:cxn ang="0">
                <a:pos x="0" y="203"/>
              </a:cxn>
            </a:cxnLst>
            <a:rect l="txL" t="txT" r="txR" b="txB"/>
            <a:pathLst>
              <a:path w="864" h="203">
                <a:moveTo>
                  <a:pt x="0" y="203"/>
                </a:moveTo>
                <a:lnTo>
                  <a:pt x="0" y="84"/>
                </a:lnTo>
                <a:lnTo>
                  <a:pt x="237" y="51"/>
                </a:lnTo>
                <a:lnTo>
                  <a:pt x="457" y="17"/>
                </a:lnTo>
                <a:lnTo>
                  <a:pt x="660" y="0"/>
                </a:lnTo>
                <a:lnTo>
                  <a:pt x="864" y="0"/>
                </a:lnTo>
                <a:lnTo>
                  <a:pt x="864" y="101"/>
                </a:lnTo>
                <a:lnTo>
                  <a:pt x="796" y="118"/>
                </a:lnTo>
                <a:lnTo>
                  <a:pt x="694" y="118"/>
                </a:lnTo>
                <a:lnTo>
                  <a:pt x="610" y="118"/>
                </a:lnTo>
                <a:lnTo>
                  <a:pt x="508" y="135"/>
                </a:lnTo>
                <a:lnTo>
                  <a:pt x="389" y="152"/>
                </a:lnTo>
                <a:lnTo>
                  <a:pt x="271" y="169"/>
                </a:lnTo>
                <a:lnTo>
                  <a:pt x="135" y="186"/>
                </a:lnTo>
                <a:lnTo>
                  <a:pt x="0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3" name="Freeform 37"/>
          <p:cNvSpPr/>
          <p:nvPr/>
        </p:nvSpPr>
        <p:spPr>
          <a:xfrm>
            <a:off x="6040438" y="3584575"/>
            <a:ext cx="193675" cy="450850"/>
          </a:xfrm>
          <a:custGeom>
            <a:avLst/>
            <a:gdLst>
              <a:gd name="txL" fmla="*/ 0 w 305"/>
              <a:gd name="txT" fmla="*/ 0 h 710"/>
              <a:gd name="txR" fmla="*/ 305 w 305"/>
              <a:gd name="txB" fmla="*/ 710 h 710"/>
            </a:gdLst>
            <a:ahLst/>
            <a:cxnLst>
              <a:cxn ang="0">
                <a:pos x="237" y="0"/>
              </a:cxn>
              <a:cxn ang="0">
                <a:pos x="254" y="17"/>
              </a:cxn>
              <a:cxn ang="0">
                <a:pos x="271" y="34"/>
              </a:cxn>
              <a:cxn ang="0">
                <a:pos x="288" y="68"/>
              </a:cxn>
              <a:cxn ang="0">
                <a:pos x="305" y="119"/>
              </a:cxn>
              <a:cxn ang="0">
                <a:pos x="305" y="220"/>
              </a:cxn>
              <a:cxn ang="0">
                <a:pos x="305" y="355"/>
              </a:cxn>
              <a:cxn ang="0">
                <a:pos x="288" y="406"/>
              </a:cxn>
              <a:cxn ang="0">
                <a:pos x="271" y="473"/>
              </a:cxn>
              <a:cxn ang="0">
                <a:pos x="203" y="592"/>
              </a:cxn>
              <a:cxn ang="0">
                <a:pos x="169" y="642"/>
              </a:cxn>
              <a:cxn ang="0">
                <a:pos x="136" y="693"/>
              </a:cxn>
              <a:cxn ang="0">
                <a:pos x="102" y="710"/>
              </a:cxn>
              <a:cxn ang="0">
                <a:pos x="85" y="710"/>
              </a:cxn>
              <a:cxn ang="0">
                <a:pos x="68" y="693"/>
              </a:cxn>
              <a:cxn ang="0">
                <a:pos x="34" y="676"/>
              </a:cxn>
              <a:cxn ang="0">
                <a:pos x="17" y="642"/>
              </a:cxn>
              <a:cxn ang="0">
                <a:pos x="0" y="558"/>
              </a:cxn>
              <a:cxn ang="0">
                <a:pos x="0" y="541"/>
              </a:cxn>
              <a:cxn ang="0">
                <a:pos x="0" y="507"/>
              </a:cxn>
              <a:cxn ang="0">
                <a:pos x="0" y="490"/>
              </a:cxn>
              <a:cxn ang="0">
                <a:pos x="17" y="473"/>
              </a:cxn>
              <a:cxn ang="0">
                <a:pos x="34" y="440"/>
              </a:cxn>
              <a:cxn ang="0">
                <a:pos x="68" y="423"/>
              </a:cxn>
              <a:cxn ang="0">
                <a:pos x="85" y="389"/>
              </a:cxn>
              <a:cxn ang="0">
                <a:pos x="102" y="372"/>
              </a:cxn>
              <a:cxn ang="0">
                <a:pos x="119" y="338"/>
              </a:cxn>
              <a:cxn ang="0">
                <a:pos x="136" y="287"/>
              </a:cxn>
              <a:cxn ang="0">
                <a:pos x="169" y="220"/>
              </a:cxn>
              <a:cxn ang="0">
                <a:pos x="186" y="169"/>
              </a:cxn>
              <a:cxn ang="0">
                <a:pos x="220" y="85"/>
              </a:cxn>
              <a:cxn ang="0">
                <a:pos x="237" y="0"/>
              </a:cxn>
            </a:cxnLst>
            <a:rect l="txL" t="txT" r="txR" b="txB"/>
            <a:pathLst>
              <a:path w="305" h="710">
                <a:moveTo>
                  <a:pt x="237" y="0"/>
                </a:moveTo>
                <a:lnTo>
                  <a:pt x="254" y="17"/>
                </a:lnTo>
                <a:lnTo>
                  <a:pt x="271" y="34"/>
                </a:lnTo>
                <a:lnTo>
                  <a:pt x="288" y="68"/>
                </a:lnTo>
                <a:lnTo>
                  <a:pt x="305" y="119"/>
                </a:lnTo>
                <a:lnTo>
                  <a:pt x="305" y="220"/>
                </a:lnTo>
                <a:lnTo>
                  <a:pt x="305" y="355"/>
                </a:lnTo>
                <a:lnTo>
                  <a:pt x="288" y="406"/>
                </a:lnTo>
                <a:lnTo>
                  <a:pt x="271" y="473"/>
                </a:lnTo>
                <a:lnTo>
                  <a:pt x="203" y="592"/>
                </a:lnTo>
                <a:lnTo>
                  <a:pt x="169" y="642"/>
                </a:lnTo>
                <a:lnTo>
                  <a:pt x="136" y="693"/>
                </a:lnTo>
                <a:lnTo>
                  <a:pt x="102" y="710"/>
                </a:lnTo>
                <a:lnTo>
                  <a:pt x="85" y="710"/>
                </a:lnTo>
                <a:lnTo>
                  <a:pt x="68" y="693"/>
                </a:lnTo>
                <a:lnTo>
                  <a:pt x="34" y="676"/>
                </a:lnTo>
                <a:lnTo>
                  <a:pt x="17" y="642"/>
                </a:lnTo>
                <a:lnTo>
                  <a:pt x="0" y="558"/>
                </a:lnTo>
                <a:lnTo>
                  <a:pt x="0" y="541"/>
                </a:lnTo>
                <a:lnTo>
                  <a:pt x="0" y="507"/>
                </a:lnTo>
                <a:lnTo>
                  <a:pt x="0" y="490"/>
                </a:lnTo>
                <a:lnTo>
                  <a:pt x="17" y="473"/>
                </a:lnTo>
                <a:lnTo>
                  <a:pt x="34" y="440"/>
                </a:lnTo>
                <a:lnTo>
                  <a:pt x="68" y="423"/>
                </a:lnTo>
                <a:lnTo>
                  <a:pt x="85" y="389"/>
                </a:lnTo>
                <a:lnTo>
                  <a:pt x="102" y="372"/>
                </a:lnTo>
                <a:lnTo>
                  <a:pt x="119" y="338"/>
                </a:lnTo>
                <a:lnTo>
                  <a:pt x="136" y="287"/>
                </a:lnTo>
                <a:lnTo>
                  <a:pt x="169" y="220"/>
                </a:lnTo>
                <a:lnTo>
                  <a:pt x="186" y="169"/>
                </a:lnTo>
                <a:lnTo>
                  <a:pt x="220" y="85"/>
                </a:lnTo>
                <a:lnTo>
                  <a:pt x="237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5" name="Freeform 39"/>
          <p:cNvSpPr/>
          <p:nvPr/>
        </p:nvSpPr>
        <p:spPr>
          <a:xfrm>
            <a:off x="6329363" y="3359150"/>
            <a:ext cx="312737" cy="847725"/>
          </a:xfrm>
          <a:custGeom>
            <a:avLst/>
            <a:gdLst>
              <a:gd name="txL" fmla="*/ 0 w 492"/>
              <a:gd name="txT" fmla="*/ 0 h 1335"/>
              <a:gd name="txR" fmla="*/ 492 w 492"/>
              <a:gd name="txB" fmla="*/ 1335 h 1335"/>
            </a:gdLst>
            <a:ahLst/>
            <a:cxnLst>
              <a:cxn ang="0">
                <a:pos x="424" y="1268"/>
              </a:cxn>
              <a:cxn ang="0">
                <a:pos x="407" y="1301"/>
              </a:cxn>
              <a:cxn ang="0">
                <a:pos x="373" y="1318"/>
              </a:cxn>
              <a:cxn ang="0">
                <a:pos x="339" y="1335"/>
              </a:cxn>
              <a:cxn ang="0">
                <a:pos x="322" y="1335"/>
              </a:cxn>
              <a:cxn ang="0">
                <a:pos x="289" y="1335"/>
              </a:cxn>
              <a:cxn ang="0">
                <a:pos x="272" y="1318"/>
              </a:cxn>
              <a:cxn ang="0">
                <a:pos x="272" y="1285"/>
              </a:cxn>
              <a:cxn ang="0">
                <a:pos x="255" y="1251"/>
              </a:cxn>
              <a:cxn ang="0">
                <a:pos x="238" y="1200"/>
              </a:cxn>
              <a:cxn ang="0">
                <a:pos x="221" y="1149"/>
              </a:cxn>
              <a:cxn ang="0">
                <a:pos x="187" y="1099"/>
              </a:cxn>
              <a:cxn ang="0">
                <a:pos x="119" y="1065"/>
              </a:cxn>
              <a:cxn ang="0">
                <a:pos x="68" y="997"/>
              </a:cxn>
              <a:cxn ang="0">
                <a:pos x="34" y="964"/>
              </a:cxn>
              <a:cxn ang="0">
                <a:pos x="0" y="947"/>
              </a:cxn>
              <a:cxn ang="0">
                <a:pos x="0" y="930"/>
              </a:cxn>
              <a:cxn ang="0">
                <a:pos x="17" y="930"/>
              </a:cxn>
              <a:cxn ang="0">
                <a:pos x="51" y="930"/>
              </a:cxn>
              <a:cxn ang="0">
                <a:pos x="85" y="947"/>
              </a:cxn>
              <a:cxn ang="0">
                <a:pos x="153" y="947"/>
              </a:cxn>
              <a:cxn ang="0">
                <a:pos x="204" y="964"/>
              </a:cxn>
              <a:cxn ang="0">
                <a:pos x="255" y="964"/>
              </a:cxn>
              <a:cxn ang="0">
                <a:pos x="289" y="947"/>
              </a:cxn>
              <a:cxn ang="0">
                <a:pos x="305" y="930"/>
              </a:cxn>
              <a:cxn ang="0">
                <a:pos x="322" y="913"/>
              </a:cxn>
              <a:cxn ang="0">
                <a:pos x="339" y="862"/>
              </a:cxn>
              <a:cxn ang="0">
                <a:pos x="339" y="795"/>
              </a:cxn>
              <a:cxn ang="0">
                <a:pos x="339" y="693"/>
              </a:cxn>
              <a:cxn ang="0">
                <a:pos x="339" y="626"/>
              </a:cxn>
              <a:cxn ang="0">
                <a:pos x="339" y="558"/>
              </a:cxn>
              <a:cxn ang="0">
                <a:pos x="339" y="490"/>
              </a:cxn>
              <a:cxn ang="0">
                <a:pos x="322" y="406"/>
              </a:cxn>
              <a:cxn ang="0">
                <a:pos x="305" y="321"/>
              </a:cxn>
              <a:cxn ang="0">
                <a:pos x="305" y="220"/>
              </a:cxn>
              <a:cxn ang="0">
                <a:pos x="289" y="102"/>
              </a:cxn>
              <a:cxn ang="0">
                <a:pos x="272" y="0"/>
              </a:cxn>
              <a:cxn ang="0">
                <a:pos x="356" y="34"/>
              </a:cxn>
              <a:cxn ang="0">
                <a:pos x="407" y="68"/>
              </a:cxn>
              <a:cxn ang="0">
                <a:pos x="458" y="102"/>
              </a:cxn>
              <a:cxn ang="0">
                <a:pos x="475" y="119"/>
              </a:cxn>
              <a:cxn ang="0">
                <a:pos x="492" y="186"/>
              </a:cxn>
              <a:cxn ang="0">
                <a:pos x="475" y="237"/>
              </a:cxn>
              <a:cxn ang="0">
                <a:pos x="475" y="288"/>
              </a:cxn>
              <a:cxn ang="0">
                <a:pos x="475" y="355"/>
              </a:cxn>
              <a:cxn ang="0">
                <a:pos x="475" y="457"/>
              </a:cxn>
              <a:cxn ang="0">
                <a:pos x="492" y="575"/>
              </a:cxn>
              <a:cxn ang="0">
                <a:pos x="492" y="693"/>
              </a:cxn>
              <a:cxn ang="0">
                <a:pos x="492" y="811"/>
              </a:cxn>
              <a:cxn ang="0">
                <a:pos x="492" y="913"/>
              </a:cxn>
              <a:cxn ang="0">
                <a:pos x="492" y="997"/>
              </a:cxn>
              <a:cxn ang="0">
                <a:pos x="492" y="1082"/>
              </a:cxn>
              <a:cxn ang="0">
                <a:pos x="475" y="1166"/>
              </a:cxn>
              <a:cxn ang="0">
                <a:pos x="458" y="1234"/>
              </a:cxn>
              <a:cxn ang="0">
                <a:pos x="424" y="1268"/>
              </a:cxn>
            </a:cxnLst>
            <a:rect l="txL" t="txT" r="txR" b="txB"/>
            <a:pathLst>
              <a:path w="492" h="1335">
                <a:moveTo>
                  <a:pt x="424" y="1268"/>
                </a:moveTo>
                <a:lnTo>
                  <a:pt x="407" y="1301"/>
                </a:lnTo>
                <a:lnTo>
                  <a:pt x="373" y="1318"/>
                </a:lnTo>
                <a:lnTo>
                  <a:pt x="339" y="1335"/>
                </a:lnTo>
                <a:lnTo>
                  <a:pt x="322" y="1335"/>
                </a:lnTo>
                <a:lnTo>
                  <a:pt x="289" y="1335"/>
                </a:lnTo>
                <a:lnTo>
                  <a:pt x="272" y="1318"/>
                </a:lnTo>
                <a:lnTo>
                  <a:pt x="272" y="1285"/>
                </a:lnTo>
                <a:lnTo>
                  <a:pt x="255" y="1251"/>
                </a:lnTo>
                <a:lnTo>
                  <a:pt x="238" y="1200"/>
                </a:lnTo>
                <a:lnTo>
                  <a:pt x="221" y="1149"/>
                </a:lnTo>
                <a:lnTo>
                  <a:pt x="187" y="1099"/>
                </a:lnTo>
                <a:lnTo>
                  <a:pt x="119" y="1065"/>
                </a:lnTo>
                <a:lnTo>
                  <a:pt x="68" y="997"/>
                </a:lnTo>
                <a:lnTo>
                  <a:pt x="34" y="964"/>
                </a:lnTo>
                <a:lnTo>
                  <a:pt x="0" y="947"/>
                </a:lnTo>
                <a:lnTo>
                  <a:pt x="0" y="930"/>
                </a:lnTo>
                <a:lnTo>
                  <a:pt x="17" y="930"/>
                </a:lnTo>
                <a:lnTo>
                  <a:pt x="51" y="930"/>
                </a:lnTo>
                <a:lnTo>
                  <a:pt x="85" y="947"/>
                </a:lnTo>
                <a:lnTo>
                  <a:pt x="153" y="947"/>
                </a:lnTo>
                <a:lnTo>
                  <a:pt x="204" y="964"/>
                </a:lnTo>
                <a:lnTo>
                  <a:pt x="255" y="964"/>
                </a:lnTo>
                <a:lnTo>
                  <a:pt x="289" y="947"/>
                </a:lnTo>
                <a:lnTo>
                  <a:pt x="305" y="930"/>
                </a:lnTo>
                <a:lnTo>
                  <a:pt x="322" y="913"/>
                </a:lnTo>
                <a:lnTo>
                  <a:pt x="339" y="862"/>
                </a:lnTo>
                <a:lnTo>
                  <a:pt x="339" y="795"/>
                </a:lnTo>
                <a:lnTo>
                  <a:pt x="339" y="693"/>
                </a:lnTo>
                <a:lnTo>
                  <a:pt x="339" y="626"/>
                </a:lnTo>
                <a:lnTo>
                  <a:pt x="339" y="558"/>
                </a:lnTo>
                <a:lnTo>
                  <a:pt x="339" y="490"/>
                </a:lnTo>
                <a:lnTo>
                  <a:pt x="322" y="406"/>
                </a:lnTo>
                <a:lnTo>
                  <a:pt x="305" y="321"/>
                </a:lnTo>
                <a:lnTo>
                  <a:pt x="305" y="220"/>
                </a:lnTo>
                <a:lnTo>
                  <a:pt x="289" y="102"/>
                </a:lnTo>
                <a:lnTo>
                  <a:pt x="272" y="0"/>
                </a:lnTo>
                <a:lnTo>
                  <a:pt x="356" y="34"/>
                </a:lnTo>
                <a:lnTo>
                  <a:pt x="407" y="68"/>
                </a:lnTo>
                <a:lnTo>
                  <a:pt x="458" y="102"/>
                </a:lnTo>
                <a:lnTo>
                  <a:pt x="475" y="119"/>
                </a:lnTo>
                <a:lnTo>
                  <a:pt x="492" y="186"/>
                </a:lnTo>
                <a:lnTo>
                  <a:pt x="475" y="237"/>
                </a:lnTo>
                <a:lnTo>
                  <a:pt x="475" y="288"/>
                </a:lnTo>
                <a:lnTo>
                  <a:pt x="475" y="355"/>
                </a:lnTo>
                <a:lnTo>
                  <a:pt x="475" y="457"/>
                </a:lnTo>
                <a:lnTo>
                  <a:pt x="492" y="575"/>
                </a:lnTo>
                <a:lnTo>
                  <a:pt x="492" y="693"/>
                </a:lnTo>
                <a:lnTo>
                  <a:pt x="492" y="811"/>
                </a:lnTo>
                <a:lnTo>
                  <a:pt x="492" y="913"/>
                </a:lnTo>
                <a:lnTo>
                  <a:pt x="492" y="997"/>
                </a:lnTo>
                <a:lnTo>
                  <a:pt x="492" y="1082"/>
                </a:lnTo>
                <a:lnTo>
                  <a:pt x="475" y="1166"/>
                </a:lnTo>
                <a:lnTo>
                  <a:pt x="458" y="1234"/>
                </a:lnTo>
                <a:lnTo>
                  <a:pt x="424" y="12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6" name="Freeform 30"/>
          <p:cNvSpPr/>
          <p:nvPr/>
        </p:nvSpPr>
        <p:spPr>
          <a:xfrm>
            <a:off x="5502275" y="2384425"/>
            <a:ext cx="612775" cy="1684338"/>
          </a:xfrm>
          <a:custGeom>
            <a:avLst/>
            <a:gdLst>
              <a:gd name="txL" fmla="*/ 0 w 966"/>
              <a:gd name="txT" fmla="*/ 0 h 2653"/>
              <a:gd name="txR" fmla="*/ 966 w 966"/>
              <a:gd name="txB" fmla="*/ 2653 h 2653"/>
            </a:gdLst>
            <a:ahLst/>
            <a:cxnLst>
              <a:cxn ang="0">
                <a:pos x="152" y="2534"/>
              </a:cxn>
              <a:cxn ang="0">
                <a:pos x="102" y="2585"/>
              </a:cxn>
              <a:cxn ang="0">
                <a:pos x="51" y="2636"/>
              </a:cxn>
              <a:cxn ang="0">
                <a:pos x="17" y="2653"/>
              </a:cxn>
              <a:cxn ang="0">
                <a:pos x="0" y="2653"/>
              </a:cxn>
              <a:cxn ang="0">
                <a:pos x="0" y="2636"/>
              </a:cxn>
              <a:cxn ang="0">
                <a:pos x="0" y="2619"/>
              </a:cxn>
              <a:cxn ang="0">
                <a:pos x="0" y="2602"/>
              </a:cxn>
              <a:cxn ang="0">
                <a:pos x="17" y="2568"/>
              </a:cxn>
              <a:cxn ang="0">
                <a:pos x="68" y="2484"/>
              </a:cxn>
              <a:cxn ang="0">
                <a:pos x="135" y="2382"/>
              </a:cxn>
              <a:cxn ang="0">
                <a:pos x="203" y="2264"/>
              </a:cxn>
              <a:cxn ang="0">
                <a:pos x="288" y="2129"/>
              </a:cxn>
              <a:cxn ang="0">
                <a:pos x="373" y="1977"/>
              </a:cxn>
              <a:cxn ang="0">
                <a:pos x="440" y="1825"/>
              </a:cxn>
              <a:cxn ang="0">
                <a:pos x="508" y="1656"/>
              </a:cxn>
              <a:cxn ang="0">
                <a:pos x="576" y="1487"/>
              </a:cxn>
              <a:cxn ang="0">
                <a:pos x="678" y="1132"/>
              </a:cxn>
              <a:cxn ang="0">
                <a:pos x="712" y="946"/>
              </a:cxn>
              <a:cxn ang="0">
                <a:pos x="745" y="777"/>
              </a:cxn>
              <a:cxn ang="0">
                <a:pos x="762" y="625"/>
              </a:cxn>
              <a:cxn ang="0">
                <a:pos x="779" y="490"/>
              </a:cxn>
              <a:cxn ang="0">
                <a:pos x="779" y="355"/>
              </a:cxn>
              <a:cxn ang="0">
                <a:pos x="779" y="253"/>
              </a:cxn>
              <a:cxn ang="0">
                <a:pos x="762" y="169"/>
              </a:cxn>
              <a:cxn ang="0">
                <a:pos x="762" y="101"/>
              </a:cxn>
              <a:cxn ang="0">
                <a:pos x="762" y="68"/>
              </a:cxn>
              <a:cxn ang="0">
                <a:pos x="762" y="34"/>
              </a:cxn>
              <a:cxn ang="0">
                <a:pos x="762" y="17"/>
              </a:cxn>
              <a:cxn ang="0">
                <a:pos x="779" y="0"/>
              </a:cxn>
              <a:cxn ang="0">
                <a:pos x="813" y="0"/>
              </a:cxn>
              <a:cxn ang="0">
                <a:pos x="864" y="17"/>
              </a:cxn>
              <a:cxn ang="0">
                <a:pos x="915" y="51"/>
              </a:cxn>
              <a:cxn ang="0">
                <a:pos x="966" y="84"/>
              </a:cxn>
              <a:cxn ang="0">
                <a:pos x="966" y="304"/>
              </a:cxn>
              <a:cxn ang="0">
                <a:pos x="949" y="524"/>
              </a:cxn>
              <a:cxn ang="0">
                <a:pos x="932" y="710"/>
              </a:cxn>
              <a:cxn ang="0">
                <a:pos x="915" y="895"/>
              </a:cxn>
              <a:cxn ang="0">
                <a:pos x="830" y="1250"/>
              </a:cxn>
              <a:cxn ang="0">
                <a:pos x="779" y="1419"/>
              </a:cxn>
              <a:cxn ang="0">
                <a:pos x="712" y="1588"/>
              </a:cxn>
              <a:cxn ang="0">
                <a:pos x="644" y="1740"/>
              </a:cxn>
              <a:cxn ang="0">
                <a:pos x="576" y="1892"/>
              </a:cxn>
              <a:cxn ang="0">
                <a:pos x="508" y="2027"/>
              </a:cxn>
              <a:cxn ang="0">
                <a:pos x="440" y="2146"/>
              </a:cxn>
              <a:cxn ang="0">
                <a:pos x="373" y="2247"/>
              </a:cxn>
              <a:cxn ang="0">
                <a:pos x="288" y="2348"/>
              </a:cxn>
              <a:cxn ang="0">
                <a:pos x="220" y="2450"/>
              </a:cxn>
              <a:cxn ang="0">
                <a:pos x="152" y="2534"/>
              </a:cxn>
            </a:cxnLst>
            <a:rect l="txL" t="txT" r="txR" b="txB"/>
            <a:pathLst>
              <a:path w="966" h="2653">
                <a:moveTo>
                  <a:pt x="152" y="2534"/>
                </a:moveTo>
                <a:lnTo>
                  <a:pt x="102" y="2585"/>
                </a:lnTo>
                <a:lnTo>
                  <a:pt x="51" y="2636"/>
                </a:lnTo>
                <a:lnTo>
                  <a:pt x="17" y="2653"/>
                </a:lnTo>
                <a:lnTo>
                  <a:pt x="0" y="2653"/>
                </a:lnTo>
                <a:lnTo>
                  <a:pt x="0" y="2636"/>
                </a:lnTo>
                <a:lnTo>
                  <a:pt x="0" y="2619"/>
                </a:lnTo>
                <a:lnTo>
                  <a:pt x="0" y="2602"/>
                </a:lnTo>
                <a:lnTo>
                  <a:pt x="17" y="2568"/>
                </a:lnTo>
                <a:lnTo>
                  <a:pt x="68" y="2484"/>
                </a:lnTo>
                <a:lnTo>
                  <a:pt x="135" y="2382"/>
                </a:lnTo>
                <a:lnTo>
                  <a:pt x="203" y="2264"/>
                </a:lnTo>
                <a:lnTo>
                  <a:pt x="288" y="2129"/>
                </a:lnTo>
                <a:lnTo>
                  <a:pt x="373" y="1977"/>
                </a:lnTo>
                <a:lnTo>
                  <a:pt x="440" y="1825"/>
                </a:lnTo>
                <a:lnTo>
                  <a:pt x="508" y="1656"/>
                </a:lnTo>
                <a:lnTo>
                  <a:pt x="576" y="1487"/>
                </a:lnTo>
                <a:lnTo>
                  <a:pt x="678" y="1132"/>
                </a:lnTo>
                <a:lnTo>
                  <a:pt x="712" y="946"/>
                </a:lnTo>
                <a:lnTo>
                  <a:pt x="745" y="777"/>
                </a:lnTo>
                <a:lnTo>
                  <a:pt x="762" y="625"/>
                </a:lnTo>
                <a:lnTo>
                  <a:pt x="779" y="490"/>
                </a:lnTo>
                <a:lnTo>
                  <a:pt x="779" y="355"/>
                </a:lnTo>
                <a:lnTo>
                  <a:pt x="779" y="253"/>
                </a:lnTo>
                <a:lnTo>
                  <a:pt x="762" y="169"/>
                </a:lnTo>
                <a:lnTo>
                  <a:pt x="762" y="101"/>
                </a:lnTo>
                <a:lnTo>
                  <a:pt x="762" y="68"/>
                </a:lnTo>
                <a:lnTo>
                  <a:pt x="762" y="34"/>
                </a:lnTo>
                <a:lnTo>
                  <a:pt x="762" y="17"/>
                </a:lnTo>
                <a:lnTo>
                  <a:pt x="779" y="0"/>
                </a:lnTo>
                <a:lnTo>
                  <a:pt x="813" y="0"/>
                </a:lnTo>
                <a:lnTo>
                  <a:pt x="864" y="17"/>
                </a:lnTo>
                <a:lnTo>
                  <a:pt x="915" y="51"/>
                </a:lnTo>
                <a:lnTo>
                  <a:pt x="966" y="84"/>
                </a:lnTo>
                <a:lnTo>
                  <a:pt x="966" y="304"/>
                </a:lnTo>
                <a:lnTo>
                  <a:pt x="949" y="524"/>
                </a:lnTo>
                <a:lnTo>
                  <a:pt x="932" y="710"/>
                </a:lnTo>
                <a:lnTo>
                  <a:pt x="915" y="895"/>
                </a:lnTo>
                <a:lnTo>
                  <a:pt x="830" y="1250"/>
                </a:lnTo>
                <a:lnTo>
                  <a:pt x="779" y="1419"/>
                </a:lnTo>
                <a:lnTo>
                  <a:pt x="712" y="1588"/>
                </a:lnTo>
                <a:lnTo>
                  <a:pt x="644" y="1740"/>
                </a:lnTo>
                <a:lnTo>
                  <a:pt x="576" y="1892"/>
                </a:lnTo>
                <a:lnTo>
                  <a:pt x="508" y="2027"/>
                </a:lnTo>
                <a:lnTo>
                  <a:pt x="440" y="2146"/>
                </a:lnTo>
                <a:lnTo>
                  <a:pt x="373" y="2247"/>
                </a:lnTo>
                <a:lnTo>
                  <a:pt x="288" y="2348"/>
                </a:lnTo>
                <a:lnTo>
                  <a:pt x="220" y="2450"/>
                </a:lnTo>
                <a:lnTo>
                  <a:pt x="152" y="25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局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8763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jú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9460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947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947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947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947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1947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857750"/>
            <a:ext cx="421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第三笔要长一点，第五笔要短一点。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尸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5290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邮政局  教育局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60950"/>
            <a:ext cx="34147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邮递员在邮政局工作。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J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49500" y="3571875"/>
            <a:ext cx="2078038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半包围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67" name="Rectangle 27"/>
          <p:cNvSpPr/>
          <p:nvPr/>
        </p:nvSpPr>
        <p:spPr>
          <a:xfrm>
            <a:off x="3348038" y="21447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2806" name="Freeform 38"/>
          <p:cNvSpPr/>
          <p:nvPr/>
        </p:nvSpPr>
        <p:spPr>
          <a:xfrm>
            <a:off x="5940425" y="3270250"/>
            <a:ext cx="173038" cy="473075"/>
          </a:xfrm>
          <a:custGeom>
            <a:avLst/>
            <a:gdLst>
              <a:gd name="txL" fmla="*/ 0 w 271"/>
              <a:gd name="txT" fmla="*/ 0 h 743"/>
              <a:gd name="txR" fmla="*/ 271 w 271"/>
              <a:gd name="txB" fmla="*/ 743 h 743"/>
            </a:gdLst>
            <a:ahLst/>
            <a:cxnLst>
              <a:cxn ang="0">
                <a:pos x="119" y="389"/>
              </a:cxn>
              <a:cxn ang="0">
                <a:pos x="119" y="304"/>
              </a:cxn>
              <a:cxn ang="0">
                <a:pos x="102" y="253"/>
              </a:cxn>
              <a:cxn ang="0">
                <a:pos x="85" y="203"/>
              </a:cxn>
              <a:cxn ang="0">
                <a:pos x="68" y="169"/>
              </a:cxn>
              <a:cxn ang="0">
                <a:pos x="34" y="135"/>
              </a:cxn>
              <a:cxn ang="0">
                <a:pos x="17" y="118"/>
              </a:cxn>
              <a:cxn ang="0">
                <a:pos x="17" y="84"/>
              </a:cxn>
              <a:cxn ang="0">
                <a:pos x="0" y="68"/>
              </a:cxn>
              <a:cxn ang="0">
                <a:pos x="17" y="34"/>
              </a:cxn>
              <a:cxn ang="0">
                <a:pos x="17" y="17"/>
              </a:cxn>
              <a:cxn ang="0">
                <a:pos x="34" y="17"/>
              </a:cxn>
              <a:cxn ang="0">
                <a:pos x="68" y="0"/>
              </a:cxn>
              <a:cxn ang="0">
                <a:pos x="85" y="0"/>
              </a:cxn>
              <a:cxn ang="0">
                <a:pos x="136" y="0"/>
              </a:cxn>
              <a:cxn ang="0">
                <a:pos x="186" y="17"/>
              </a:cxn>
              <a:cxn ang="0">
                <a:pos x="254" y="51"/>
              </a:cxn>
              <a:cxn ang="0">
                <a:pos x="254" y="203"/>
              </a:cxn>
              <a:cxn ang="0">
                <a:pos x="271" y="355"/>
              </a:cxn>
              <a:cxn ang="0">
                <a:pos x="271" y="473"/>
              </a:cxn>
              <a:cxn ang="0">
                <a:pos x="271" y="574"/>
              </a:cxn>
              <a:cxn ang="0">
                <a:pos x="254" y="642"/>
              </a:cxn>
              <a:cxn ang="0">
                <a:pos x="254" y="693"/>
              </a:cxn>
              <a:cxn ang="0">
                <a:pos x="237" y="726"/>
              </a:cxn>
              <a:cxn ang="0">
                <a:pos x="237" y="743"/>
              </a:cxn>
              <a:cxn ang="0">
                <a:pos x="203" y="743"/>
              </a:cxn>
              <a:cxn ang="0">
                <a:pos x="186" y="726"/>
              </a:cxn>
              <a:cxn ang="0">
                <a:pos x="169" y="693"/>
              </a:cxn>
              <a:cxn ang="0">
                <a:pos x="169" y="659"/>
              </a:cxn>
              <a:cxn ang="0">
                <a:pos x="153" y="608"/>
              </a:cxn>
              <a:cxn ang="0">
                <a:pos x="153" y="541"/>
              </a:cxn>
              <a:cxn ang="0">
                <a:pos x="136" y="473"/>
              </a:cxn>
              <a:cxn ang="0">
                <a:pos x="119" y="389"/>
              </a:cxn>
            </a:cxnLst>
            <a:rect l="txL" t="txT" r="txR" b="txB"/>
            <a:pathLst>
              <a:path w="271" h="743">
                <a:moveTo>
                  <a:pt x="119" y="389"/>
                </a:moveTo>
                <a:lnTo>
                  <a:pt x="119" y="304"/>
                </a:lnTo>
                <a:lnTo>
                  <a:pt x="102" y="253"/>
                </a:lnTo>
                <a:lnTo>
                  <a:pt x="85" y="203"/>
                </a:lnTo>
                <a:lnTo>
                  <a:pt x="68" y="169"/>
                </a:lnTo>
                <a:lnTo>
                  <a:pt x="34" y="135"/>
                </a:lnTo>
                <a:lnTo>
                  <a:pt x="17" y="118"/>
                </a:lnTo>
                <a:lnTo>
                  <a:pt x="17" y="84"/>
                </a:lnTo>
                <a:lnTo>
                  <a:pt x="0" y="68"/>
                </a:lnTo>
                <a:lnTo>
                  <a:pt x="17" y="34"/>
                </a:lnTo>
                <a:lnTo>
                  <a:pt x="17" y="17"/>
                </a:lnTo>
                <a:lnTo>
                  <a:pt x="34" y="17"/>
                </a:lnTo>
                <a:lnTo>
                  <a:pt x="68" y="0"/>
                </a:lnTo>
                <a:lnTo>
                  <a:pt x="85" y="0"/>
                </a:lnTo>
                <a:lnTo>
                  <a:pt x="136" y="0"/>
                </a:lnTo>
                <a:lnTo>
                  <a:pt x="186" y="17"/>
                </a:lnTo>
                <a:lnTo>
                  <a:pt x="254" y="51"/>
                </a:lnTo>
                <a:lnTo>
                  <a:pt x="254" y="203"/>
                </a:lnTo>
                <a:lnTo>
                  <a:pt x="271" y="355"/>
                </a:lnTo>
                <a:lnTo>
                  <a:pt x="271" y="473"/>
                </a:lnTo>
                <a:lnTo>
                  <a:pt x="271" y="574"/>
                </a:lnTo>
                <a:lnTo>
                  <a:pt x="254" y="642"/>
                </a:lnTo>
                <a:lnTo>
                  <a:pt x="254" y="693"/>
                </a:lnTo>
                <a:lnTo>
                  <a:pt x="237" y="726"/>
                </a:lnTo>
                <a:lnTo>
                  <a:pt x="237" y="743"/>
                </a:lnTo>
                <a:lnTo>
                  <a:pt x="203" y="743"/>
                </a:lnTo>
                <a:lnTo>
                  <a:pt x="186" y="726"/>
                </a:lnTo>
                <a:lnTo>
                  <a:pt x="169" y="693"/>
                </a:lnTo>
                <a:lnTo>
                  <a:pt x="169" y="659"/>
                </a:lnTo>
                <a:lnTo>
                  <a:pt x="153" y="608"/>
                </a:lnTo>
                <a:lnTo>
                  <a:pt x="153" y="541"/>
                </a:lnTo>
                <a:lnTo>
                  <a:pt x="136" y="473"/>
                </a:lnTo>
                <a:lnTo>
                  <a:pt x="119" y="38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03" name="Freeform 35"/>
          <p:cNvSpPr/>
          <p:nvPr/>
        </p:nvSpPr>
        <p:spPr>
          <a:xfrm>
            <a:off x="6059488" y="2273300"/>
            <a:ext cx="817562" cy="374650"/>
          </a:xfrm>
          <a:custGeom>
            <a:avLst/>
            <a:gdLst>
              <a:gd name="txL" fmla="*/ 0 w 1288"/>
              <a:gd name="txT" fmla="*/ 0 h 591"/>
              <a:gd name="txR" fmla="*/ 1288 w 1288"/>
              <a:gd name="txB" fmla="*/ 591 h 591"/>
            </a:gdLst>
            <a:ahLst/>
            <a:cxnLst>
              <a:cxn ang="0">
                <a:pos x="1152" y="67"/>
              </a:cxn>
              <a:cxn ang="0">
                <a:pos x="1203" y="101"/>
              </a:cxn>
              <a:cxn ang="0">
                <a:pos x="1254" y="135"/>
              </a:cxn>
              <a:cxn ang="0">
                <a:pos x="1288" y="152"/>
              </a:cxn>
              <a:cxn ang="0">
                <a:pos x="1288" y="185"/>
              </a:cxn>
              <a:cxn ang="0">
                <a:pos x="1271" y="202"/>
              </a:cxn>
              <a:cxn ang="0">
                <a:pos x="1254" y="219"/>
              </a:cxn>
              <a:cxn ang="0">
                <a:pos x="1220" y="219"/>
              </a:cxn>
              <a:cxn ang="0">
                <a:pos x="1186" y="219"/>
              </a:cxn>
              <a:cxn ang="0">
                <a:pos x="1169" y="236"/>
              </a:cxn>
              <a:cxn ang="0">
                <a:pos x="1136" y="270"/>
              </a:cxn>
              <a:cxn ang="0">
                <a:pos x="1119" y="321"/>
              </a:cxn>
              <a:cxn ang="0">
                <a:pos x="1085" y="371"/>
              </a:cxn>
              <a:cxn ang="0">
                <a:pos x="1051" y="439"/>
              </a:cxn>
              <a:cxn ang="0">
                <a:pos x="1000" y="507"/>
              </a:cxn>
              <a:cxn ang="0">
                <a:pos x="966" y="591"/>
              </a:cxn>
              <a:cxn ang="0">
                <a:pos x="848" y="591"/>
              </a:cxn>
              <a:cxn ang="0">
                <a:pos x="864" y="507"/>
              </a:cxn>
              <a:cxn ang="0">
                <a:pos x="881" y="422"/>
              </a:cxn>
              <a:cxn ang="0">
                <a:pos x="881" y="354"/>
              </a:cxn>
              <a:cxn ang="0">
                <a:pos x="898" y="287"/>
              </a:cxn>
              <a:cxn ang="0">
                <a:pos x="898" y="253"/>
              </a:cxn>
              <a:cxn ang="0">
                <a:pos x="898" y="219"/>
              </a:cxn>
              <a:cxn ang="0">
                <a:pos x="898" y="185"/>
              </a:cxn>
              <a:cxn ang="0">
                <a:pos x="881" y="169"/>
              </a:cxn>
              <a:cxn ang="0">
                <a:pos x="864" y="169"/>
              </a:cxn>
              <a:cxn ang="0">
                <a:pos x="831" y="169"/>
              </a:cxn>
              <a:cxn ang="0">
                <a:pos x="797" y="169"/>
              </a:cxn>
              <a:cxn ang="0">
                <a:pos x="729" y="169"/>
              </a:cxn>
              <a:cxn ang="0">
                <a:pos x="661" y="169"/>
              </a:cxn>
              <a:cxn ang="0">
                <a:pos x="560" y="185"/>
              </a:cxn>
              <a:cxn ang="0">
                <a:pos x="441" y="219"/>
              </a:cxn>
              <a:cxn ang="0">
                <a:pos x="322" y="236"/>
              </a:cxn>
              <a:cxn ang="0">
                <a:pos x="204" y="253"/>
              </a:cxn>
              <a:cxn ang="0">
                <a:pos x="102" y="253"/>
              </a:cxn>
              <a:cxn ang="0">
                <a:pos x="0" y="270"/>
              </a:cxn>
              <a:cxn ang="0">
                <a:pos x="0" y="169"/>
              </a:cxn>
              <a:cxn ang="0">
                <a:pos x="102" y="169"/>
              </a:cxn>
              <a:cxn ang="0">
                <a:pos x="187" y="152"/>
              </a:cxn>
              <a:cxn ang="0">
                <a:pos x="255" y="152"/>
              </a:cxn>
              <a:cxn ang="0">
                <a:pos x="305" y="135"/>
              </a:cxn>
              <a:cxn ang="0">
                <a:pos x="356" y="135"/>
              </a:cxn>
              <a:cxn ang="0">
                <a:pos x="424" y="118"/>
              </a:cxn>
              <a:cxn ang="0">
                <a:pos x="509" y="101"/>
              </a:cxn>
              <a:cxn ang="0">
                <a:pos x="627" y="84"/>
              </a:cxn>
              <a:cxn ang="0">
                <a:pos x="729" y="67"/>
              </a:cxn>
              <a:cxn ang="0">
                <a:pos x="797" y="50"/>
              </a:cxn>
              <a:cxn ang="0">
                <a:pos x="848" y="33"/>
              </a:cxn>
              <a:cxn ang="0">
                <a:pos x="881" y="17"/>
              </a:cxn>
              <a:cxn ang="0">
                <a:pos x="932" y="0"/>
              </a:cxn>
              <a:cxn ang="0">
                <a:pos x="983" y="0"/>
              </a:cxn>
              <a:cxn ang="0">
                <a:pos x="1000" y="0"/>
              </a:cxn>
              <a:cxn ang="0">
                <a:pos x="1034" y="17"/>
              </a:cxn>
              <a:cxn ang="0">
                <a:pos x="1085" y="33"/>
              </a:cxn>
              <a:cxn ang="0">
                <a:pos x="1152" y="67"/>
              </a:cxn>
            </a:cxnLst>
            <a:rect l="txL" t="txT" r="txR" b="txB"/>
            <a:pathLst>
              <a:path w="1288" h="591">
                <a:moveTo>
                  <a:pt x="1152" y="67"/>
                </a:moveTo>
                <a:lnTo>
                  <a:pt x="1203" y="101"/>
                </a:lnTo>
                <a:lnTo>
                  <a:pt x="1254" y="135"/>
                </a:lnTo>
                <a:lnTo>
                  <a:pt x="1288" y="152"/>
                </a:lnTo>
                <a:lnTo>
                  <a:pt x="1288" y="185"/>
                </a:lnTo>
                <a:lnTo>
                  <a:pt x="1271" y="202"/>
                </a:lnTo>
                <a:lnTo>
                  <a:pt x="1254" y="219"/>
                </a:lnTo>
                <a:lnTo>
                  <a:pt x="1220" y="219"/>
                </a:lnTo>
                <a:lnTo>
                  <a:pt x="1186" y="219"/>
                </a:lnTo>
                <a:lnTo>
                  <a:pt x="1169" y="236"/>
                </a:lnTo>
                <a:lnTo>
                  <a:pt x="1136" y="270"/>
                </a:lnTo>
                <a:lnTo>
                  <a:pt x="1119" y="321"/>
                </a:lnTo>
                <a:lnTo>
                  <a:pt x="1085" y="371"/>
                </a:lnTo>
                <a:lnTo>
                  <a:pt x="1051" y="439"/>
                </a:lnTo>
                <a:lnTo>
                  <a:pt x="1000" y="507"/>
                </a:lnTo>
                <a:lnTo>
                  <a:pt x="966" y="591"/>
                </a:lnTo>
                <a:lnTo>
                  <a:pt x="848" y="591"/>
                </a:lnTo>
                <a:lnTo>
                  <a:pt x="864" y="507"/>
                </a:lnTo>
                <a:lnTo>
                  <a:pt x="881" y="422"/>
                </a:lnTo>
                <a:lnTo>
                  <a:pt x="881" y="354"/>
                </a:lnTo>
                <a:lnTo>
                  <a:pt x="898" y="287"/>
                </a:lnTo>
                <a:lnTo>
                  <a:pt x="898" y="253"/>
                </a:lnTo>
                <a:lnTo>
                  <a:pt x="898" y="219"/>
                </a:lnTo>
                <a:lnTo>
                  <a:pt x="898" y="185"/>
                </a:lnTo>
                <a:lnTo>
                  <a:pt x="881" y="169"/>
                </a:lnTo>
                <a:lnTo>
                  <a:pt x="864" y="169"/>
                </a:lnTo>
                <a:lnTo>
                  <a:pt x="831" y="169"/>
                </a:lnTo>
                <a:lnTo>
                  <a:pt x="797" y="169"/>
                </a:lnTo>
                <a:lnTo>
                  <a:pt x="729" y="169"/>
                </a:lnTo>
                <a:lnTo>
                  <a:pt x="661" y="169"/>
                </a:lnTo>
                <a:lnTo>
                  <a:pt x="560" y="185"/>
                </a:lnTo>
                <a:lnTo>
                  <a:pt x="441" y="219"/>
                </a:lnTo>
                <a:lnTo>
                  <a:pt x="322" y="236"/>
                </a:lnTo>
                <a:lnTo>
                  <a:pt x="204" y="253"/>
                </a:lnTo>
                <a:lnTo>
                  <a:pt x="102" y="253"/>
                </a:lnTo>
                <a:lnTo>
                  <a:pt x="0" y="270"/>
                </a:lnTo>
                <a:lnTo>
                  <a:pt x="0" y="169"/>
                </a:lnTo>
                <a:lnTo>
                  <a:pt x="102" y="169"/>
                </a:lnTo>
                <a:lnTo>
                  <a:pt x="187" y="152"/>
                </a:lnTo>
                <a:lnTo>
                  <a:pt x="255" y="152"/>
                </a:lnTo>
                <a:lnTo>
                  <a:pt x="305" y="135"/>
                </a:lnTo>
                <a:lnTo>
                  <a:pt x="356" y="135"/>
                </a:lnTo>
                <a:lnTo>
                  <a:pt x="424" y="118"/>
                </a:lnTo>
                <a:lnTo>
                  <a:pt x="509" y="101"/>
                </a:lnTo>
                <a:lnTo>
                  <a:pt x="627" y="84"/>
                </a:lnTo>
                <a:lnTo>
                  <a:pt x="729" y="67"/>
                </a:lnTo>
                <a:lnTo>
                  <a:pt x="797" y="50"/>
                </a:lnTo>
                <a:lnTo>
                  <a:pt x="848" y="33"/>
                </a:lnTo>
                <a:lnTo>
                  <a:pt x="881" y="17"/>
                </a:lnTo>
                <a:lnTo>
                  <a:pt x="932" y="0"/>
                </a:lnTo>
                <a:lnTo>
                  <a:pt x="983" y="0"/>
                </a:lnTo>
                <a:lnTo>
                  <a:pt x="1000" y="0"/>
                </a:lnTo>
                <a:lnTo>
                  <a:pt x="1034" y="17"/>
                </a:lnTo>
                <a:lnTo>
                  <a:pt x="1085" y="33"/>
                </a:lnTo>
                <a:lnTo>
                  <a:pt x="1152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04" name="Freeform 36"/>
          <p:cNvSpPr/>
          <p:nvPr/>
        </p:nvSpPr>
        <p:spPr>
          <a:xfrm>
            <a:off x="6037263" y="2616200"/>
            <a:ext cx="711200" cy="139700"/>
          </a:xfrm>
          <a:custGeom>
            <a:avLst/>
            <a:gdLst>
              <a:gd name="txL" fmla="*/ 0 w 1118"/>
              <a:gd name="txT" fmla="*/ 0 h 220"/>
              <a:gd name="txR" fmla="*/ 1118 w 1118"/>
              <a:gd name="txB" fmla="*/ 220 h 220"/>
            </a:gdLst>
            <a:ahLst/>
            <a:cxnLst>
              <a:cxn ang="0">
                <a:pos x="1067" y="34"/>
              </a:cxn>
              <a:cxn ang="0">
                <a:pos x="1084" y="51"/>
              </a:cxn>
              <a:cxn ang="0">
                <a:pos x="1101" y="51"/>
              </a:cxn>
              <a:cxn ang="0">
                <a:pos x="1118" y="68"/>
              </a:cxn>
              <a:cxn ang="0">
                <a:pos x="1118" y="85"/>
              </a:cxn>
              <a:cxn ang="0">
                <a:pos x="1101" y="85"/>
              </a:cxn>
              <a:cxn ang="0">
                <a:pos x="1084" y="85"/>
              </a:cxn>
              <a:cxn ang="0">
                <a:pos x="1050" y="102"/>
              </a:cxn>
              <a:cxn ang="0">
                <a:pos x="1016" y="102"/>
              </a:cxn>
              <a:cxn ang="0">
                <a:pos x="965" y="119"/>
              </a:cxn>
              <a:cxn ang="0">
                <a:pos x="897" y="135"/>
              </a:cxn>
              <a:cxn ang="0">
                <a:pos x="830" y="135"/>
              </a:cxn>
              <a:cxn ang="0">
                <a:pos x="728" y="152"/>
              </a:cxn>
              <a:cxn ang="0">
                <a:pos x="355" y="203"/>
              </a:cxn>
              <a:cxn ang="0">
                <a:pos x="186" y="220"/>
              </a:cxn>
              <a:cxn ang="0">
                <a:pos x="0" y="220"/>
              </a:cxn>
              <a:cxn ang="0">
                <a:pos x="0" y="135"/>
              </a:cxn>
              <a:cxn ang="0">
                <a:pos x="169" y="102"/>
              </a:cxn>
              <a:cxn ang="0">
                <a:pos x="321" y="85"/>
              </a:cxn>
              <a:cxn ang="0">
                <a:pos x="474" y="68"/>
              </a:cxn>
              <a:cxn ang="0">
                <a:pos x="593" y="51"/>
              </a:cxn>
              <a:cxn ang="0">
                <a:pos x="694" y="34"/>
              </a:cxn>
              <a:cxn ang="0">
                <a:pos x="779" y="17"/>
              </a:cxn>
              <a:cxn ang="0">
                <a:pos x="830" y="17"/>
              </a:cxn>
              <a:cxn ang="0">
                <a:pos x="881" y="0"/>
              </a:cxn>
              <a:cxn ang="0">
                <a:pos x="948" y="0"/>
              </a:cxn>
              <a:cxn ang="0">
                <a:pos x="999" y="0"/>
              </a:cxn>
              <a:cxn ang="0">
                <a:pos x="1033" y="17"/>
              </a:cxn>
              <a:cxn ang="0">
                <a:pos x="1067" y="34"/>
              </a:cxn>
            </a:cxnLst>
            <a:rect l="txL" t="txT" r="txR" b="txB"/>
            <a:pathLst>
              <a:path w="1118" h="220">
                <a:moveTo>
                  <a:pt x="1067" y="34"/>
                </a:moveTo>
                <a:lnTo>
                  <a:pt x="1084" y="51"/>
                </a:lnTo>
                <a:lnTo>
                  <a:pt x="1101" y="51"/>
                </a:lnTo>
                <a:lnTo>
                  <a:pt x="1118" y="68"/>
                </a:lnTo>
                <a:lnTo>
                  <a:pt x="1118" y="85"/>
                </a:lnTo>
                <a:lnTo>
                  <a:pt x="1101" y="85"/>
                </a:lnTo>
                <a:lnTo>
                  <a:pt x="1084" y="85"/>
                </a:lnTo>
                <a:lnTo>
                  <a:pt x="1050" y="102"/>
                </a:lnTo>
                <a:lnTo>
                  <a:pt x="1016" y="102"/>
                </a:lnTo>
                <a:lnTo>
                  <a:pt x="965" y="119"/>
                </a:lnTo>
                <a:lnTo>
                  <a:pt x="897" y="135"/>
                </a:lnTo>
                <a:lnTo>
                  <a:pt x="830" y="135"/>
                </a:lnTo>
                <a:lnTo>
                  <a:pt x="728" y="152"/>
                </a:lnTo>
                <a:lnTo>
                  <a:pt x="355" y="203"/>
                </a:lnTo>
                <a:lnTo>
                  <a:pt x="186" y="220"/>
                </a:lnTo>
                <a:lnTo>
                  <a:pt x="0" y="220"/>
                </a:lnTo>
                <a:lnTo>
                  <a:pt x="0" y="135"/>
                </a:lnTo>
                <a:lnTo>
                  <a:pt x="169" y="102"/>
                </a:lnTo>
                <a:lnTo>
                  <a:pt x="321" y="85"/>
                </a:lnTo>
                <a:lnTo>
                  <a:pt x="474" y="68"/>
                </a:lnTo>
                <a:lnTo>
                  <a:pt x="593" y="51"/>
                </a:lnTo>
                <a:lnTo>
                  <a:pt x="694" y="34"/>
                </a:lnTo>
                <a:lnTo>
                  <a:pt x="779" y="17"/>
                </a:lnTo>
                <a:lnTo>
                  <a:pt x="830" y="17"/>
                </a:lnTo>
                <a:lnTo>
                  <a:pt x="881" y="0"/>
                </a:lnTo>
                <a:lnTo>
                  <a:pt x="948" y="0"/>
                </a:lnTo>
                <a:lnTo>
                  <a:pt x="999" y="0"/>
                </a:lnTo>
                <a:lnTo>
                  <a:pt x="1033" y="17"/>
                </a:lnTo>
                <a:lnTo>
                  <a:pt x="1067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07" name="Freeform 39"/>
          <p:cNvSpPr/>
          <p:nvPr/>
        </p:nvSpPr>
        <p:spPr>
          <a:xfrm>
            <a:off x="6037263" y="3195638"/>
            <a:ext cx="646112" cy="354012"/>
          </a:xfrm>
          <a:custGeom>
            <a:avLst/>
            <a:gdLst>
              <a:gd name="txL" fmla="*/ 0 w 1016"/>
              <a:gd name="txT" fmla="*/ 0 h 557"/>
              <a:gd name="txR" fmla="*/ 1016 w 1016"/>
              <a:gd name="txB" fmla="*/ 557 h 557"/>
            </a:gdLst>
            <a:ahLst/>
            <a:cxnLst>
              <a:cxn ang="0">
                <a:pos x="0" y="152"/>
              </a:cxn>
              <a:cxn ang="0">
                <a:pos x="50" y="152"/>
              </a:cxn>
              <a:cxn ang="0">
                <a:pos x="135" y="152"/>
              </a:cxn>
              <a:cxn ang="0">
                <a:pos x="237" y="135"/>
              </a:cxn>
              <a:cxn ang="0">
                <a:pos x="355" y="101"/>
              </a:cxn>
              <a:cxn ang="0">
                <a:pos x="406" y="101"/>
              </a:cxn>
              <a:cxn ang="0">
                <a:pos x="474" y="84"/>
              </a:cxn>
              <a:cxn ang="0">
                <a:pos x="559" y="67"/>
              </a:cxn>
              <a:cxn ang="0">
                <a:pos x="609" y="50"/>
              </a:cxn>
              <a:cxn ang="0">
                <a:pos x="643" y="33"/>
              </a:cxn>
              <a:cxn ang="0">
                <a:pos x="677" y="0"/>
              </a:cxn>
              <a:cxn ang="0">
                <a:pos x="728" y="0"/>
              </a:cxn>
              <a:cxn ang="0">
                <a:pos x="745" y="0"/>
              </a:cxn>
              <a:cxn ang="0">
                <a:pos x="779" y="17"/>
              </a:cxn>
              <a:cxn ang="0">
                <a:pos x="830" y="50"/>
              </a:cxn>
              <a:cxn ang="0">
                <a:pos x="897" y="67"/>
              </a:cxn>
              <a:cxn ang="0">
                <a:pos x="948" y="101"/>
              </a:cxn>
              <a:cxn ang="0">
                <a:pos x="982" y="118"/>
              </a:cxn>
              <a:cxn ang="0">
                <a:pos x="999" y="135"/>
              </a:cxn>
              <a:cxn ang="0">
                <a:pos x="1016" y="152"/>
              </a:cxn>
              <a:cxn ang="0">
                <a:pos x="982" y="186"/>
              </a:cxn>
              <a:cxn ang="0">
                <a:pos x="965" y="202"/>
              </a:cxn>
              <a:cxn ang="0">
                <a:pos x="948" y="202"/>
              </a:cxn>
              <a:cxn ang="0">
                <a:pos x="931" y="219"/>
              </a:cxn>
              <a:cxn ang="0">
                <a:pos x="914" y="236"/>
              </a:cxn>
              <a:cxn ang="0">
                <a:pos x="897" y="270"/>
              </a:cxn>
              <a:cxn ang="0">
                <a:pos x="864" y="304"/>
              </a:cxn>
              <a:cxn ang="0">
                <a:pos x="847" y="354"/>
              </a:cxn>
              <a:cxn ang="0">
                <a:pos x="830" y="405"/>
              </a:cxn>
              <a:cxn ang="0">
                <a:pos x="796" y="473"/>
              </a:cxn>
              <a:cxn ang="0">
                <a:pos x="779" y="557"/>
              </a:cxn>
              <a:cxn ang="0">
                <a:pos x="660" y="557"/>
              </a:cxn>
              <a:cxn ang="0">
                <a:pos x="660" y="456"/>
              </a:cxn>
              <a:cxn ang="0">
                <a:pos x="677" y="371"/>
              </a:cxn>
              <a:cxn ang="0">
                <a:pos x="694" y="304"/>
              </a:cxn>
              <a:cxn ang="0">
                <a:pos x="694" y="270"/>
              </a:cxn>
              <a:cxn ang="0">
                <a:pos x="694" y="219"/>
              </a:cxn>
              <a:cxn ang="0">
                <a:pos x="677" y="186"/>
              </a:cxn>
              <a:cxn ang="0">
                <a:pos x="660" y="186"/>
              </a:cxn>
              <a:cxn ang="0">
                <a:pos x="626" y="186"/>
              </a:cxn>
              <a:cxn ang="0">
                <a:pos x="576" y="186"/>
              </a:cxn>
              <a:cxn ang="0">
                <a:pos x="474" y="186"/>
              </a:cxn>
              <a:cxn ang="0">
                <a:pos x="372" y="202"/>
              </a:cxn>
              <a:cxn ang="0">
                <a:pos x="254" y="219"/>
              </a:cxn>
              <a:cxn ang="0">
                <a:pos x="135" y="236"/>
              </a:cxn>
              <a:cxn ang="0">
                <a:pos x="67" y="236"/>
              </a:cxn>
              <a:cxn ang="0">
                <a:pos x="0" y="236"/>
              </a:cxn>
              <a:cxn ang="0">
                <a:pos x="0" y="152"/>
              </a:cxn>
            </a:cxnLst>
            <a:rect l="txL" t="txT" r="txR" b="txB"/>
            <a:pathLst>
              <a:path w="1016" h="557">
                <a:moveTo>
                  <a:pt x="0" y="152"/>
                </a:moveTo>
                <a:lnTo>
                  <a:pt x="50" y="152"/>
                </a:lnTo>
                <a:lnTo>
                  <a:pt x="135" y="152"/>
                </a:lnTo>
                <a:lnTo>
                  <a:pt x="237" y="135"/>
                </a:lnTo>
                <a:lnTo>
                  <a:pt x="355" y="101"/>
                </a:lnTo>
                <a:lnTo>
                  <a:pt x="406" y="101"/>
                </a:lnTo>
                <a:lnTo>
                  <a:pt x="474" y="84"/>
                </a:lnTo>
                <a:lnTo>
                  <a:pt x="559" y="67"/>
                </a:lnTo>
                <a:lnTo>
                  <a:pt x="609" y="50"/>
                </a:lnTo>
                <a:lnTo>
                  <a:pt x="643" y="33"/>
                </a:lnTo>
                <a:lnTo>
                  <a:pt x="677" y="0"/>
                </a:lnTo>
                <a:lnTo>
                  <a:pt x="728" y="0"/>
                </a:lnTo>
                <a:lnTo>
                  <a:pt x="745" y="0"/>
                </a:lnTo>
                <a:lnTo>
                  <a:pt x="779" y="17"/>
                </a:lnTo>
                <a:lnTo>
                  <a:pt x="830" y="50"/>
                </a:lnTo>
                <a:lnTo>
                  <a:pt x="897" y="67"/>
                </a:lnTo>
                <a:lnTo>
                  <a:pt x="948" y="101"/>
                </a:lnTo>
                <a:lnTo>
                  <a:pt x="982" y="118"/>
                </a:lnTo>
                <a:lnTo>
                  <a:pt x="999" y="135"/>
                </a:lnTo>
                <a:lnTo>
                  <a:pt x="1016" y="152"/>
                </a:lnTo>
                <a:lnTo>
                  <a:pt x="982" y="186"/>
                </a:lnTo>
                <a:lnTo>
                  <a:pt x="965" y="202"/>
                </a:lnTo>
                <a:lnTo>
                  <a:pt x="948" y="202"/>
                </a:lnTo>
                <a:lnTo>
                  <a:pt x="931" y="219"/>
                </a:lnTo>
                <a:lnTo>
                  <a:pt x="914" y="236"/>
                </a:lnTo>
                <a:lnTo>
                  <a:pt x="897" y="270"/>
                </a:lnTo>
                <a:lnTo>
                  <a:pt x="864" y="304"/>
                </a:lnTo>
                <a:lnTo>
                  <a:pt x="847" y="354"/>
                </a:lnTo>
                <a:lnTo>
                  <a:pt x="830" y="405"/>
                </a:lnTo>
                <a:lnTo>
                  <a:pt x="796" y="473"/>
                </a:lnTo>
                <a:lnTo>
                  <a:pt x="779" y="557"/>
                </a:lnTo>
                <a:lnTo>
                  <a:pt x="660" y="557"/>
                </a:lnTo>
                <a:lnTo>
                  <a:pt x="660" y="456"/>
                </a:lnTo>
                <a:lnTo>
                  <a:pt x="677" y="371"/>
                </a:lnTo>
                <a:lnTo>
                  <a:pt x="694" y="304"/>
                </a:lnTo>
                <a:lnTo>
                  <a:pt x="694" y="270"/>
                </a:lnTo>
                <a:lnTo>
                  <a:pt x="694" y="219"/>
                </a:lnTo>
                <a:lnTo>
                  <a:pt x="677" y="186"/>
                </a:lnTo>
                <a:lnTo>
                  <a:pt x="660" y="186"/>
                </a:lnTo>
                <a:lnTo>
                  <a:pt x="626" y="186"/>
                </a:lnTo>
                <a:lnTo>
                  <a:pt x="576" y="186"/>
                </a:lnTo>
                <a:lnTo>
                  <a:pt x="474" y="186"/>
                </a:lnTo>
                <a:lnTo>
                  <a:pt x="372" y="202"/>
                </a:lnTo>
                <a:lnTo>
                  <a:pt x="254" y="219"/>
                </a:lnTo>
                <a:lnTo>
                  <a:pt x="135" y="236"/>
                </a:lnTo>
                <a:lnTo>
                  <a:pt x="67" y="236"/>
                </a:lnTo>
                <a:lnTo>
                  <a:pt x="0" y="236"/>
                </a:lnTo>
                <a:lnTo>
                  <a:pt x="0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08" name="Freeform 40"/>
          <p:cNvSpPr/>
          <p:nvPr/>
        </p:nvSpPr>
        <p:spPr>
          <a:xfrm>
            <a:off x="6080125" y="3517900"/>
            <a:ext cx="527050" cy="117475"/>
          </a:xfrm>
          <a:custGeom>
            <a:avLst/>
            <a:gdLst>
              <a:gd name="txL" fmla="*/ 0 w 830"/>
              <a:gd name="txT" fmla="*/ 0 h 185"/>
              <a:gd name="txR" fmla="*/ 830 w 830"/>
              <a:gd name="txB" fmla="*/ 185 h 185"/>
            </a:gdLst>
            <a:ahLst/>
            <a:cxnLst>
              <a:cxn ang="0">
                <a:pos x="424" y="33"/>
              </a:cxn>
              <a:cxn ang="0">
                <a:pos x="509" y="16"/>
              </a:cxn>
              <a:cxn ang="0">
                <a:pos x="576" y="16"/>
              </a:cxn>
              <a:cxn ang="0">
                <a:pos x="644" y="0"/>
              </a:cxn>
              <a:cxn ang="0">
                <a:pos x="695" y="0"/>
              </a:cxn>
              <a:cxn ang="0">
                <a:pos x="746" y="0"/>
              </a:cxn>
              <a:cxn ang="0">
                <a:pos x="780" y="0"/>
              </a:cxn>
              <a:cxn ang="0">
                <a:pos x="797" y="0"/>
              </a:cxn>
              <a:cxn ang="0">
                <a:pos x="814" y="0"/>
              </a:cxn>
              <a:cxn ang="0">
                <a:pos x="830" y="50"/>
              </a:cxn>
              <a:cxn ang="0">
                <a:pos x="814" y="84"/>
              </a:cxn>
              <a:cxn ang="0">
                <a:pos x="797" y="84"/>
              </a:cxn>
              <a:cxn ang="0">
                <a:pos x="780" y="101"/>
              </a:cxn>
              <a:cxn ang="0">
                <a:pos x="746" y="101"/>
              </a:cxn>
              <a:cxn ang="0">
                <a:pos x="712" y="118"/>
              </a:cxn>
              <a:cxn ang="0">
                <a:pos x="661" y="118"/>
              </a:cxn>
              <a:cxn ang="0">
                <a:pos x="610" y="135"/>
              </a:cxn>
              <a:cxn ang="0">
                <a:pos x="542" y="135"/>
              </a:cxn>
              <a:cxn ang="0">
                <a:pos x="475" y="135"/>
              </a:cxn>
              <a:cxn ang="0">
                <a:pos x="322" y="152"/>
              </a:cxn>
              <a:cxn ang="0">
                <a:pos x="204" y="168"/>
              </a:cxn>
              <a:cxn ang="0">
                <a:pos x="102" y="168"/>
              </a:cxn>
              <a:cxn ang="0">
                <a:pos x="0" y="185"/>
              </a:cxn>
              <a:cxn ang="0">
                <a:pos x="0" y="84"/>
              </a:cxn>
              <a:cxn ang="0">
                <a:pos x="34" y="84"/>
              </a:cxn>
              <a:cxn ang="0">
                <a:pos x="68" y="84"/>
              </a:cxn>
              <a:cxn ang="0">
                <a:pos x="102" y="67"/>
              </a:cxn>
              <a:cxn ang="0">
                <a:pos x="153" y="67"/>
              </a:cxn>
              <a:cxn ang="0">
                <a:pos x="221" y="67"/>
              </a:cxn>
              <a:cxn ang="0">
                <a:pos x="271" y="50"/>
              </a:cxn>
              <a:cxn ang="0">
                <a:pos x="356" y="50"/>
              </a:cxn>
              <a:cxn ang="0">
                <a:pos x="424" y="33"/>
              </a:cxn>
            </a:cxnLst>
            <a:rect l="txL" t="txT" r="txR" b="txB"/>
            <a:pathLst>
              <a:path w="830" h="185">
                <a:moveTo>
                  <a:pt x="424" y="33"/>
                </a:moveTo>
                <a:lnTo>
                  <a:pt x="509" y="16"/>
                </a:lnTo>
                <a:lnTo>
                  <a:pt x="576" y="16"/>
                </a:lnTo>
                <a:lnTo>
                  <a:pt x="644" y="0"/>
                </a:lnTo>
                <a:lnTo>
                  <a:pt x="695" y="0"/>
                </a:lnTo>
                <a:lnTo>
                  <a:pt x="746" y="0"/>
                </a:lnTo>
                <a:lnTo>
                  <a:pt x="780" y="0"/>
                </a:lnTo>
                <a:lnTo>
                  <a:pt x="797" y="0"/>
                </a:lnTo>
                <a:lnTo>
                  <a:pt x="814" y="0"/>
                </a:lnTo>
                <a:lnTo>
                  <a:pt x="830" y="50"/>
                </a:lnTo>
                <a:lnTo>
                  <a:pt x="814" y="84"/>
                </a:lnTo>
                <a:lnTo>
                  <a:pt x="797" y="84"/>
                </a:lnTo>
                <a:lnTo>
                  <a:pt x="780" y="101"/>
                </a:lnTo>
                <a:lnTo>
                  <a:pt x="746" y="101"/>
                </a:lnTo>
                <a:lnTo>
                  <a:pt x="712" y="118"/>
                </a:lnTo>
                <a:lnTo>
                  <a:pt x="661" y="118"/>
                </a:lnTo>
                <a:lnTo>
                  <a:pt x="610" y="135"/>
                </a:lnTo>
                <a:lnTo>
                  <a:pt x="542" y="135"/>
                </a:lnTo>
                <a:lnTo>
                  <a:pt x="475" y="135"/>
                </a:lnTo>
                <a:lnTo>
                  <a:pt x="322" y="152"/>
                </a:lnTo>
                <a:lnTo>
                  <a:pt x="204" y="168"/>
                </a:lnTo>
                <a:lnTo>
                  <a:pt x="102" y="168"/>
                </a:lnTo>
                <a:lnTo>
                  <a:pt x="0" y="185"/>
                </a:lnTo>
                <a:lnTo>
                  <a:pt x="0" y="84"/>
                </a:lnTo>
                <a:lnTo>
                  <a:pt x="34" y="84"/>
                </a:lnTo>
                <a:lnTo>
                  <a:pt x="68" y="84"/>
                </a:lnTo>
                <a:lnTo>
                  <a:pt x="102" y="67"/>
                </a:lnTo>
                <a:lnTo>
                  <a:pt x="153" y="67"/>
                </a:lnTo>
                <a:lnTo>
                  <a:pt x="221" y="67"/>
                </a:lnTo>
                <a:lnTo>
                  <a:pt x="271" y="50"/>
                </a:lnTo>
                <a:lnTo>
                  <a:pt x="356" y="50"/>
                </a:lnTo>
                <a:lnTo>
                  <a:pt x="424" y="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02" name="Freeform 34"/>
          <p:cNvSpPr/>
          <p:nvPr/>
        </p:nvSpPr>
        <p:spPr>
          <a:xfrm>
            <a:off x="5392738" y="2347913"/>
            <a:ext cx="752475" cy="1458912"/>
          </a:xfrm>
          <a:custGeom>
            <a:avLst/>
            <a:gdLst>
              <a:gd name="txL" fmla="*/ 0 w 1186"/>
              <a:gd name="txT" fmla="*/ 0 h 2298"/>
              <a:gd name="txR" fmla="*/ 1186 w 1186"/>
              <a:gd name="txB" fmla="*/ 2298 h 2298"/>
            </a:gdLst>
            <a:ahLst/>
            <a:cxnLst>
              <a:cxn ang="0">
                <a:pos x="627" y="1723"/>
              </a:cxn>
              <a:cxn ang="0">
                <a:pos x="525" y="1858"/>
              </a:cxn>
              <a:cxn ang="0">
                <a:pos x="424" y="1960"/>
              </a:cxn>
              <a:cxn ang="0">
                <a:pos x="322" y="2061"/>
              </a:cxn>
              <a:cxn ang="0">
                <a:pos x="220" y="2163"/>
              </a:cxn>
              <a:cxn ang="0">
                <a:pos x="169" y="2196"/>
              </a:cxn>
              <a:cxn ang="0">
                <a:pos x="136" y="2230"/>
              </a:cxn>
              <a:cxn ang="0">
                <a:pos x="68" y="2264"/>
              </a:cxn>
              <a:cxn ang="0">
                <a:pos x="17" y="2298"/>
              </a:cxn>
              <a:cxn ang="0">
                <a:pos x="0" y="2298"/>
              </a:cxn>
              <a:cxn ang="0">
                <a:pos x="0" y="2281"/>
              </a:cxn>
              <a:cxn ang="0">
                <a:pos x="17" y="2247"/>
              </a:cxn>
              <a:cxn ang="0">
                <a:pos x="51" y="2213"/>
              </a:cxn>
              <a:cxn ang="0">
                <a:pos x="102" y="2163"/>
              </a:cxn>
              <a:cxn ang="0">
                <a:pos x="152" y="2112"/>
              </a:cxn>
              <a:cxn ang="0">
                <a:pos x="220" y="2027"/>
              </a:cxn>
              <a:cxn ang="0">
                <a:pos x="305" y="1926"/>
              </a:cxn>
              <a:cxn ang="0">
                <a:pos x="390" y="1791"/>
              </a:cxn>
              <a:cxn ang="0">
                <a:pos x="491" y="1656"/>
              </a:cxn>
              <a:cxn ang="0">
                <a:pos x="576" y="1521"/>
              </a:cxn>
              <a:cxn ang="0">
                <a:pos x="661" y="1368"/>
              </a:cxn>
              <a:cxn ang="0">
                <a:pos x="745" y="1216"/>
              </a:cxn>
              <a:cxn ang="0">
                <a:pos x="796" y="1064"/>
              </a:cxn>
              <a:cxn ang="0">
                <a:pos x="847" y="929"/>
              </a:cxn>
              <a:cxn ang="0">
                <a:pos x="898" y="811"/>
              </a:cxn>
              <a:cxn ang="0">
                <a:pos x="932" y="693"/>
              </a:cxn>
              <a:cxn ang="0">
                <a:pos x="949" y="608"/>
              </a:cxn>
              <a:cxn ang="0">
                <a:pos x="949" y="507"/>
              </a:cxn>
              <a:cxn ang="0">
                <a:pos x="966" y="355"/>
              </a:cxn>
              <a:cxn ang="0">
                <a:pos x="949" y="220"/>
              </a:cxn>
              <a:cxn ang="0">
                <a:pos x="949" y="152"/>
              </a:cxn>
              <a:cxn ang="0">
                <a:pos x="932" y="101"/>
              </a:cxn>
              <a:cxn ang="0">
                <a:pos x="915" y="67"/>
              </a:cxn>
              <a:cxn ang="0">
                <a:pos x="915" y="34"/>
              </a:cxn>
              <a:cxn ang="0">
                <a:pos x="915" y="17"/>
              </a:cxn>
              <a:cxn ang="0">
                <a:pos x="932" y="0"/>
              </a:cxn>
              <a:cxn ang="0">
                <a:pos x="966" y="0"/>
              </a:cxn>
              <a:cxn ang="0">
                <a:pos x="1017" y="0"/>
              </a:cxn>
              <a:cxn ang="0">
                <a:pos x="1084" y="17"/>
              </a:cxn>
              <a:cxn ang="0">
                <a:pos x="1186" y="51"/>
              </a:cxn>
              <a:cxn ang="0">
                <a:pos x="1186" y="169"/>
              </a:cxn>
              <a:cxn ang="0">
                <a:pos x="1186" y="287"/>
              </a:cxn>
              <a:cxn ang="0">
                <a:pos x="1169" y="439"/>
              </a:cxn>
              <a:cxn ang="0">
                <a:pos x="1152" y="507"/>
              </a:cxn>
              <a:cxn ang="0">
                <a:pos x="1152" y="608"/>
              </a:cxn>
              <a:cxn ang="0">
                <a:pos x="1118" y="710"/>
              </a:cxn>
              <a:cxn ang="0">
                <a:pos x="1084" y="828"/>
              </a:cxn>
              <a:cxn ang="0">
                <a:pos x="1033" y="963"/>
              </a:cxn>
              <a:cxn ang="0">
                <a:pos x="983" y="1115"/>
              </a:cxn>
              <a:cxn ang="0">
                <a:pos x="898" y="1267"/>
              </a:cxn>
              <a:cxn ang="0">
                <a:pos x="830" y="1436"/>
              </a:cxn>
              <a:cxn ang="0">
                <a:pos x="729" y="1588"/>
              </a:cxn>
              <a:cxn ang="0">
                <a:pos x="627" y="1723"/>
              </a:cxn>
            </a:cxnLst>
            <a:rect l="txL" t="txT" r="txR" b="txB"/>
            <a:pathLst>
              <a:path w="1186" h="2298">
                <a:moveTo>
                  <a:pt x="627" y="1723"/>
                </a:moveTo>
                <a:lnTo>
                  <a:pt x="525" y="1858"/>
                </a:lnTo>
                <a:lnTo>
                  <a:pt x="424" y="1960"/>
                </a:lnTo>
                <a:lnTo>
                  <a:pt x="322" y="2061"/>
                </a:lnTo>
                <a:lnTo>
                  <a:pt x="220" y="2163"/>
                </a:lnTo>
                <a:lnTo>
                  <a:pt x="169" y="2196"/>
                </a:lnTo>
                <a:lnTo>
                  <a:pt x="136" y="2230"/>
                </a:lnTo>
                <a:lnTo>
                  <a:pt x="68" y="2264"/>
                </a:lnTo>
                <a:lnTo>
                  <a:pt x="17" y="2298"/>
                </a:lnTo>
                <a:lnTo>
                  <a:pt x="0" y="2298"/>
                </a:lnTo>
                <a:lnTo>
                  <a:pt x="0" y="2281"/>
                </a:lnTo>
                <a:lnTo>
                  <a:pt x="17" y="2247"/>
                </a:lnTo>
                <a:lnTo>
                  <a:pt x="51" y="2213"/>
                </a:lnTo>
                <a:lnTo>
                  <a:pt x="102" y="2163"/>
                </a:lnTo>
                <a:lnTo>
                  <a:pt x="152" y="2112"/>
                </a:lnTo>
                <a:lnTo>
                  <a:pt x="220" y="2027"/>
                </a:lnTo>
                <a:lnTo>
                  <a:pt x="305" y="1926"/>
                </a:lnTo>
                <a:lnTo>
                  <a:pt x="390" y="1791"/>
                </a:lnTo>
                <a:lnTo>
                  <a:pt x="491" y="1656"/>
                </a:lnTo>
                <a:lnTo>
                  <a:pt x="576" y="1521"/>
                </a:lnTo>
                <a:lnTo>
                  <a:pt x="661" y="1368"/>
                </a:lnTo>
                <a:lnTo>
                  <a:pt x="745" y="1216"/>
                </a:lnTo>
                <a:lnTo>
                  <a:pt x="796" y="1064"/>
                </a:lnTo>
                <a:lnTo>
                  <a:pt x="847" y="929"/>
                </a:lnTo>
                <a:lnTo>
                  <a:pt x="898" y="811"/>
                </a:lnTo>
                <a:lnTo>
                  <a:pt x="932" y="693"/>
                </a:lnTo>
                <a:lnTo>
                  <a:pt x="949" y="608"/>
                </a:lnTo>
                <a:lnTo>
                  <a:pt x="949" y="507"/>
                </a:lnTo>
                <a:lnTo>
                  <a:pt x="966" y="355"/>
                </a:lnTo>
                <a:lnTo>
                  <a:pt x="949" y="220"/>
                </a:lnTo>
                <a:lnTo>
                  <a:pt x="949" y="152"/>
                </a:lnTo>
                <a:lnTo>
                  <a:pt x="932" y="101"/>
                </a:lnTo>
                <a:lnTo>
                  <a:pt x="915" y="67"/>
                </a:lnTo>
                <a:lnTo>
                  <a:pt x="915" y="34"/>
                </a:lnTo>
                <a:lnTo>
                  <a:pt x="915" y="17"/>
                </a:lnTo>
                <a:lnTo>
                  <a:pt x="932" y="0"/>
                </a:lnTo>
                <a:lnTo>
                  <a:pt x="966" y="0"/>
                </a:lnTo>
                <a:lnTo>
                  <a:pt x="1017" y="0"/>
                </a:lnTo>
                <a:lnTo>
                  <a:pt x="1084" y="17"/>
                </a:lnTo>
                <a:lnTo>
                  <a:pt x="1186" y="51"/>
                </a:lnTo>
                <a:lnTo>
                  <a:pt x="1186" y="169"/>
                </a:lnTo>
                <a:lnTo>
                  <a:pt x="1186" y="287"/>
                </a:lnTo>
                <a:lnTo>
                  <a:pt x="1169" y="439"/>
                </a:lnTo>
                <a:lnTo>
                  <a:pt x="1152" y="507"/>
                </a:lnTo>
                <a:lnTo>
                  <a:pt x="1152" y="608"/>
                </a:lnTo>
                <a:lnTo>
                  <a:pt x="1118" y="710"/>
                </a:lnTo>
                <a:lnTo>
                  <a:pt x="1084" y="828"/>
                </a:lnTo>
                <a:lnTo>
                  <a:pt x="1033" y="963"/>
                </a:lnTo>
                <a:lnTo>
                  <a:pt x="983" y="1115"/>
                </a:lnTo>
                <a:lnTo>
                  <a:pt x="898" y="1267"/>
                </a:lnTo>
                <a:lnTo>
                  <a:pt x="830" y="1436"/>
                </a:lnTo>
                <a:lnTo>
                  <a:pt x="729" y="1588"/>
                </a:lnTo>
                <a:lnTo>
                  <a:pt x="627" y="172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05" name="Freeform 37"/>
          <p:cNvSpPr/>
          <p:nvPr/>
        </p:nvSpPr>
        <p:spPr>
          <a:xfrm>
            <a:off x="5940425" y="2863850"/>
            <a:ext cx="1301750" cy="1147763"/>
          </a:xfrm>
          <a:custGeom>
            <a:avLst/>
            <a:gdLst>
              <a:gd name="txL" fmla="*/ 0 w 2050"/>
              <a:gd name="txT" fmla="*/ 0 h 1808"/>
              <a:gd name="txR" fmla="*/ 2050 w 2050"/>
              <a:gd name="txB" fmla="*/ 1808 h 1808"/>
            </a:gdLst>
            <a:ahLst/>
            <a:cxnLst>
              <a:cxn ang="0">
                <a:pos x="1915" y="878"/>
              </a:cxn>
              <a:cxn ang="0">
                <a:pos x="1881" y="1132"/>
              </a:cxn>
              <a:cxn ang="0">
                <a:pos x="1830" y="1368"/>
              </a:cxn>
              <a:cxn ang="0">
                <a:pos x="1762" y="1537"/>
              </a:cxn>
              <a:cxn ang="0">
                <a:pos x="1643" y="1706"/>
              </a:cxn>
              <a:cxn ang="0">
                <a:pos x="1559" y="1774"/>
              </a:cxn>
              <a:cxn ang="0">
                <a:pos x="1474" y="1808"/>
              </a:cxn>
              <a:cxn ang="0">
                <a:pos x="1423" y="1808"/>
              </a:cxn>
              <a:cxn ang="0">
                <a:pos x="1406" y="1740"/>
              </a:cxn>
              <a:cxn ang="0">
                <a:pos x="1389" y="1656"/>
              </a:cxn>
              <a:cxn ang="0">
                <a:pos x="1322" y="1554"/>
              </a:cxn>
              <a:cxn ang="0">
                <a:pos x="1186" y="1470"/>
              </a:cxn>
              <a:cxn ang="0">
                <a:pos x="1118" y="1402"/>
              </a:cxn>
              <a:cxn ang="0">
                <a:pos x="1118" y="1368"/>
              </a:cxn>
              <a:cxn ang="0">
                <a:pos x="1220" y="1385"/>
              </a:cxn>
              <a:cxn ang="0">
                <a:pos x="1372" y="1402"/>
              </a:cxn>
              <a:cxn ang="0">
                <a:pos x="1508" y="1402"/>
              </a:cxn>
              <a:cxn ang="0">
                <a:pos x="1559" y="1368"/>
              </a:cxn>
              <a:cxn ang="0">
                <a:pos x="1593" y="1318"/>
              </a:cxn>
              <a:cxn ang="0">
                <a:pos x="1627" y="1233"/>
              </a:cxn>
              <a:cxn ang="0">
                <a:pos x="1643" y="1115"/>
              </a:cxn>
              <a:cxn ang="0">
                <a:pos x="1694" y="912"/>
              </a:cxn>
              <a:cxn ang="0">
                <a:pos x="1711" y="625"/>
              </a:cxn>
              <a:cxn ang="0">
                <a:pos x="1711" y="405"/>
              </a:cxn>
              <a:cxn ang="0">
                <a:pos x="1694" y="253"/>
              </a:cxn>
              <a:cxn ang="0">
                <a:pos x="1660" y="220"/>
              </a:cxn>
              <a:cxn ang="0">
                <a:pos x="1593" y="203"/>
              </a:cxn>
              <a:cxn ang="0">
                <a:pos x="1474" y="203"/>
              </a:cxn>
              <a:cxn ang="0">
                <a:pos x="1305" y="220"/>
              </a:cxn>
              <a:cxn ang="0">
                <a:pos x="1084" y="253"/>
              </a:cxn>
              <a:cxn ang="0">
                <a:pos x="830" y="287"/>
              </a:cxn>
              <a:cxn ang="0">
                <a:pos x="491" y="338"/>
              </a:cxn>
              <a:cxn ang="0">
                <a:pos x="0" y="372"/>
              </a:cxn>
              <a:cxn ang="0">
                <a:pos x="322" y="253"/>
              </a:cxn>
              <a:cxn ang="0">
                <a:pos x="898" y="169"/>
              </a:cxn>
              <a:cxn ang="0">
                <a:pos x="1135" y="118"/>
              </a:cxn>
              <a:cxn ang="0">
                <a:pos x="1338" y="101"/>
              </a:cxn>
              <a:cxn ang="0">
                <a:pos x="1491" y="67"/>
              </a:cxn>
              <a:cxn ang="0">
                <a:pos x="1593" y="51"/>
              </a:cxn>
              <a:cxn ang="0">
                <a:pos x="1643" y="34"/>
              </a:cxn>
              <a:cxn ang="0">
                <a:pos x="1728" y="0"/>
              </a:cxn>
              <a:cxn ang="0">
                <a:pos x="1796" y="17"/>
              </a:cxn>
              <a:cxn ang="0">
                <a:pos x="1915" y="84"/>
              </a:cxn>
              <a:cxn ang="0">
                <a:pos x="2016" y="169"/>
              </a:cxn>
              <a:cxn ang="0">
                <a:pos x="2050" y="203"/>
              </a:cxn>
              <a:cxn ang="0">
                <a:pos x="1999" y="253"/>
              </a:cxn>
              <a:cxn ang="0">
                <a:pos x="1982" y="287"/>
              </a:cxn>
              <a:cxn ang="0">
                <a:pos x="1965" y="355"/>
              </a:cxn>
              <a:cxn ang="0">
                <a:pos x="1948" y="456"/>
              </a:cxn>
              <a:cxn ang="0">
                <a:pos x="1931" y="591"/>
              </a:cxn>
            </a:cxnLst>
            <a:rect l="txL" t="txT" r="txR" b="txB"/>
            <a:pathLst>
              <a:path w="2050" h="1808">
                <a:moveTo>
                  <a:pt x="1931" y="591"/>
                </a:moveTo>
                <a:lnTo>
                  <a:pt x="1915" y="878"/>
                </a:lnTo>
                <a:lnTo>
                  <a:pt x="1898" y="1014"/>
                </a:lnTo>
                <a:lnTo>
                  <a:pt x="1881" y="1132"/>
                </a:lnTo>
                <a:lnTo>
                  <a:pt x="1864" y="1250"/>
                </a:lnTo>
                <a:lnTo>
                  <a:pt x="1830" y="1368"/>
                </a:lnTo>
                <a:lnTo>
                  <a:pt x="1796" y="1453"/>
                </a:lnTo>
                <a:lnTo>
                  <a:pt x="1762" y="1537"/>
                </a:lnTo>
                <a:lnTo>
                  <a:pt x="1694" y="1656"/>
                </a:lnTo>
                <a:lnTo>
                  <a:pt x="1643" y="1706"/>
                </a:lnTo>
                <a:lnTo>
                  <a:pt x="1593" y="1740"/>
                </a:lnTo>
                <a:lnTo>
                  <a:pt x="1559" y="1774"/>
                </a:lnTo>
                <a:lnTo>
                  <a:pt x="1508" y="1791"/>
                </a:lnTo>
                <a:lnTo>
                  <a:pt x="1474" y="1808"/>
                </a:lnTo>
                <a:lnTo>
                  <a:pt x="1457" y="1808"/>
                </a:lnTo>
                <a:lnTo>
                  <a:pt x="1423" y="1808"/>
                </a:lnTo>
                <a:lnTo>
                  <a:pt x="1406" y="1774"/>
                </a:lnTo>
                <a:lnTo>
                  <a:pt x="1406" y="1740"/>
                </a:lnTo>
                <a:lnTo>
                  <a:pt x="1406" y="1706"/>
                </a:lnTo>
                <a:lnTo>
                  <a:pt x="1389" y="1656"/>
                </a:lnTo>
                <a:lnTo>
                  <a:pt x="1355" y="1605"/>
                </a:lnTo>
                <a:lnTo>
                  <a:pt x="1322" y="1554"/>
                </a:lnTo>
                <a:lnTo>
                  <a:pt x="1254" y="1504"/>
                </a:lnTo>
                <a:lnTo>
                  <a:pt x="1186" y="1470"/>
                </a:lnTo>
                <a:lnTo>
                  <a:pt x="1135" y="1419"/>
                </a:lnTo>
                <a:lnTo>
                  <a:pt x="1118" y="1402"/>
                </a:lnTo>
                <a:lnTo>
                  <a:pt x="1118" y="1385"/>
                </a:lnTo>
                <a:lnTo>
                  <a:pt x="1118" y="1368"/>
                </a:lnTo>
                <a:lnTo>
                  <a:pt x="1152" y="1368"/>
                </a:lnTo>
                <a:lnTo>
                  <a:pt x="1220" y="1385"/>
                </a:lnTo>
                <a:lnTo>
                  <a:pt x="1288" y="1402"/>
                </a:lnTo>
                <a:lnTo>
                  <a:pt x="1372" y="1402"/>
                </a:lnTo>
                <a:lnTo>
                  <a:pt x="1457" y="1419"/>
                </a:lnTo>
                <a:lnTo>
                  <a:pt x="1508" y="1402"/>
                </a:lnTo>
                <a:lnTo>
                  <a:pt x="1542" y="1385"/>
                </a:lnTo>
                <a:lnTo>
                  <a:pt x="1559" y="1368"/>
                </a:lnTo>
                <a:lnTo>
                  <a:pt x="1576" y="1352"/>
                </a:lnTo>
                <a:lnTo>
                  <a:pt x="1593" y="1318"/>
                </a:lnTo>
                <a:lnTo>
                  <a:pt x="1610" y="1284"/>
                </a:lnTo>
                <a:lnTo>
                  <a:pt x="1627" y="1233"/>
                </a:lnTo>
                <a:lnTo>
                  <a:pt x="1627" y="1183"/>
                </a:lnTo>
                <a:lnTo>
                  <a:pt x="1643" y="1115"/>
                </a:lnTo>
                <a:lnTo>
                  <a:pt x="1660" y="1047"/>
                </a:lnTo>
                <a:lnTo>
                  <a:pt x="1694" y="912"/>
                </a:lnTo>
                <a:lnTo>
                  <a:pt x="1711" y="760"/>
                </a:lnTo>
                <a:lnTo>
                  <a:pt x="1711" y="625"/>
                </a:lnTo>
                <a:lnTo>
                  <a:pt x="1711" y="507"/>
                </a:lnTo>
                <a:lnTo>
                  <a:pt x="1711" y="405"/>
                </a:lnTo>
                <a:lnTo>
                  <a:pt x="1711" y="321"/>
                </a:lnTo>
                <a:lnTo>
                  <a:pt x="1694" y="253"/>
                </a:lnTo>
                <a:lnTo>
                  <a:pt x="1694" y="220"/>
                </a:lnTo>
                <a:lnTo>
                  <a:pt x="1660" y="220"/>
                </a:lnTo>
                <a:lnTo>
                  <a:pt x="1627" y="203"/>
                </a:lnTo>
                <a:lnTo>
                  <a:pt x="1593" y="203"/>
                </a:lnTo>
                <a:lnTo>
                  <a:pt x="1525" y="203"/>
                </a:lnTo>
                <a:lnTo>
                  <a:pt x="1474" y="203"/>
                </a:lnTo>
                <a:lnTo>
                  <a:pt x="1389" y="220"/>
                </a:lnTo>
                <a:lnTo>
                  <a:pt x="1305" y="220"/>
                </a:lnTo>
                <a:lnTo>
                  <a:pt x="1203" y="236"/>
                </a:lnTo>
                <a:lnTo>
                  <a:pt x="1084" y="253"/>
                </a:lnTo>
                <a:lnTo>
                  <a:pt x="966" y="270"/>
                </a:lnTo>
                <a:lnTo>
                  <a:pt x="830" y="287"/>
                </a:lnTo>
                <a:lnTo>
                  <a:pt x="661" y="321"/>
                </a:lnTo>
                <a:lnTo>
                  <a:pt x="491" y="338"/>
                </a:lnTo>
                <a:lnTo>
                  <a:pt x="339" y="355"/>
                </a:lnTo>
                <a:lnTo>
                  <a:pt x="0" y="372"/>
                </a:lnTo>
                <a:lnTo>
                  <a:pt x="0" y="304"/>
                </a:lnTo>
                <a:lnTo>
                  <a:pt x="322" y="253"/>
                </a:lnTo>
                <a:lnTo>
                  <a:pt x="627" y="203"/>
                </a:lnTo>
                <a:lnTo>
                  <a:pt x="898" y="169"/>
                </a:lnTo>
                <a:lnTo>
                  <a:pt x="1017" y="135"/>
                </a:lnTo>
                <a:lnTo>
                  <a:pt x="1135" y="118"/>
                </a:lnTo>
                <a:lnTo>
                  <a:pt x="1237" y="118"/>
                </a:lnTo>
                <a:lnTo>
                  <a:pt x="1338" y="101"/>
                </a:lnTo>
                <a:lnTo>
                  <a:pt x="1423" y="84"/>
                </a:lnTo>
                <a:lnTo>
                  <a:pt x="1491" y="67"/>
                </a:lnTo>
                <a:lnTo>
                  <a:pt x="1559" y="51"/>
                </a:lnTo>
                <a:lnTo>
                  <a:pt x="1593" y="51"/>
                </a:lnTo>
                <a:lnTo>
                  <a:pt x="1627" y="34"/>
                </a:lnTo>
                <a:lnTo>
                  <a:pt x="1643" y="34"/>
                </a:lnTo>
                <a:lnTo>
                  <a:pt x="1694" y="17"/>
                </a:lnTo>
                <a:lnTo>
                  <a:pt x="1728" y="0"/>
                </a:lnTo>
                <a:lnTo>
                  <a:pt x="1762" y="0"/>
                </a:lnTo>
                <a:lnTo>
                  <a:pt x="1796" y="17"/>
                </a:lnTo>
                <a:lnTo>
                  <a:pt x="1847" y="51"/>
                </a:lnTo>
                <a:lnTo>
                  <a:pt x="1915" y="84"/>
                </a:lnTo>
                <a:lnTo>
                  <a:pt x="1965" y="135"/>
                </a:lnTo>
                <a:lnTo>
                  <a:pt x="2016" y="169"/>
                </a:lnTo>
                <a:lnTo>
                  <a:pt x="2033" y="186"/>
                </a:lnTo>
                <a:lnTo>
                  <a:pt x="2050" y="203"/>
                </a:lnTo>
                <a:lnTo>
                  <a:pt x="2033" y="236"/>
                </a:lnTo>
                <a:lnTo>
                  <a:pt x="1999" y="253"/>
                </a:lnTo>
                <a:lnTo>
                  <a:pt x="1999" y="270"/>
                </a:lnTo>
                <a:lnTo>
                  <a:pt x="1982" y="287"/>
                </a:lnTo>
                <a:lnTo>
                  <a:pt x="1965" y="321"/>
                </a:lnTo>
                <a:lnTo>
                  <a:pt x="1965" y="355"/>
                </a:lnTo>
                <a:lnTo>
                  <a:pt x="1948" y="405"/>
                </a:lnTo>
                <a:lnTo>
                  <a:pt x="1948" y="456"/>
                </a:lnTo>
                <a:lnTo>
                  <a:pt x="1948" y="524"/>
                </a:lnTo>
                <a:lnTo>
                  <a:pt x="1931" y="59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84" name="Freeform 36"/>
          <p:cNvSpPr/>
          <p:nvPr/>
        </p:nvSpPr>
        <p:spPr>
          <a:xfrm>
            <a:off x="6397625" y="3581400"/>
            <a:ext cx="560388" cy="473075"/>
          </a:xfrm>
          <a:custGeom>
            <a:avLst/>
            <a:gdLst>
              <a:gd name="txL" fmla="*/ 0 w 881"/>
              <a:gd name="txT" fmla="*/ 0 h 743"/>
              <a:gd name="txR" fmla="*/ 881 w 881"/>
              <a:gd name="txB" fmla="*/ 743 h 743"/>
            </a:gdLst>
            <a:ahLst/>
            <a:cxnLst>
              <a:cxn ang="0">
                <a:pos x="0" y="0"/>
              </a:cxn>
              <a:cxn ang="0">
                <a:pos x="33" y="0"/>
              </a:cxn>
              <a:cxn ang="0">
                <a:pos x="67" y="0"/>
              </a:cxn>
              <a:cxn ang="0">
                <a:pos x="118" y="0"/>
              </a:cxn>
              <a:cxn ang="0">
                <a:pos x="203" y="34"/>
              </a:cxn>
              <a:cxn ang="0">
                <a:pos x="288" y="67"/>
              </a:cxn>
              <a:cxn ang="0">
                <a:pos x="389" y="101"/>
              </a:cxn>
              <a:cxn ang="0">
                <a:pos x="559" y="203"/>
              </a:cxn>
              <a:cxn ang="0">
                <a:pos x="643" y="253"/>
              </a:cxn>
              <a:cxn ang="0">
                <a:pos x="711" y="304"/>
              </a:cxn>
              <a:cxn ang="0">
                <a:pos x="779" y="355"/>
              </a:cxn>
              <a:cxn ang="0">
                <a:pos x="813" y="405"/>
              </a:cxn>
              <a:cxn ang="0">
                <a:pos x="847" y="473"/>
              </a:cxn>
              <a:cxn ang="0">
                <a:pos x="864" y="524"/>
              </a:cxn>
              <a:cxn ang="0">
                <a:pos x="881" y="591"/>
              </a:cxn>
              <a:cxn ang="0">
                <a:pos x="864" y="642"/>
              </a:cxn>
              <a:cxn ang="0">
                <a:pos x="864" y="676"/>
              </a:cxn>
              <a:cxn ang="0">
                <a:pos x="847" y="710"/>
              </a:cxn>
              <a:cxn ang="0">
                <a:pos x="830" y="743"/>
              </a:cxn>
              <a:cxn ang="0">
                <a:pos x="813" y="743"/>
              </a:cxn>
              <a:cxn ang="0">
                <a:pos x="796" y="726"/>
              </a:cxn>
              <a:cxn ang="0">
                <a:pos x="745" y="710"/>
              </a:cxn>
              <a:cxn ang="0">
                <a:pos x="694" y="659"/>
              </a:cxn>
              <a:cxn ang="0">
                <a:pos x="610" y="591"/>
              </a:cxn>
              <a:cxn ang="0">
                <a:pos x="440" y="422"/>
              </a:cxn>
              <a:cxn ang="0">
                <a:pos x="271" y="253"/>
              </a:cxn>
              <a:cxn ang="0">
                <a:pos x="186" y="186"/>
              </a:cxn>
              <a:cxn ang="0">
                <a:pos x="118" y="118"/>
              </a:cxn>
              <a:cxn ang="0">
                <a:pos x="67" y="84"/>
              </a:cxn>
              <a:cxn ang="0">
                <a:pos x="50" y="51"/>
              </a:cxn>
              <a:cxn ang="0">
                <a:pos x="17" y="51"/>
              </a:cxn>
              <a:cxn ang="0">
                <a:pos x="0" y="34"/>
              </a:cxn>
              <a:cxn ang="0">
                <a:pos x="0" y="17"/>
              </a:cxn>
              <a:cxn ang="0">
                <a:pos x="0" y="0"/>
              </a:cxn>
            </a:cxnLst>
            <a:rect l="txL" t="txT" r="txR" b="txB"/>
            <a:pathLst>
              <a:path w="881" h="743">
                <a:moveTo>
                  <a:pt x="0" y="0"/>
                </a:moveTo>
                <a:lnTo>
                  <a:pt x="33" y="0"/>
                </a:lnTo>
                <a:lnTo>
                  <a:pt x="67" y="0"/>
                </a:lnTo>
                <a:lnTo>
                  <a:pt x="118" y="0"/>
                </a:lnTo>
                <a:lnTo>
                  <a:pt x="203" y="34"/>
                </a:lnTo>
                <a:lnTo>
                  <a:pt x="288" y="67"/>
                </a:lnTo>
                <a:lnTo>
                  <a:pt x="389" y="101"/>
                </a:lnTo>
                <a:lnTo>
                  <a:pt x="559" y="203"/>
                </a:lnTo>
                <a:lnTo>
                  <a:pt x="643" y="253"/>
                </a:lnTo>
                <a:lnTo>
                  <a:pt x="711" y="304"/>
                </a:lnTo>
                <a:lnTo>
                  <a:pt x="779" y="355"/>
                </a:lnTo>
                <a:lnTo>
                  <a:pt x="813" y="405"/>
                </a:lnTo>
                <a:lnTo>
                  <a:pt x="847" y="473"/>
                </a:lnTo>
                <a:lnTo>
                  <a:pt x="864" y="524"/>
                </a:lnTo>
                <a:lnTo>
                  <a:pt x="881" y="591"/>
                </a:lnTo>
                <a:lnTo>
                  <a:pt x="864" y="642"/>
                </a:lnTo>
                <a:lnTo>
                  <a:pt x="864" y="676"/>
                </a:lnTo>
                <a:lnTo>
                  <a:pt x="847" y="710"/>
                </a:lnTo>
                <a:lnTo>
                  <a:pt x="830" y="743"/>
                </a:lnTo>
                <a:lnTo>
                  <a:pt x="813" y="743"/>
                </a:lnTo>
                <a:lnTo>
                  <a:pt x="796" y="726"/>
                </a:lnTo>
                <a:lnTo>
                  <a:pt x="745" y="710"/>
                </a:lnTo>
                <a:lnTo>
                  <a:pt x="694" y="659"/>
                </a:lnTo>
                <a:lnTo>
                  <a:pt x="610" y="591"/>
                </a:lnTo>
                <a:lnTo>
                  <a:pt x="440" y="422"/>
                </a:lnTo>
                <a:lnTo>
                  <a:pt x="271" y="253"/>
                </a:lnTo>
                <a:lnTo>
                  <a:pt x="186" y="186"/>
                </a:lnTo>
                <a:lnTo>
                  <a:pt x="118" y="118"/>
                </a:lnTo>
                <a:lnTo>
                  <a:pt x="67" y="84"/>
                </a:lnTo>
                <a:lnTo>
                  <a:pt x="50" y="51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3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latin typeface="楷体_GB2312"/>
                <a:ea typeface="楷体_GB2312"/>
              </a:rPr>
              <a:t>员</a:t>
            </a:r>
            <a:endParaRPr lang="zh-CN" altLang="en-US" sz="9600" b="1" dirty="0">
              <a:latin typeface="楷体_GB2312"/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8888" y="2027238"/>
            <a:ext cx="1100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yuán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0485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049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2050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2050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2050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>
                <a:spcBef>
                  <a:spcPct val="20000"/>
                </a:spcBef>
              </a:pPr>
              <a:endParaRPr lang="zh-CN" altLang="zh-CN" sz="2800" dirty="0">
                <a:latin typeface="Arial" panose="020B0604020202020204" pitchFamily="34" charset="0"/>
                <a:ea typeface="幼圆" pitchFamily="49" charset="-122"/>
              </a:endParaRPr>
            </a:p>
          </p:txBody>
        </p:sp>
        <p:sp>
          <p:nvSpPr>
            <p:cNvPr id="2050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857750"/>
            <a:ext cx="421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笔画比较简单要注意结构紧凑。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口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7075" y="4551363"/>
            <a:ext cx="33940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邮递员  司令员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7075" y="5060950"/>
            <a:ext cx="36401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邮递员工作很辛苦。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Y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lvl="0"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492" name="Rectangle 27"/>
          <p:cNvSpPr/>
          <p:nvPr/>
        </p:nvSpPr>
        <p:spPr>
          <a:xfrm>
            <a:off x="5580063" y="21447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49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7678" name="Freeform 30"/>
          <p:cNvSpPr/>
          <p:nvPr/>
        </p:nvSpPr>
        <p:spPr>
          <a:xfrm>
            <a:off x="5881688" y="2767013"/>
            <a:ext cx="161925" cy="857250"/>
          </a:xfrm>
          <a:custGeom>
            <a:avLst/>
            <a:gdLst>
              <a:gd name="txL" fmla="*/ 0 w 255"/>
              <a:gd name="txT" fmla="*/ 0 h 1351"/>
              <a:gd name="txR" fmla="*/ 255 w 255"/>
              <a:gd name="txB" fmla="*/ 1351 h 1351"/>
            </a:gdLst>
            <a:ahLst/>
            <a:cxnLst>
              <a:cxn ang="0">
                <a:pos x="17" y="101"/>
              </a:cxn>
              <a:cxn ang="0">
                <a:pos x="0" y="67"/>
              </a:cxn>
              <a:cxn ang="0">
                <a:pos x="0" y="34"/>
              </a:cxn>
              <a:cxn ang="0">
                <a:pos x="17" y="17"/>
              </a:cxn>
              <a:cxn ang="0">
                <a:pos x="34" y="0"/>
              </a:cxn>
              <a:cxn ang="0">
                <a:pos x="68" y="17"/>
              </a:cxn>
              <a:cxn ang="0">
                <a:pos x="119" y="17"/>
              </a:cxn>
              <a:cxn ang="0">
                <a:pos x="170" y="51"/>
              </a:cxn>
              <a:cxn ang="0">
                <a:pos x="255" y="67"/>
              </a:cxn>
              <a:cxn ang="0">
                <a:pos x="255" y="304"/>
              </a:cxn>
              <a:cxn ang="0">
                <a:pos x="255" y="507"/>
              </a:cxn>
              <a:cxn ang="0">
                <a:pos x="238" y="693"/>
              </a:cxn>
              <a:cxn ang="0">
                <a:pos x="238" y="845"/>
              </a:cxn>
              <a:cxn ang="0">
                <a:pos x="238" y="963"/>
              </a:cxn>
              <a:cxn ang="0">
                <a:pos x="221" y="1081"/>
              </a:cxn>
              <a:cxn ang="0">
                <a:pos x="221" y="1149"/>
              </a:cxn>
              <a:cxn ang="0">
                <a:pos x="221" y="1199"/>
              </a:cxn>
              <a:cxn ang="0">
                <a:pos x="187" y="1267"/>
              </a:cxn>
              <a:cxn ang="0">
                <a:pos x="170" y="1318"/>
              </a:cxn>
              <a:cxn ang="0">
                <a:pos x="153" y="1351"/>
              </a:cxn>
              <a:cxn ang="0">
                <a:pos x="136" y="1351"/>
              </a:cxn>
              <a:cxn ang="0">
                <a:pos x="102" y="1318"/>
              </a:cxn>
              <a:cxn ang="0">
                <a:pos x="85" y="1284"/>
              </a:cxn>
              <a:cxn ang="0">
                <a:pos x="68" y="1233"/>
              </a:cxn>
              <a:cxn ang="0">
                <a:pos x="51" y="1199"/>
              </a:cxn>
              <a:cxn ang="0">
                <a:pos x="34" y="1149"/>
              </a:cxn>
              <a:cxn ang="0">
                <a:pos x="34" y="1132"/>
              </a:cxn>
              <a:cxn ang="0">
                <a:pos x="34" y="1098"/>
              </a:cxn>
              <a:cxn ang="0">
                <a:pos x="34" y="1081"/>
              </a:cxn>
              <a:cxn ang="0">
                <a:pos x="34" y="1047"/>
              </a:cxn>
              <a:cxn ang="0">
                <a:pos x="51" y="997"/>
              </a:cxn>
              <a:cxn ang="0">
                <a:pos x="51" y="929"/>
              </a:cxn>
              <a:cxn ang="0">
                <a:pos x="68" y="862"/>
              </a:cxn>
              <a:cxn ang="0">
                <a:pos x="68" y="760"/>
              </a:cxn>
              <a:cxn ang="0">
                <a:pos x="68" y="642"/>
              </a:cxn>
              <a:cxn ang="0">
                <a:pos x="68" y="574"/>
              </a:cxn>
              <a:cxn ang="0">
                <a:pos x="68" y="490"/>
              </a:cxn>
              <a:cxn ang="0">
                <a:pos x="68" y="422"/>
              </a:cxn>
              <a:cxn ang="0">
                <a:pos x="68" y="338"/>
              </a:cxn>
              <a:cxn ang="0">
                <a:pos x="51" y="287"/>
              </a:cxn>
              <a:cxn ang="0">
                <a:pos x="51" y="236"/>
              </a:cxn>
              <a:cxn ang="0">
                <a:pos x="34" y="186"/>
              </a:cxn>
              <a:cxn ang="0">
                <a:pos x="34" y="152"/>
              </a:cxn>
              <a:cxn ang="0">
                <a:pos x="34" y="118"/>
              </a:cxn>
              <a:cxn ang="0">
                <a:pos x="17" y="101"/>
              </a:cxn>
            </a:cxnLst>
            <a:rect l="txL" t="txT" r="txR" b="txB"/>
            <a:pathLst>
              <a:path w="255" h="1351">
                <a:moveTo>
                  <a:pt x="17" y="101"/>
                </a:moveTo>
                <a:lnTo>
                  <a:pt x="0" y="67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68" y="17"/>
                </a:lnTo>
                <a:lnTo>
                  <a:pt x="119" y="17"/>
                </a:lnTo>
                <a:lnTo>
                  <a:pt x="170" y="51"/>
                </a:lnTo>
                <a:lnTo>
                  <a:pt x="255" y="67"/>
                </a:lnTo>
                <a:lnTo>
                  <a:pt x="255" y="304"/>
                </a:lnTo>
                <a:lnTo>
                  <a:pt x="255" y="507"/>
                </a:lnTo>
                <a:lnTo>
                  <a:pt x="238" y="693"/>
                </a:lnTo>
                <a:lnTo>
                  <a:pt x="238" y="845"/>
                </a:lnTo>
                <a:lnTo>
                  <a:pt x="238" y="963"/>
                </a:lnTo>
                <a:lnTo>
                  <a:pt x="221" y="1081"/>
                </a:lnTo>
                <a:lnTo>
                  <a:pt x="221" y="1149"/>
                </a:lnTo>
                <a:lnTo>
                  <a:pt x="221" y="1199"/>
                </a:lnTo>
                <a:lnTo>
                  <a:pt x="187" y="1267"/>
                </a:lnTo>
                <a:lnTo>
                  <a:pt x="170" y="1318"/>
                </a:lnTo>
                <a:lnTo>
                  <a:pt x="153" y="1351"/>
                </a:lnTo>
                <a:lnTo>
                  <a:pt x="136" y="1351"/>
                </a:lnTo>
                <a:lnTo>
                  <a:pt x="102" y="1318"/>
                </a:lnTo>
                <a:lnTo>
                  <a:pt x="85" y="1284"/>
                </a:lnTo>
                <a:lnTo>
                  <a:pt x="68" y="1233"/>
                </a:lnTo>
                <a:lnTo>
                  <a:pt x="51" y="1199"/>
                </a:lnTo>
                <a:lnTo>
                  <a:pt x="34" y="1149"/>
                </a:lnTo>
                <a:lnTo>
                  <a:pt x="34" y="1132"/>
                </a:lnTo>
                <a:lnTo>
                  <a:pt x="34" y="1098"/>
                </a:lnTo>
                <a:lnTo>
                  <a:pt x="34" y="1081"/>
                </a:lnTo>
                <a:lnTo>
                  <a:pt x="34" y="1047"/>
                </a:lnTo>
                <a:lnTo>
                  <a:pt x="51" y="997"/>
                </a:lnTo>
                <a:lnTo>
                  <a:pt x="51" y="929"/>
                </a:lnTo>
                <a:lnTo>
                  <a:pt x="68" y="862"/>
                </a:lnTo>
                <a:lnTo>
                  <a:pt x="68" y="760"/>
                </a:lnTo>
                <a:lnTo>
                  <a:pt x="68" y="642"/>
                </a:lnTo>
                <a:lnTo>
                  <a:pt x="68" y="574"/>
                </a:lnTo>
                <a:lnTo>
                  <a:pt x="68" y="490"/>
                </a:lnTo>
                <a:lnTo>
                  <a:pt x="68" y="422"/>
                </a:lnTo>
                <a:lnTo>
                  <a:pt x="68" y="338"/>
                </a:lnTo>
                <a:lnTo>
                  <a:pt x="51" y="287"/>
                </a:lnTo>
                <a:lnTo>
                  <a:pt x="51" y="236"/>
                </a:lnTo>
                <a:lnTo>
                  <a:pt x="34" y="186"/>
                </a:lnTo>
                <a:lnTo>
                  <a:pt x="34" y="152"/>
                </a:lnTo>
                <a:lnTo>
                  <a:pt x="34" y="118"/>
                </a:lnTo>
                <a:lnTo>
                  <a:pt x="17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79" name="Freeform 31"/>
          <p:cNvSpPr/>
          <p:nvPr/>
        </p:nvSpPr>
        <p:spPr>
          <a:xfrm>
            <a:off x="5838825" y="2273300"/>
            <a:ext cx="246063" cy="385763"/>
          </a:xfrm>
          <a:custGeom>
            <a:avLst/>
            <a:gdLst>
              <a:gd name="txL" fmla="*/ 0 w 389"/>
              <a:gd name="txT" fmla="*/ 0 h 608"/>
              <a:gd name="txR" fmla="*/ 389 w 389"/>
              <a:gd name="txB" fmla="*/ 608 h 608"/>
            </a:gdLst>
            <a:ahLst/>
            <a:cxnLst>
              <a:cxn ang="0">
                <a:pos x="67" y="101"/>
              </a:cxn>
              <a:cxn ang="0">
                <a:pos x="33" y="84"/>
              </a:cxn>
              <a:cxn ang="0">
                <a:pos x="17" y="67"/>
              </a:cxn>
              <a:cxn ang="0">
                <a:pos x="0" y="50"/>
              </a:cxn>
              <a:cxn ang="0">
                <a:pos x="0" y="17"/>
              </a:cxn>
              <a:cxn ang="0">
                <a:pos x="0" y="0"/>
              </a:cxn>
              <a:cxn ang="0">
                <a:pos x="17" y="0"/>
              </a:cxn>
              <a:cxn ang="0">
                <a:pos x="50" y="0"/>
              </a:cxn>
              <a:cxn ang="0">
                <a:pos x="101" y="0"/>
              </a:cxn>
              <a:cxn ang="0">
                <a:pos x="135" y="0"/>
              </a:cxn>
              <a:cxn ang="0">
                <a:pos x="186" y="17"/>
              </a:cxn>
              <a:cxn ang="0">
                <a:pos x="237" y="17"/>
              </a:cxn>
              <a:cxn ang="0">
                <a:pos x="254" y="17"/>
              </a:cxn>
              <a:cxn ang="0">
                <a:pos x="288" y="67"/>
              </a:cxn>
              <a:cxn ang="0">
                <a:pos x="305" y="135"/>
              </a:cxn>
              <a:cxn ang="0">
                <a:pos x="338" y="219"/>
              </a:cxn>
              <a:cxn ang="0">
                <a:pos x="355" y="321"/>
              </a:cxn>
              <a:cxn ang="0">
                <a:pos x="372" y="405"/>
              </a:cxn>
              <a:cxn ang="0">
                <a:pos x="372" y="473"/>
              </a:cxn>
              <a:cxn ang="0">
                <a:pos x="389" y="523"/>
              </a:cxn>
              <a:cxn ang="0">
                <a:pos x="372" y="557"/>
              </a:cxn>
              <a:cxn ang="0">
                <a:pos x="372" y="591"/>
              </a:cxn>
              <a:cxn ang="0">
                <a:pos x="355" y="608"/>
              </a:cxn>
              <a:cxn ang="0">
                <a:pos x="338" y="608"/>
              </a:cxn>
              <a:cxn ang="0">
                <a:pos x="322" y="591"/>
              </a:cxn>
              <a:cxn ang="0">
                <a:pos x="305" y="574"/>
              </a:cxn>
              <a:cxn ang="0">
                <a:pos x="288" y="540"/>
              </a:cxn>
              <a:cxn ang="0">
                <a:pos x="271" y="523"/>
              </a:cxn>
              <a:cxn ang="0">
                <a:pos x="254" y="473"/>
              </a:cxn>
              <a:cxn ang="0">
                <a:pos x="237" y="422"/>
              </a:cxn>
              <a:cxn ang="0">
                <a:pos x="220" y="371"/>
              </a:cxn>
              <a:cxn ang="0">
                <a:pos x="186" y="304"/>
              </a:cxn>
              <a:cxn ang="0">
                <a:pos x="169" y="253"/>
              </a:cxn>
              <a:cxn ang="0">
                <a:pos x="152" y="219"/>
              </a:cxn>
              <a:cxn ang="0">
                <a:pos x="135" y="169"/>
              </a:cxn>
              <a:cxn ang="0">
                <a:pos x="84" y="118"/>
              </a:cxn>
              <a:cxn ang="0">
                <a:pos x="67" y="101"/>
              </a:cxn>
            </a:cxnLst>
            <a:rect l="txL" t="txT" r="txR" b="txB"/>
            <a:pathLst>
              <a:path w="389" h="608">
                <a:moveTo>
                  <a:pt x="67" y="101"/>
                </a:moveTo>
                <a:lnTo>
                  <a:pt x="33" y="84"/>
                </a:lnTo>
                <a:lnTo>
                  <a:pt x="17" y="67"/>
                </a:lnTo>
                <a:lnTo>
                  <a:pt x="0" y="50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0" y="0"/>
                </a:lnTo>
                <a:lnTo>
                  <a:pt x="101" y="0"/>
                </a:lnTo>
                <a:lnTo>
                  <a:pt x="135" y="0"/>
                </a:lnTo>
                <a:lnTo>
                  <a:pt x="186" y="17"/>
                </a:lnTo>
                <a:lnTo>
                  <a:pt x="237" y="17"/>
                </a:lnTo>
                <a:lnTo>
                  <a:pt x="254" y="17"/>
                </a:lnTo>
                <a:lnTo>
                  <a:pt x="288" y="67"/>
                </a:lnTo>
                <a:lnTo>
                  <a:pt x="305" y="135"/>
                </a:lnTo>
                <a:lnTo>
                  <a:pt x="338" y="219"/>
                </a:lnTo>
                <a:lnTo>
                  <a:pt x="355" y="321"/>
                </a:lnTo>
                <a:lnTo>
                  <a:pt x="372" y="405"/>
                </a:lnTo>
                <a:lnTo>
                  <a:pt x="372" y="473"/>
                </a:lnTo>
                <a:lnTo>
                  <a:pt x="389" y="523"/>
                </a:lnTo>
                <a:lnTo>
                  <a:pt x="372" y="557"/>
                </a:lnTo>
                <a:lnTo>
                  <a:pt x="372" y="591"/>
                </a:lnTo>
                <a:lnTo>
                  <a:pt x="355" y="608"/>
                </a:lnTo>
                <a:lnTo>
                  <a:pt x="338" y="608"/>
                </a:lnTo>
                <a:lnTo>
                  <a:pt x="322" y="591"/>
                </a:lnTo>
                <a:lnTo>
                  <a:pt x="305" y="574"/>
                </a:lnTo>
                <a:lnTo>
                  <a:pt x="288" y="540"/>
                </a:lnTo>
                <a:lnTo>
                  <a:pt x="271" y="523"/>
                </a:lnTo>
                <a:lnTo>
                  <a:pt x="254" y="473"/>
                </a:lnTo>
                <a:lnTo>
                  <a:pt x="237" y="422"/>
                </a:lnTo>
                <a:lnTo>
                  <a:pt x="220" y="371"/>
                </a:lnTo>
                <a:lnTo>
                  <a:pt x="186" y="304"/>
                </a:lnTo>
                <a:lnTo>
                  <a:pt x="169" y="253"/>
                </a:lnTo>
                <a:lnTo>
                  <a:pt x="152" y="219"/>
                </a:lnTo>
                <a:lnTo>
                  <a:pt x="135" y="169"/>
                </a:lnTo>
                <a:lnTo>
                  <a:pt x="84" y="118"/>
                </a:lnTo>
                <a:lnTo>
                  <a:pt x="67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0" name="Freeform 32"/>
          <p:cNvSpPr/>
          <p:nvPr/>
        </p:nvSpPr>
        <p:spPr>
          <a:xfrm>
            <a:off x="5924550" y="2165350"/>
            <a:ext cx="925513" cy="342900"/>
          </a:xfrm>
          <a:custGeom>
            <a:avLst/>
            <a:gdLst>
              <a:gd name="txL" fmla="*/ 0 w 1457"/>
              <a:gd name="txT" fmla="*/ 0 h 540"/>
              <a:gd name="txR" fmla="*/ 1457 w 1457"/>
              <a:gd name="txB" fmla="*/ 540 h 540"/>
            </a:gdLst>
            <a:ahLst/>
            <a:cxnLst>
              <a:cxn ang="0">
                <a:pos x="1186" y="540"/>
              </a:cxn>
              <a:cxn ang="0">
                <a:pos x="1051" y="540"/>
              </a:cxn>
              <a:cxn ang="0">
                <a:pos x="1068" y="473"/>
              </a:cxn>
              <a:cxn ang="0">
                <a:pos x="1084" y="388"/>
              </a:cxn>
              <a:cxn ang="0">
                <a:pos x="1101" y="338"/>
              </a:cxn>
              <a:cxn ang="0">
                <a:pos x="1101" y="287"/>
              </a:cxn>
              <a:cxn ang="0">
                <a:pos x="1118" y="236"/>
              </a:cxn>
              <a:cxn ang="0">
                <a:pos x="1118" y="202"/>
              </a:cxn>
              <a:cxn ang="0">
                <a:pos x="1118" y="186"/>
              </a:cxn>
              <a:cxn ang="0">
                <a:pos x="1068" y="169"/>
              </a:cxn>
              <a:cxn ang="0">
                <a:pos x="1017" y="169"/>
              </a:cxn>
              <a:cxn ang="0">
                <a:pos x="1000" y="169"/>
              </a:cxn>
              <a:cxn ang="0">
                <a:pos x="983" y="169"/>
              </a:cxn>
              <a:cxn ang="0">
                <a:pos x="932" y="169"/>
              </a:cxn>
              <a:cxn ang="0">
                <a:pos x="881" y="186"/>
              </a:cxn>
              <a:cxn ang="0">
                <a:pos x="830" y="186"/>
              </a:cxn>
              <a:cxn ang="0">
                <a:pos x="763" y="186"/>
              </a:cxn>
              <a:cxn ang="0">
                <a:pos x="678" y="202"/>
              </a:cxn>
              <a:cxn ang="0">
                <a:pos x="593" y="219"/>
              </a:cxn>
              <a:cxn ang="0">
                <a:pos x="407" y="236"/>
              </a:cxn>
              <a:cxn ang="0">
                <a:pos x="254" y="270"/>
              </a:cxn>
              <a:cxn ang="0">
                <a:pos x="119" y="270"/>
              </a:cxn>
              <a:cxn ang="0">
                <a:pos x="0" y="287"/>
              </a:cxn>
              <a:cxn ang="0">
                <a:pos x="0" y="186"/>
              </a:cxn>
              <a:cxn ang="0">
                <a:pos x="68" y="186"/>
              </a:cxn>
              <a:cxn ang="0">
                <a:pos x="153" y="186"/>
              </a:cxn>
              <a:cxn ang="0">
                <a:pos x="254" y="169"/>
              </a:cxn>
              <a:cxn ang="0">
                <a:pos x="373" y="135"/>
              </a:cxn>
              <a:cxn ang="0">
                <a:pos x="627" y="101"/>
              </a:cxn>
              <a:cxn ang="0">
                <a:pos x="746" y="84"/>
              </a:cxn>
              <a:cxn ang="0">
                <a:pos x="847" y="84"/>
              </a:cxn>
              <a:cxn ang="0">
                <a:pos x="949" y="67"/>
              </a:cxn>
              <a:cxn ang="0">
                <a:pos x="1017" y="50"/>
              </a:cxn>
              <a:cxn ang="0">
                <a:pos x="1068" y="33"/>
              </a:cxn>
              <a:cxn ang="0">
                <a:pos x="1084" y="33"/>
              </a:cxn>
              <a:cxn ang="0">
                <a:pos x="1118" y="17"/>
              </a:cxn>
              <a:cxn ang="0">
                <a:pos x="1135" y="0"/>
              </a:cxn>
              <a:cxn ang="0">
                <a:pos x="1152" y="0"/>
              </a:cxn>
              <a:cxn ang="0">
                <a:pos x="1186" y="0"/>
              </a:cxn>
              <a:cxn ang="0">
                <a:pos x="1220" y="17"/>
              </a:cxn>
              <a:cxn ang="0">
                <a:pos x="1271" y="33"/>
              </a:cxn>
              <a:cxn ang="0">
                <a:pos x="1339" y="67"/>
              </a:cxn>
              <a:cxn ang="0">
                <a:pos x="1389" y="101"/>
              </a:cxn>
              <a:cxn ang="0">
                <a:pos x="1423" y="135"/>
              </a:cxn>
              <a:cxn ang="0">
                <a:pos x="1440" y="152"/>
              </a:cxn>
              <a:cxn ang="0">
                <a:pos x="1457" y="169"/>
              </a:cxn>
              <a:cxn ang="0">
                <a:pos x="1440" y="186"/>
              </a:cxn>
              <a:cxn ang="0">
                <a:pos x="1440" y="202"/>
              </a:cxn>
              <a:cxn ang="0">
                <a:pos x="1423" y="236"/>
              </a:cxn>
              <a:cxn ang="0">
                <a:pos x="1406" y="253"/>
              </a:cxn>
              <a:cxn ang="0">
                <a:pos x="1356" y="304"/>
              </a:cxn>
              <a:cxn ang="0">
                <a:pos x="1305" y="354"/>
              </a:cxn>
              <a:cxn ang="0">
                <a:pos x="1254" y="439"/>
              </a:cxn>
              <a:cxn ang="0">
                <a:pos x="1186" y="540"/>
              </a:cxn>
            </a:cxnLst>
            <a:rect l="txL" t="txT" r="txR" b="txB"/>
            <a:pathLst>
              <a:path w="1457" h="540">
                <a:moveTo>
                  <a:pt x="1186" y="540"/>
                </a:moveTo>
                <a:lnTo>
                  <a:pt x="1051" y="540"/>
                </a:lnTo>
                <a:lnTo>
                  <a:pt x="1068" y="473"/>
                </a:lnTo>
                <a:lnTo>
                  <a:pt x="1084" y="388"/>
                </a:lnTo>
                <a:lnTo>
                  <a:pt x="1101" y="338"/>
                </a:lnTo>
                <a:lnTo>
                  <a:pt x="1101" y="287"/>
                </a:lnTo>
                <a:lnTo>
                  <a:pt x="1118" y="236"/>
                </a:lnTo>
                <a:lnTo>
                  <a:pt x="1118" y="202"/>
                </a:lnTo>
                <a:lnTo>
                  <a:pt x="1118" y="186"/>
                </a:lnTo>
                <a:lnTo>
                  <a:pt x="1068" y="169"/>
                </a:lnTo>
                <a:lnTo>
                  <a:pt x="1017" y="169"/>
                </a:lnTo>
                <a:lnTo>
                  <a:pt x="1000" y="169"/>
                </a:lnTo>
                <a:lnTo>
                  <a:pt x="983" y="169"/>
                </a:lnTo>
                <a:lnTo>
                  <a:pt x="932" y="169"/>
                </a:lnTo>
                <a:lnTo>
                  <a:pt x="881" y="186"/>
                </a:lnTo>
                <a:lnTo>
                  <a:pt x="830" y="186"/>
                </a:lnTo>
                <a:lnTo>
                  <a:pt x="763" y="186"/>
                </a:lnTo>
                <a:lnTo>
                  <a:pt x="678" y="202"/>
                </a:lnTo>
                <a:lnTo>
                  <a:pt x="593" y="219"/>
                </a:lnTo>
                <a:lnTo>
                  <a:pt x="407" y="236"/>
                </a:lnTo>
                <a:lnTo>
                  <a:pt x="254" y="270"/>
                </a:lnTo>
                <a:lnTo>
                  <a:pt x="119" y="270"/>
                </a:lnTo>
                <a:lnTo>
                  <a:pt x="0" y="287"/>
                </a:lnTo>
                <a:lnTo>
                  <a:pt x="0" y="186"/>
                </a:lnTo>
                <a:lnTo>
                  <a:pt x="68" y="186"/>
                </a:lnTo>
                <a:lnTo>
                  <a:pt x="153" y="186"/>
                </a:lnTo>
                <a:lnTo>
                  <a:pt x="254" y="169"/>
                </a:lnTo>
                <a:lnTo>
                  <a:pt x="373" y="135"/>
                </a:lnTo>
                <a:lnTo>
                  <a:pt x="627" y="101"/>
                </a:lnTo>
                <a:lnTo>
                  <a:pt x="746" y="84"/>
                </a:lnTo>
                <a:lnTo>
                  <a:pt x="847" y="84"/>
                </a:lnTo>
                <a:lnTo>
                  <a:pt x="949" y="67"/>
                </a:lnTo>
                <a:lnTo>
                  <a:pt x="1017" y="50"/>
                </a:lnTo>
                <a:lnTo>
                  <a:pt x="1068" y="33"/>
                </a:lnTo>
                <a:lnTo>
                  <a:pt x="1084" y="33"/>
                </a:lnTo>
                <a:lnTo>
                  <a:pt x="1118" y="17"/>
                </a:lnTo>
                <a:lnTo>
                  <a:pt x="1135" y="0"/>
                </a:lnTo>
                <a:lnTo>
                  <a:pt x="1152" y="0"/>
                </a:lnTo>
                <a:lnTo>
                  <a:pt x="1186" y="0"/>
                </a:lnTo>
                <a:lnTo>
                  <a:pt x="1220" y="17"/>
                </a:lnTo>
                <a:lnTo>
                  <a:pt x="1271" y="33"/>
                </a:lnTo>
                <a:lnTo>
                  <a:pt x="1339" y="67"/>
                </a:lnTo>
                <a:lnTo>
                  <a:pt x="1389" y="101"/>
                </a:lnTo>
                <a:lnTo>
                  <a:pt x="1423" y="135"/>
                </a:lnTo>
                <a:lnTo>
                  <a:pt x="1440" y="152"/>
                </a:lnTo>
                <a:lnTo>
                  <a:pt x="1457" y="169"/>
                </a:lnTo>
                <a:lnTo>
                  <a:pt x="1440" y="186"/>
                </a:lnTo>
                <a:lnTo>
                  <a:pt x="1440" y="202"/>
                </a:lnTo>
                <a:lnTo>
                  <a:pt x="1423" y="236"/>
                </a:lnTo>
                <a:lnTo>
                  <a:pt x="1406" y="253"/>
                </a:lnTo>
                <a:lnTo>
                  <a:pt x="1356" y="304"/>
                </a:lnTo>
                <a:lnTo>
                  <a:pt x="1305" y="354"/>
                </a:lnTo>
                <a:lnTo>
                  <a:pt x="1254" y="439"/>
                </a:lnTo>
                <a:lnTo>
                  <a:pt x="1186" y="54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1" name="Freeform 33"/>
          <p:cNvSpPr/>
          <p:nvPr/>
        </p:nvSpPr>
        <p:spPr>
          <a:xfrm>
            <a:off x="6043613" y="2455863"/>
            <a:ext cx="741362" cy="149225"/>
          </a:xfrm>
          <a:custGeom>
            <a:avLst/>
            <a:gdLst>
              <a:gd name="txL" fmla="*/ 0 w 1169"/>
              <a:gd name="txT" fmla="*/ 0 h 236"/>
              <a:gd name="txR" fmla="*/ 1169 w 1169"/>
              <a:gd name="txB" fmla="*/ 236 h 236"/>
            </a:gdLst>
            <a:ahLst/>
            <a:cxnLst>
              <a:cxn ang="0">
                <a:pos x="0" y="135"/>
              </a:cxn>
              <a:cxn ang="0">
                <a:pos x="118" y="118"/>
              </a:cxn>
              <a:cxn ang="0">
                <a:pos x="254" y="101"/>
              </a:cxn>
              <a:cxn ang="0">
                <a:pos x="355" y="84"/>
              </a:cxn>
              <a:cxn ang="0">
                <a:pos x="457" y="67"/>
              </a:cxn>
              <a:cxn ang="0">
                <a:pos x="559" y="51"/>
              </a:cxn>
              <a:cxn ang="0">
                <a:pos x="643" y="34"/>
              </a:cxn>
              <a:cxn ang="0">
                <a:pos x="728" y="34"/>
              </a:cxn>
              <a:cxn ang="0">
                <a:pos x="796" y="17"/>
              </a:cxn>
              <a:cxn ang="0">
                <a:pos x="864" y="17"/>
              </a:cxn>
              <a:cxn ang="0">
                <a:pos x="931" y="0"/>
              </a:cxn>
              <a:cxn ang="0">
                <a:pos x="982" y="0"/>
              </a:cxn>
              <a:cxn ang="0">
                <a:pos x="1016" y="0"/>
              </a:cxn>
              <a:cxn ang="0">
                <a:pos x="1050" y="0"/>
              </a:cxn>
              <a:cxn ang="0">
                <a:pos x="1084" y="0"/>
              </a:cxn>
              <a:cxn ang="0">
                <a:pos x="1101" y="0"/>
              </a:cxn>
              <a:cxn ang="0">
                <a:pos x="1135" y="34"/>
              </a:cxn>
              <a:cxn ang="0">
                <a:pos x="1152" y="51"/>
              </a:cxn>
              <a:cxn ang="0">
                <a:pos x="1169" y="84"/>
              </a:cxn>
              <a:cxn ang="0">
                <a:pos x="1152" y="84"/>
              </a:cxn>
              <a:cxn ang="0">
                <a:pos x="1135" y="101"/>
              </a:cxn>
              <a:cxn ang="0">
                <a:pos x="1101" y="101"/>
              </a:cxn>
              <a:cxn ang="0">
                <a:pos x="1067" y="118"/>
              </a:cxn>
              <a:cxn ang="0">
                <a:pos x="1016" y="118"/>
              </a:cxn>
              <a:cxn ang="0">
                <a:pos x="948" y="135"/>
              </a:cxn>
              <a:cxn ang="0">
                <a:pos x="881" y="135"/>
              </a:cxn>
              <a:cxn ang="0">
                <a:pos x="813" y="152"/>
              </a:cxn>
              <a:cxn ang="0">
                <a:pos x="728" y="152"/>
              </a:cxn>
              <a:cxn ang="0">
                <a:pos x="626" y="169"/>
              </a:cxn>
              <a:cxn ang="0">
                <a:pos x="525" y="186"/>
              </a:cxn>
              <a:cxn ang="0">
                <a:pos x="406" y="203"/>
              </a:cxn>
              <a:cxn ang="0">
                <a:pos x="288" y="220"/>
              </a:cxn>
              <a:cxn ang="0">
                <a:pos x="169" y="220"/>
              </a:cxn>
              <a:cxn ang="0">
                <a:pos x="16" y="236"/>
              </a:cxn>
              <a:cxn ang="0">
                <a:pos x="0" y="135"/>
              </a:cxn>
            </a:cxnLst>
            <a:rect l="txL" t="txT" r="txR" b="txB"/>
            <a:pathLst>
              <a:path w="1169" h="236">
                <a:moveTo>
                  <a:pt x="0" y="135"/>
                </a:moveTo>
                <a:lnTo>
                  <a:pt x="118" y="118"/>
                </a:lnTo>
                <a:lnTo>
                  <a:pt x="254" y="101"/>
                </a:lnTo>
                <a:lnTo>
                  <a:pt x="355" y="84"/>
                </a:lnTo>
                <a:lnTo>
                  <a:pt x="457" y="67"/>
                </a:lnTo>
                <a:lnTo>
                  <a:pt x="559" y="51"/>
                </a:lnTo>
                <a:lnTo>
                  <a:pt x="643" y="34"/>
                </a:lnTo>
                <a:lnTo>
                  <a:pt x="728" y="34"/>
                </a:lnTo>
                <a:lnTo>
                  <a:pt x="796" y="17"/>
                </a:lnTo>
                <a:lnTo>
                  <a:pt x="864" y="17"/>
                </a:lnTo>
                <a:lnTo>
                  <a:pt x="931" y="0"/>
                </a:lnTo>
                <a:lnTo>
                  <a:pt x="982" y="0"/>
                </a:lnTo>
                <a:lnTo>
                  <a:pt x="1016" y="0"/>
                </a:lnTo>
                <a:lnTo>
                  <a:pt x="1050" y="0"/>
                </a:lnTo>
                <a:lnTo>
                  <a:pt x="1084" y="0"/>
                </a:lnTo>
                <a:lnTo>
                  <a:pt x="1101" y="0"/>
                </a:lnTo>
                <a:lnTo>
                  <a:pt x="1135" y="34"/>
                </a:lnTo>
                <a:lnTo>
                  <a:pt x="1152" y="51"/>
                </a:lnTo>
                <a:lnTo>
                  <a:pt x="1169" y="84"/>
                </a:lnTo>
                <a:lnTo>
                  <a:pt x="1152" y="84"/>
                </a:lnTo>
                <a:lnTo>
                  <a:pt x="1135" y="101"/>
                </a:lnTo>
                <a:lnTo>
                  <a:pt x="1101" y="101"/>
                </a:lnTo>
                <a:lnTo>
                  <a:pt x="1067" y="118"/>
                </a:lnTo>
                <a:lnTo>
                  <a:pt x="1016" y="118"/>
                </a:lnTo>
                <a:lnTo>
                  <a:pt x="948" y="135"/>
                </a:lnTo>
                <a:lnTo>
                  <a:pt x="881" y="135"/>
                </a:lnTo>
                <a:lnTo>
                  <a:pt x="813" y="152"/>
                </a:lnTo>
                <a:lnTo>
                  <a:pt x="728" y="152"/>
                </a:lnTo>
                <a:lnTo>
                  <a:pt x="626" y="169"/>
                </a:lnTo>
                <a:lnTo>
                  <a:pt x="525" y="186"/>
                </a:lnTo>
                <a:lnTo>
                  <a:pt x="406" y="203"/>
                </a:lnTo>
                <a:lnTo>
                  <a:pt x="288" y="220"/>
                </a:lnTo>
                <a:lnTo>
                  <a:pt x="169" y="220"/>
                </a:lnTo>
                <a:lnTo>
                  <a:pt x="16" y="236"/>
                </a:lnTo>
                <a:lnTo>
                  <a:pt x="0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2" name="Freeform 34"/>
          <p:cNvSpPr/>
          <p:nvPr/>
        </p:nvSpPr>
        <p:spPr>
          <a:xfrm>
            <a:off x="5945188" y="2701925"/>
            <a:ext cx="925512" cy="922338"/>
          </a:xfrm>
          <a:custGeom>
            <a:avLst/>
            <a:gdLst>
              <a:gd name="txL" fmla="*/ 0 w 1457"/>
              <a:gd name="txT" fmla="*/ 0 h 1453"/>
              <a:gd name="txR" fmla="*/ 1457 w 1457"/>
              <a:gd name="txB" fmla="*/ 1453 h 1453"/>
            </a:gdLst>
            <a:ahLst/>
            <a:cxnLst>
              <a:cxn ang="0">
                <a:pos x="1169" y="1335"/>
              </a:cxn>
              <a:cxn ang="0">
                <a:pos x="1152" y="1268"/>
              </a:cxn>
              <a:cxn ang="0">
                <a:pos x="1152" y="1217"/>
              </a:cxn>
              <a:cxn ang="0">
                <a:pos x="1152" y="1166"/>
              </a:cxn>
              <a:cxn ang="0">
                <a:pos x="1169" y="1065"/>
              </a:cxn>
              <a:cxn ang="0">
                <a:pos x="1169" y="913"/>
              </a:cxn>
              <a:cxn ang="0">
                <a:pos x="1169" y="744"/>
              </a:cxn>
              <a:cxn ang="0">
                <a:pos x="1186" y="592"/>
              </a:cxn>
              <a:cxn ang="0">
                <a:pos x="1186" y="423"/>
              </a:cxn>
              <a:cxn ang="0">
                <a:pos x="1186" y="305"/>
              </a:cxn>
              <a:cxn ang="0">
                <a:pos x="1152" y="220"/>
              </a:cxn>
              <a:cxn ang="0">
                <a:pos x="1101" y="186"/>
              </a:cxn>
              <a:cxn ang="0">
                <a:pos x="983" y="186"/>
              </a:cxn>
              <a:cxn ang="0">
                <a:pos x="864" y="186"/>
              </a:cxn>
              <a:cxn ang="0">
                <a:pos x="712" y="203"/>
              </a:cxn>
              <a:cxn ang="0">
                <a:pos x="474" y="237"/>
              </a:cxn>
              <a:cxn ang="0">
                <a:pos x="186" y="271"/>
              </a:cxn>
              <a:cxn ang="0">
                <a:pos x="0" y="169"/>
              </a:cxn>
              <a:cxn ang="0">
                <a:pos x="424" y="136"/>
              </a:cxn>
              <a:cxn ang="0">
                <a:pos x="830" y="85"/>
              </a:cxn>
              <a:cxn ang="0">
                <a:pos x="983" y="51"/>
              </a:cxn>
              <a:cxn ang="0">
                <a:pos x="1067" y="17"/>
              </a:cxn>
              <a:cxn ang="0">
                <a:pos x="1118" y="0"/>
              </a:cxn>
              <a:cxn ang="0">
                <a:pos x="1169" y="17"/>
              </a:cxn>
              <a:cxn ang="0">
                <a:pos x="1305" y="51"/>
              </a:cxn>
              <a:cxn ang="0">
                <a:pos x="1423" y="119"/>
              </a:cxn>
              <a:cxn ang="0">
                <a:pos x="1457" y="169"/>
              </a:cxn>
              <a:cxn ang="0">
                <a:pos x="1440" y="203"/>
              </a:cxn>
              <a:cxn ang="0">
                <a:pos x="1406" y="237"/>
              </a:cxn>
              <a:cxn ang="0">
                <a:pos x="1372" y="288"/>
              </a:cxn>
              <a:cxn ang="0">
                <a:pos x="1355" y="389"/>
              </a:cxn>
              <a:cxn ang="0">
                <a:pos x="1355" y="558"/>
              </a:cxn>
              <a:cxn ang="0">
                <a:pos x="1355" y="778"/>
              </a:cxn>
              <a:cxn ang="0">
                <a:pos x="1355" y="997"/>
              </a:cxn>
              <a:cxn ang="0">
                <a:pos x="1338" y="1166"/>
              </a:cxn>
              <a:cxn ang="0">
                <a:pos x="1322" y="1301"/>
              </a:cxn>
              <a:cxn ang="0">
                <a:pos x="1305" y="1369"/>
              </a:cxn>
              <a:cxn ang="0">
                <a:pos x="1271" y="1437"/>
              </a:cxn>
              <a:cxn ang="0">
                <a:pos x="1237" y="1453"/>
              </a:cxn>
              <a:cxn ang="0">
                <a:pos x="1203" y="1437"/>
              </a:cxn>
              <a:cxn ang="0">
                <a:pos x="1169" y="1386"/>
              </a:cxn>
            </a:cxnLst>
            <a:rect l="txL" t="txT" r="txR" b="txB"/>
            <a:pathLst>
              <a:path w="1457" h="1453">
                <a:moveTo>
                  <a:pt x="1169" y="1386"/>
                </a:moveTo>
                <a:lnTo>
                  <a:pt x="1169" y="1335"/>
                </a:lnTo>
                <a:lnTo>
                  <a:pt x="1152" y="1301"/>
                </a:lnTo>
                <a:lnTo>
                  <a:pt x="1152" y="1268"/>
                </a:lnTo>
                <a:lnTo>
                  <a:pt x="1152" y="1234"/>
                </a:lnTo>
                <a:lnTo>
                  <a:pt x="1152" y="1217"/>
                </a:lnTo>
                <a:lnTo>
                  <a:pt x="1152" y="1200"/>
                </a:lnTo>
                <a:lnTo>
                  <a:pt x="1152" y="1166"/>
                </a:lnTo>
                <a:lnTo>
                  <a:pt x="1152" y="1116"/>
                </a:lnTo>
                <a:lnTo>
                  <a:pt x="1169" y="1065"/>
                </a:lnTo>
                <a:lnTo>
                  <a:pt x="1169" y="997"/>
                </a:lnTo>
                <a:lnTo>
                  <a:pt x="1169" y="913"/>
                </a:lnTo>
                <a:lnTo>
                  <a:pt x="1169" y="828"/>
                </a:lnTo>
                <a:lnTo>
                  <a:pt x="1169" y="744"/>
                </a:lnTo>
                <a:lnTo>
                  <a:pt x="1169" y="676"/>
                </a:lnTo>
                <a:lnTo>
                  <a:pt x="1186" y="592"/>
                </a:lnTo>
                <a:lnTo>
                  <a:pt x="1186" y="541"/>
                </a:lnTo>
                <a:lnTo>
                  <a:pt x="1186" y="423"/>
                </a:lnTo>
                <a:lnTo>
                  <a:pt x="1186" y="355"/>
                </a:lnTo>
                <a:lnTo>
                  <a:pt x="1186" y="305"/>
                </a:lnTo>
                <a:lnTo>
                  <a:pt x="1169" y="254"/>
                </a:lnTo>
                <a:lnTo>
                  <a:pt x="1152" y="220"/>
                </a:lnTo>
                <a:lnTo>
                  <a:pt x="1135" y="203"/>
                </a:lnTo>
                <a:lnTo>
                  <a:pt x="1101" y="186"/>
                </a:lnTo>
                <a:lnTo>
                  <a:pt x="1050" y="186"/>
                </a:lnTo>
                <a:lnTo>
                  <a:pt x="983" y="186"/>
                </a:lnTo>
                <a:lnTo>
                  <a:pt x="915" y="186"/>
                </a:lnTo>
                <a:lnTo>
                  <a:pt x="864" y="186"/>
                </a:lnTo>
                <a:lnTo>
                  <a:pt x="796" y="203"/>
                </a:lnTo>
                <a:lnTo>
                  <a:pt x="712" y="203"/>
                </a:lnTo>
                <a:lnTo>
                  <a:pt x="593" y="220"/>
                </a:lnTo>
                <a:lnTo>
                  <a:pt x="474" y="237"/>
                </a:lnTo>
                <a:lnTo>
                  <a:pt x="339" y="254"/>
                </a:lnTo>
                <a:lnTo>
                  <a:pt x="186" y="271"/>
                </a:lnTo>
                <a:lnTo>
                  <a:pt x="0" y="305"/>
                </a:lnTo>
                <a:lnTo>
                  <a:pt x="0" y="169"/>
                </a:lnTo>
                <a:lnTo>
                  <a:pt x="220" y="153"/>
                </a:lnTo>
                <a:lnTo>
                  <a:pt x="424" y="136"/>
                </a:lnTo>
                <a:lnTo>
                  <a:pt x="627" y="119"/>
                </a:lnTo>
                <a:lnTo>
                  <a:pt x="830" y="85"/>
                </a:lnTo>
                <a:lnTo>
                  <a:pt x="915" y="68"/>
                </a:lnTo>
                <a:lnTo>
                  <a:pt x="983" y="51"/>
                </a:lnTo>
                <a:lnTo>
                  <a:pt x="1034" y="34"/>
                </a:lnTo>
                <a:lnTo>
                  <a:pt x="1067" y="17"/>
                </a:lnTo>
                <a:lnTo>
                  <a:pt x="1084" y="0"/>
                </a:lnTo>
                <a:lnTo>
                  <a:pt x="1118" y="0"/>
                </a:lnTo>
                <a:lnTo>
                  <a:pt x="1135" y="0"/>
                </a:lnTo>
                <a:lnTo>
                  <a:pt x="1169" y="17"/>
                </a:lnTo>
                <a:lnTo>
                  <a:pt x="1237" y="34"/>
                </a:lnTo>
                <a:lnTo>
                  <a:pt x="1305" y="51"/>
                </a:lnTo>
                <a:lnTo>
                  <a:pt x="1372" y="102"/>
                </a:lnTo>
                <a:lnTo>
                  <a:pt x="1423" y="119"/>
                </a:lnTo>
                <a:lnTo>
                  <a:pt x="1440" y="153"/>
                </a:lnTo>
                <a:lnTo>
                  <a:pt x="1457" y="169"/>
                </a:lnTo>
                <a:lnTo>
                  <a:pt x="1457" y="186"/>
                </a:lnTo>
                <a:lnTo>
                  <a:pt x="1440" y="203"/>
                </a:lnTo>
                <a:lnTo>
                  <a:pt x="1423" y="220"/>
                </a:lnTo>
                <a:lnTo>
                  <a:pt x="1406" y="237"/>
                </a:lnTo>
                <a:lnTo>
                  <a:pt x="1389" y="254"/>
                </a:lnTo>
                <a:lnTo>
                  <a:pt x="1372" y="288"/>
                </a:lnTo>
                <a:lnTo>
                  <a:pt x="1372" y="338"/>
                </a:lnTo>
                <a:lnTo>
                  <a:pt x="1355" y="389"/>
                </a:lnTo>
                <a:lnTo>
                  <a:pt x="1355" y="457"/>
                </a:lnTo>
                <a:lnTo>
                  <a:pt x="1355" y="558"/>
                </a:lnTo>
                <a:lnTo>
                  <a:pt x="1355" y="659"/>
                </a:lnTo>
                <a:lnTo>
                  <a:pt x="1355" y="778"/>
                </a:lnTo>
                <a:lnTo>
                  <a:pt x="1355" y="896"/>
                </a:lnTo>
                <a:lnTo>
                  <a:pt x="1355" y="997"/>
                </a:lnTo>
                <a:lnTo>
                  <a:pt x="1338" y="1082"/>
                </a:lnTo>
                <a:lnTo>
                  <a:pt x="1338" y="1166"/>
                </a:lnTo>
                <a:lnTo>
                  <a:pt x="1338" y="1234"/>
                </a:lnTo>
                <a:lnTo>
                  <a:pt x="1322" y="1301"/>
                </a:lnTo>
                <a:lnTo>
                  <a:pt x="1322" y="1335"/>
                </a:lnTo>
                <a:lnTo>
                  <a:pt x="1305" y="1369"/>
                </a:lnTo>
                <a:lnTo>
                  <a:pt x="1288" y="1403"/>
                </a:lnTo>
                <a:lnTo>
                  <a:pt x="1271" y="1437"/>
                </a:lnTo>
                <a:lnTo>
                  <a:pt x="1254" y="1453"/>
                </a:lnTo>
                <a:lnTo>
                  <a:pt x="1237" y="1453"/>
                </a:lnTo>
                <a:lnTo>
                  <a:pt x="1220" y="1453"/>
                </a:lnTo>
                <a:lnTo>
                  <a:pt x="1203" y="1437"/>
                </a:lnTo>
                <a:lnTo>
                  <a:pt x="1186" y="1420"/>
                </a:lnTo>
                <a:lnTo>
                  <a:pt x="1169" y="13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3" name="Freeform 35"/>
          <p:cNvSpPr/>
          <p:nvPr/>
        </p:nvSpPr>
        <p:spPr>
          <a:xfrm>
            <a:off x="5591175" y="2970213"/>
            <a:ext cx="838200" cy="1093787"/>
          </a:xfrm>
          <a:custGeom>
            <a:avLst/>
            <a:gdLst>
              <a:gd name="txL" fmla="*/ 0 w 1321"/>
              <a:gd name="txT" fmla="*/ 0 h 1723"/>
              <a:gd name="txR" fmla="*/ 1321 w 1321"/>
              <a:gd name="txB" fmla="*/ 1723 h 1723"/>
            </a:gdLst>
            <a:ahLst/>
            <a:cxnLst>
              <a:cxn ang="0">
                <a:pos x="610" y="1537"/>
              </a:cxn>
              <a:cxn ang="0">
                <a:pos x="508" y="1588"/>
              </a:cxn>
              <a:cxn ang="0">
                <a:pos x="407" y="1639"/>
              </a:cxn>
              <a:cxn ang="0">
                <a:pos x="305" y="1673"/>
              </a:cxn>
              <a:cxn ang="0">
                <a:pos x="203" y="1706"/>
              </a:cxn>
              <a:cxn ang="0">
                <a:pos x="152" y="1706"/>
              </a:cxn>
              <a:cxn ang="0">
                <a:pos x="119" y="1723"/>
              </a:cxn>
              <a:cxn ang="0">
                <a:pos x="51" y="1723"/>
              </a:cxn>
              <a:cxn ang="0">
                <a:pos x="17" y="1723"/>
              </a:cxn>
              <a:cxn ang="0">
                <a:pos x="0" y="1723"/>
              </a:cxn>
              <a:cxn ang="0">
                <a:pos x="0" y="1706"/>
              </a:cxn>
              <a:cxn ang="0">
                <a:pos x="34" y="1689"/>
              </a:cxn>
              <a:cxn ang="0">
                <a:pos x="51" y="1673"/>
              </a:cxn>
              <a:cxn ang="0">
                <a:pos x="102" y="1656"/>
              </a:cxn>
              <a:cxn ang="0">
                <a:pos x="135" y="1639"/>
              </a:cxn>
              <a:cxn ang="0">
                <a:pos x="203" y="1605"/>
              </a:cxn>
              <a:cxn ang="0">
                <a:pos x="271" y="1571"/>
              </a:cxn>
              <a:cxn ang="0">
                <a:pos x="407" y="1504"/>
              </a:cxn>
              <a:cxn ang="0">
                <a:pos x="525" y="1419"/>
              </a:cxn>
              <a:cxn ang="0">
                <a:pos x="644" y="1335"/>
              </a:cxn>
              <a:cxn ang="0">
                <a:pos x="745" y="1233"/>
              </a:cxn>
              <a:cxn ang="0">
                <a:pos x="830" y="1132"/>
              </a:cxn>
              <a:cxn ang="0">
                <a:pos x="915" y="1014"/>
              </a:cxn>
              <a:cxn ang="0">
                <a:pos x="966" y="895"/>
              </a:cxn>
              <a:cxn ang="0">
                <a:pos x="1000" y="760"/>
              </a:cxn>
              <a:cxn ang="0">
                <a:pos x="1050" y="524"/>
              </a:cxn>
              <a:cxn ang="0">
                <a:pos x="1067" y="405"/>
              </a:cxn>
              <a:cxn ang="0">
                <a:pos x="1067" y="304"/>
              </a:cxn>
              <a:cxn ang="0">
                <a:pos x="1067" y="203"/>
              </a:cxn>
              <a:cxn ang="0">
                <a:pos x="1067" y="135"/>
              </a:cxn>
              <a:cxn ang="0">
                <a:pos x="1050" y="84"/>
              </a:cxn>
              <a:cxn ang="0">
                <a:pos x="1033" y="67"/>
              </a:cxn>
              <a:cxn ang="0">
                <a:pos x="1016" y="51"/>
              </a:cxn>
              <a:cxn ang="0">
                <a:pos x="1016" y="34"/>
              </a:cxn>
              <a:cxn ang="0">
                <a:pos x="1033" y="17"/>
              </a:cxn>
              <a:cxn ang="0">
                <a:pos x="1050" y="0"/>
              </a:cxn>
              <a:cxn ang="0">
                <a:pos x="1084" y="0"/>
              </a:cxn>
              <a:cxn ang="0">
                <a:pos x="1135" y="0"/>
              </a:cxn>
              <a:cxn ang="0">
                <a:pos x="1186" y="34"/>
              </a:cxn>
              <a:cxn ang="0">
                <a:pos x="1237" y="51"/>
              </a:cxn>
              <a:cxn ang="0">
                <a:pos x="1271" y="84"/>
              </a:cxn>
              <a:cxn ang="0">
                <a:pos x="1304" y="101"/>
              </a:cxn>
              <a:cxn ang="0">
                <a:pos x="1321" y="118"/>
              </a:cxn>
              <a:cxn ang="0">
                <a:pos x="1321" y="152"/>
              </a:cxn>
              <a:cxn ang="0">
                <a:pos x="1304" y="203"/>
              </a:cxn>
              <a:cxn ang="0">
                <a:pos x="1304" y="253"/>
              </a:cxn>
              <a:cxn ang="0">
                <a:pos x="1288" y="355"/>
              </a:cxn>
              <a:cxn ang="0">
                <a:pos x="1271" y="439"/>
              </a:cxn>
              <a:cxn ang="0">
                <a:pos x="1254" y="541"/>
              </a:cxn>
              <a:cxn ang="0">
                <a:pos x="1203" y="760"/>
              </a:cxn>
              <a:cxn ang="0">
                <a:pos x="1169" y="878"/>
              </a:cxn>
              <a:cxn ang="0">
                <a:pos x="1118" y="997"/>
              </a:cxn>
              <a:cxn ang="0">
                <a:pos x="1050" y="1098"/>
              </a:cxn>
              <a:cxn ang="0">
                <a:pos x="1000" y="1216"/>
              </a:cxn>
              <a:cxn ang="0">
                <a:pos x="915" y="1301"/>
              </a:cxn>
              <a:cxn ang="0">
                <a:pos x="830" y="1402"/>
              </a:cxn>
              <a:cxn ang="0">
                <a:pos x="728" y="1470"/>
              </a:cxn>
              <a:cxn ang="0">
                <a:pos x="610" y="1537"/>
              </a:cxn>
            </a:cxnLst>
            <a:rect l="txL" t="txT" r="txR" b="txB"/>
            <a:pathLst>
              <a:path w="1321" h="1723">
                <a:moveTo>
                  <a:pt x="610" y="1537"/>
                </a:moveTo>
                <a:lnTo>
                  <a:pt x="508" y="1588"/>
                </a:lnTo>
                <a:lnTo>
                  <a:pt x="407" y="1639"/>
                </a:lnTo>
                <a:lnTo>
                  <a:pt x="305" y="1673"/>
                </a:lnTo>
                <a:lnTo>
                  <a:pt x="203" y="1706"/>
                </a:lnTo>
                <a:lnTo>
                  <a:pt x="152" y="1706"/>
                </a:lnTo>
                <a:lnTo>
                  <a:pt x="119" y="1723"/>
                </a:lnTo>
                <a:lnTo>
                  <a:pt x="51" y="1723"/>
                </a:lnTo>
                <a:lnTo>
                  <a:pt x="17" y="1723"/>
                </a:lnTo>
                <a:lnTo>
                  <a:pt x="0" y="1723"/>
                </a:lnTo>
                <a:lnTo>
                  <a:pt x="0" y="1706"/>
                </a:lnTo>
                <a:lnTo>
                  <a:pt x="34" y="1689"/>
                </a:lnTo>
                <a:lnTo>
                  <a:pt x="51" y="1673"/>
                </a:lnTo>
                <a:lnTo>
                  <a:pt x="102" y="1656"/>
                </a:lnTo>
                <a:lnTo>
                  <a:pt x="135" y="1639"/>
                </a:lnTo>
                <a:lnTo>
                  <a:pt x="203" y="1605"/>
                </a:lnTo>
                <a:lnTo>
                  <a:pt x="271" y="1571"/>
                </a:lnTo>
                <a:lnTo>
                  <a:pt x="407" y="1504"/>
                </a:lnTo>
                <a:lnTo>
                  <a:pt x="525" y="1419"/>
                </a:lnTo>
                <a:lnTo>
                  <a:pt x="644" y="1335"/>
                </a:lnTo>
                <a:lnTo>
                  <a:pt x="745" y="1233"/>
                </a:lnTo>
                <a:lnTo>
                  <a:pt x="830" y="1132"/>
                </a:lnTo>
                <a:lnTo>
                  <a:pt x="915" y="1014"/>
                </a:lnTo>
                <a:lnTo>
                  <a:pt x="966" y="895"/>
                </a:lnTo>
                <a:lnTo>
                  <a:pt x="1000" y="760"/>
                </a:lnTo>
                <a:lnTo>
                  <a:pt x="1050" y="524"/>
                </a:lnTo>
                <a:lnTo>
                  <a:pt x="1067" y="405"/>
                </a:lnTo>
                <a:lnTo>
                  <a:pt x="1067" y="304"/>
                </a:lnTo>
                <a:lnTo>
                  <a:pt x="1067" y="203"/>
                </a:lnTo>
                <a:lnTo>
                  <a:pt x="1067" y="135"/>
                </a:lnTo>
                <a:lnTo>
                  <a:pt x="1050" y="84"/>
                </a:lnTo>
                <a:lnTo>
                  <a:pt x="1033" y="67"/>
                </a:lnTo>
                <a:lnTo>
                  <a:pt x="1016" y="51"/>
                </a:lnTo>
                <a:lnTo>
                  <a:pt x="1016" y="34"/>
                </a:lnTo>
                <a:lnTo>
                  <a:pt x="1033" y="17"/>
                </a:lnTo>
                <a:lnTo>
                  <a:pt x="1050" y="0"/>
                </a:lnTo>
                <a:lnTo>
                  <a:pt x="1084" y="0"/>
                </a:lnTo>
                <a:lnTo>
                  <a:pt x="1135" y="0"/>
                </a:lnTo>
                <a:lnTo>
                  <a:pt x="1186" y="34"/>
                </a:lnTo>
                <a:lnTo>
                  <a:pt x="1237" y="51"/>
                </a:lnTo>
                <a:lnTo>
                  <a:pt x="1271" y="84"/>
                </a:lnTo>
                <a:lnTo>
                  <a:pt x="1304" y="101"/>
                </a:lnTo>
                <a:lnTo>
                  <a:pt x="1321" y="118"/>
                </a:lnTo>
                <a:lnTo>
                  <a:pt x="1321" y="152"/>
                </a:lnTo>
                <a:lnTo>
                  <a:pt x="1304" y="203"/>
                </a:lnTo>
                <a:lnTo>
                  <a:pt x="1304" y="253"/>
                </a:lnTo>
                <a:lnTo>
                  <a:pt x="1288" y="355"/>
                </a:lnTo>
                <a:lnTo>
                  <a:pt x="1271" y="439"/>
                </a:lnTo>
                <a:lnTo>
                  <a:pt x="1254" y="541"/>
                </a:lnTo>
                <a:lnTo>
                  <a:pt x="1203" y="760"/>
                </a:lnTo>
                <a:lnTo>
                  <a:pt x="1169" y="878"/>
                </a:lnTo>
                <a:lnTo>
                  <a:pt x="1118" y="997"/>
                </a:lnTo>
                <a:lnTo>
                  <a:pt x="1050" y="1098"/>
                </a:lnTo>
                <a:lnTo>
                  <a:pt x="1000" y="1216"/>
                </a:lnTo>
                <a:lnTo>
                  <a:pt x="915" y="1301"/>
                </a:lnTo>
                <a:lnTo>
                  <a:pt x="830" y="1402"/>
                </a:lnTo>
                <a:lnTo>
                  <a:pt x="728" y="1470"/>
                </a:lnTo>
                <a:lnTo>
                  <a:pt x="610" y="153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0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09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Box 9"/>
          <p:cNvSpPr txBox="1"/>
          <p:nvPr/>
        </p:nvSpPr>
        <p:spPr>
          <a:xfrm>
            <a:off x="757238" y="1936750"/>
            <a:ext cx="7659687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3600" dirty="0">
                <a:latin typeface="Arial" panose="020B0604020202020204" pitchFamily="34" charset="0"/>
                <a:ea typeface="微软雅黑" panose="020B0503020204020204" pitchFamily="34" charset="-122"/>
              </a:rPr>
              <a:t>    听老师读课文，看插图，圈一圈，文中出现了哪些动物？</a:t>
            </a:r>
            <a:endParaRPr lang="zh-CN" altLang="en-US" sz="3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422275"/>
            <a:ext cx="9175750" cy="609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idx="1"/>
          </p:nvPr>
        </p:nvSpPr>
        <p:spPr>
          <a:xfrm>
            <a:off x="233363" y="282575"/>
            <a:ext cx="8677275" cy="5360988"/>
          </a:xfrm>
          <a:ln/>
        </p:spPr>
        <p:txBody>
          <a:bodyPr vert="horz" wrap="square" lIns="91440" tIns="45720" rIns="91440" bIns="45720" anchor="t"/>
          <a:p>
            <a:pPr defTabSz="685800">
              <a:lnSpc>
                <a:spcPct val="150000"/>
              </a:lnSpc>
              <a:buSzPct val="80000"/>
              <a:buFont typeface="Wingdings" panose="05000000000000000000" pitchFamily="2" charset="2"/>
              <a:buNone/>
            </a:pPr>
            <a:r>
              <a:rPr lang="zh-CN" altLang="en-US" sz="3600" kern="1200" dirty="0">
                <a:latin typeface="华文楷体"/>
                <a:ea typeface="华文楷体"/>
                <a:cs typeface="+mn-cs"/>
              </a:rPr>
              <a:t>　</a:t>
            </a:r>
            <a:r>
              <a:rPr lang="zh-CN" altLang="en-US" sz="3600" b="1" kern="1200" dirty="0">
                <a:latin typeface="华文楷体"/>
                <a:ea typeface="华文楷体"/>
                <a:cs typeface="+mn-cs"/>
              </a:rPr>
              <a:t>　 </a:t>
            </a:r>
            <a:endParaRPr lang="en-US" altLang="zh-CN" sz="3600" b="1" kern="1200" dirty="0">
              <a:latin typeface="华文楷体"/>
              <a:ea typeface="华文楷体"/>
              <a:cs typeface="+mn-cs"/>
            </a:endParaRPr>
          </a:p>
          <a:p>
            <a:pPr defTabSz="685800">
              <a:lnSpc>
                <a:spcPct val="150000"/>
              </a:lnSpc>
              <a:buSzPct val="80000"/>
              <a:buFont typeface="Wingdings" panose="05000000000000000000" pitchFamily="2" charset="2"/>
              <a:buNone/>
            </a:pPr>
            <a:r>
              <a:rPr lang="zh-CN" altLang="en-US" sz="3200" b="1" kern="1200" dirty="0">
                <a:latin typeface="华文楷体"/>
                <a:ea typeface="华文楷体"/>
                <a:cs typeface="+mn-cs"/>
              </a:rPr>
              <a:t>课文中出现的动物有</a:t>
            </a:r>
            <a:r>
              <a:rPr lang="zh-CN" altLang="en-US" b="1" kern="1200" dirty="0">
                <a:latin typeface="华文楷体"/>
                <a:ea typeface="华文楷体"/>
                <a:cs typeface="+mn-cs"/>
              </a:rPr>
              <a:t>（    ）（   </a:t>
            </a:r>
            <a:r>
              <a:rPr lang="zh-CN" altLang="en-US" b="1" kern="1200" dirty="0">
                <a:solidFill>
                  <a:srgbClr val="FF0000"/>
                </a:solidFill>
                <a:latin typeface="华文楷体"/>
                <a:ea typeface="华文楷体"/>
                <a:cs typeface="+mn-cs"/>
              </a:rPr>
              <a:t> </a:t>
            </a:r>
            <a:r>
              <a:rPr lang="zh-CN" altLang="en-US" b="1" kern="1200" dirty="0">
                <a:latin typeface="华文楷体"/>
                <a:ea typeface="华文楷体"/>
                <a:cs typeface="+mn-cs"/>
              </a:rPr>
              <a:t> ）、（    ）、（     ）、（     ）</a:t>
            </a:r>
            <a:r>
              <a:rPr lang="zh-CN" altLang="en-US" sz="3200" b="1" kern="1200" dirty="0">
                <a:latin typeface="华文楷体"/>
                <a:ea typeface="华文楷体"/>
                <a:cs typeface="+mn-cs"/>
              </a:rPr>
              <a:t>和</a:t>
            </a:r>
            <a:r>
              <a:rPr lang="zh-CN" altLang="en-US" b="1" kern="1200" dirty="0">
                <a:latin typeface="华文楷体"/>
                <a:ea typeface="华文楷体"/>
                <a:cs typeface="+mn-cs"/>
              </a:rPr>
              <a:t>（    ）。 </a:t>
            </a:r>
            <a:endParaRPr lang="zh-CN" altLang="en-US" b="1" kern="1200" dirty="0">
              <a:latin typeface="华文楷体"/>
              <a:ea typeface="华文楷体"/>
              <a:cs typeface="+mn-cs"/>
            </a:endParaRPr>
          </a:p>
        </p:txBody>
      </p:sp>
      <p:pic>
        <p:nvPicPr>
          <p:cNvPr id="1433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263" y="5213350"/>
            <a:ext cx="2232025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213350"/>
            <a:ext cx="2405063" cy="1376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875" y="3233738"/>
            <a:ext cx="2120900" cy="149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149600"/>
            <a:ext cx="2303463" cy="157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263" y="3233738"/>
            <a:ext cx="2232025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84763" y="132238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</a:rPr>
              <a:t>鼹鼠</a:t>
            </a:r>
            <a:endParaRPr lang="zh-CN" altLang="en-US" sz="3600" b="1" dirty="0">
              <a:latin typeface="华文楷体"/>
              <a:ea typeface="华文楷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400" y="1393825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</a:rPr>
              <a:t>长颈鹿</a:t>
            </a:r>
            <a:endParaRPr lang="zh-CN" altLang="en-US" sz="3200" b="1" dirty="0">
              <a:latin typeface="华文楷体"/>
              <a:ea typeface="华文楷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8250" y="139858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</a:rPr>
              <a:t>松鼠</a:t>
            </a:r>
            <a:endParaRPr lang="zh-CN" altLang="en-US" sz="3200" b="1" dirty="0">
              <a:solidFill>
                <a:srgbClr val="FF0000"/>
              </a:solidFill>
              <a:latin typeface="华文楷体"/>
              <a:ea typeface="华文楷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5950" y="208597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</a:rPr>
              <a:t>狐狸</a:t>
            </a:r>
            <a:endParaRPr lang="zh-CN" altLang="en-US" sz="3200" b="1" dirty="0">
              <a:solidFill>
                <a:srgbClr val="FF0000"/>
              </a:solidFill>
              <a:latin typeface="华文楷体"/>
              <a:ea typeface="华文楷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338" y="21082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</a:rPr>
              <a:t>刺猬</a:t>
            </a:r>
            <a:endParaRPr lang="zh-CN" altLang="en-US" sz="3200" b="1" dirty="0">
              <a:solidFill>
                <a:srgbClr val="FF0000"/>
              </a:solidFill>
              <a:latin typeface="华文楷体"/>
              <a:ea typeface="华文楷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3200" y="13795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</a:rPr>
              <a:t>黄狗</a:t>
            </a:r>
            <a:endParaRPr lang="zh-CN" altLang="en-US" sz="3200" b="1" dirty="0">
              <a:solidFill>
                <a:srgbClr val="FF0000"/>
              </a:solidFill>
              <a:latin typeface="华文楷体"/>
              <a:ea typeface="华文楷体"/>
            </a:endParaRPr>
          </a:p>
        </p:txBody>
      </p:sp>
      <p:pic>
        <p:nvPicPr>
          <p:cNvPr id="8" name="内容占位符 3" descr="huanggou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050" y="5121275"/>
            <a:ext cx="2117725" cy="1501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43" name="组合 3"/>
          <p:cNvGrpSpPr/>
          <p:nvPr/>
        </p:nvGrpSpPr>
        <p:grpSpPr>
          <a:xfrm>
            <a:off x="7664450" y="0"/>
            <a:ext cx="1617663" cy="1049338"/>
            <a:chOff x="6419456" y="1635916"/>
            <a:chExt cx="3092726" cy="4479439"/>
          </a:xfrm>
        </p:grpSpPr>
        <p:pic>
          <p:nvPicPr>
            <p:cNvPr id="22544" name="图片 1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874" b="10831"/>
            <a:stretch>
              <a:fillRect/>
            </a:stretch>
          </p:blipFill>
          <p:spPr>
            <a:xfrm>
              <a:off x="6419456" y="1841393"/>
              <a:ext cx="3092726" cy="42739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5" name="图片 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6728" y="1635916"/>
              <a:ext cx="1712046" cy="351887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http://www.taopic.com/uploads/allimg/120111/6307-1201111RU36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标题 1"/>
          <p:cNvSpPr>
            <a:spLocks noGrp="1"/>
          </p:cNvSpPr>
          <p:nvPr>
            <p:ph type="title"/>
          </p:nvPr>
        </p:nvSpPr>
        <p:spPr>
          <a:xfrm>
            <a:off x="1331913" y="1730375"/>
            <a:ext cx="5626100" cy="1143000"/>
          </a:xfrm>
          <a:ln/>
        </p:spPr>
        <p:txBody>
          <a:bodyPr vert="horz" wrap="square" lIns="91440" tIns="45720" rIns="91440" bIns="45720" anchor="b"/>
          <a:p>
            <a:r>
              <a:rPr lang="zh-CN" altLang="zh-CN" sz="6000" dirty="0"/>
              <a:t>探究：</a:t>
            </a:r>
            <a:endParaRPr lang="zh-CN" altLang="en-US" sz="6000" dirty="0"/>
          </a:p>
        </p:txBody>
      </p:sp>
      <p:sp>
        <p:nvSpPr>
          <p:cNvPr id="23556" name="内容占位符 2"/>
          <p:cNvSpPr>
            <a:spLocks noGrp="1"/>
          </p:cNvSpPr>
          <p:nvPr>
            <p:ph idx="1"/>
          </p:nvPr>
        </p:nvSpPr>
        <p:spPr>
          <a:xfrm>
            <a:off x="1331913" y="2965450"/>
            <a:ext cx="6994525" cy="3128963"/>
          </a:xfrm>
          <a:ln/>
        </p:spPr>
        <p:txBody>
          <a:bodyPr vert="horz" wrap="square" lIns="91440" tIns="45720" rIns="91440" bIns="45720" anchor="t"/>
          <a:p>
            <a:pPr defTabSz="685800">
              <a:buSzPct val="80000"/>
              <a:buFont typeface="Wingdings" panose="05000000000000000000" pitchFamily="2" charset="2"/>
              <a:buNone/>
            </a:pPr>
            <a:r>
              <a:rPr lang="zh-CN" altLang="en-US" sz="6000" kern="120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开满鲜花的小路是怎么来的？</a:t>
            </a:r>
            <a:endParaRPr lang="zh-CN" altLang="en-US" sz="6000" kern="120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7" descr="图片1555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2165350"/>
            <a:ext cx="8335963" cy="4322763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邮递员黄狗在门口喊：“鼹鼠先生，你的包裹单！”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原来，长颈鹿大叔给鼹鼠先生寄来了一个包裹。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鼹鼠先生赶紧骑着摩托车，到邮局去领包裹。他回家后打开包裹，看见一堆小颗粒，可认不出是什么东西。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1" name="标题 1"/>
          <p:cNvSpPr>
            <a:spLocks noGrp="1"/>
          </p:cNvSpPr>
          <p:nvPr>
            <p:ph type="title"/>
          </p:nvPr>
        </p:nvSpPr>
        <p:spPr>
          <a:xfrm>
            <a:off x="698500" y="1049338"/>
            <a:ext cx="8259763" cy="927100"/>
          </a:xfrm>
          <a:ln/>
        </p:spPr>
        <p:txBody>
          <a:bodyPr vert="horz" wrap="square" lIns="91440" tIns="45720" rIns="91440" bIns="45720" anchor="b"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自然段，思考：谁给谁寄的包裹？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0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56" b="2875"/>
          <a:stretch>
            <a:fillRect/>
          </a:stretch>
        </p:blipFill>
        <p:spPr>
          <a:xfrm>
            <a:off x="5238750" y="2636838"/>
            <a:ext cx="3290888" cy="346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1101" y="952064"/>
            <a:ext cx="1937187" cy="2215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802" y="3260140"/>
            <a:ext cx="1503899" cy="331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8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7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000" y="1392238"/>
            <a:ext cx="8505825" cy="3871913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鼹鼠先生拿着包裹，来到松鼠太太家。他问松鼠太太：“长颈鹿大叔寄来一个包裹，请您看看是什么东西？”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松鼠太太拿过来一看，里面空空的，什么也没有。原来，包裹破了，里面的东西不见了。看来都漏在来时的路上啦！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鼹鼠先生很懊丧。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185988" y="5364163"/>
            <a:ext cx="5702300" cy="815975"/>
          </a:xfrm>
          <a:ln/>
        </p:spPr>
        <p:txBody>
          <a:bodyPr vert="horz" wrap="square" lIns="91440" tIns="45720" rIns="91440" bIns="45720" anchor="b"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鼹鼠先生为什么很懊丧？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631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5" descr="图片133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标题 1"/>
          <p:cNvSpPr>
            <a:spLocks noGrp="1"/>
          </p:cNvSpPr>
          <p:nvPr>
            <p:ph type="title"/>
          </p:nvPr>
        </p:nvSpPr>
        <p:spPr>
          <a:xfrm>
            <a:off x="1209675" y="2374900"/>
            <a:ext cx="7539038" cy="1566863"/>
          </a:xfrm>
          <a:ln/>
        </p:spPr>
        <p:txBody>
          <a:bodyPr vert="horz" wrap="square" lIns="91440" tIns="45720" rIns="91440" bIns="45720" anchor="b"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春天来了，发生了什么事情呢？在文中找出句子，读一读。</a:t>
            </a:r>
            <a:endParaRPr lang="zh-CN" altLang="en-US" sz="32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4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550" y="1006475"/>
            <a:ext cx="8013700" cy="4983163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春天来了，鼹鼠先生要去松鼠太太家做客。通往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松鼠太太家的路，成了一条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开满鲜花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的小路。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679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550" y="1006475"/>
            <a:ext cx="8013700" cy="4983163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703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cefc1e178a82b9018a79ce09788da9773912ef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1325" y="954088"/>
            <a:ext cx="5573713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5" name="Rectangle 2"/>
          <p:cNvSpPr/>
          <p:nvPr/>
        </p:nvSpPr>
        <p:spPr>
          <a:xfrm>
            <a:off x="204788" y="4772025"/>
            <a:ext cx="8718550" cy="12747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看到门前一大片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的鲜花，她惊奇地说：“这是谁在我家门前种的花？多美啊！”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xuanliduocai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38188" y="246063"/>
            <a:ext cx="4051300" cy="3087687"/>
          </a:xfrm>
          <a:ln/>
        </p:spPr>
      </p:pic>
      <p:pic>
        <p:nvPicPr>
          <p:cNvPr id="5" name="图片 4" descr="xuanliduocai de dango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188" y="215900"/>
            <a:ext cx="380365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baosh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" y="3632200"/>
            <a:ext cx="3892550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enggua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1288" y="3578225"/>
            <a:ext cx="3676650" cy="2843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标题 4"/>
          <p:cNvSpPr>
            <a:spLocks noGrp="1"/>
          </p:cNvSpPr>
          <p:nvPr/>
        </p:nvSpPr>
        <p:spPr>
          <a:xfrm>
            <a:off x="2820988" y="3041650"/>
            <a:ext cx="35020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/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绚丽多彩</a:t>
            </a:r>
            <a:endParaRPr lang="zh-CN" altLang="en-US" sz="6000" dirty="0">
              <a:solidFill>
                <a:schemeClr val="tx2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0" name="五边形 9"/>
          <p:cNvSpPr/>
          <p:nvPr/>
        </p:nvSpPr>
        <p:spPr>
          <a:xfrm>
            <a:off x="468313" y="13017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50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Picture 3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308100" y="2703513"/>
            <a:ext cx="6338888" cy="3559175"/>
          </a:xfrm>
          <a:ln w="28575"/>
        </p:spPr>
      </p:pic>
      <p:sp>
        <p:nvSpPr>
          <p:cNvPr id="31752" name="Rectangle 4"/>
          <p:cNvSpPr/>
          <p:nvPr/>
        </p:nvSpPr>
        <p:spPr>
          <a:xfrm>
            <a:off x="460375" y="812800"/>
            <a:ext cx="8132763" cy="14224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看见门前开着一大片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的鲜花，她奇怪地问：“这是谁在我家门前种的花？真美啊！”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7" descr="图片1555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452" y="265472"/>
            <a:ext cx="8357419" cy="6104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5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913" y="622300"/>
            <a:ext cx="8013700" cy="6034088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鼹鼠先生路过刺猬太太家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，正巧，刺猬太太走出门。看见门前开着一大片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绚丽多彩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的鲜花，她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惊奇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地说：“这是谁在我家门前种的花？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多美啊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！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en-US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鼹鼠先生经过狐狸太太家，正巧，狐狸太太走出门。看见门前开着一大片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五颜六色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的鲜花，她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奇怪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地说：“这是谁在我家门前种的花？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真美啊！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en-US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468313" y="13017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277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标题 1"/>
          <p:cNvSpPr>
            <a:spLocks noGrp="1"/>
          </p:cNvSpPr>
          <p:nvPr>
            <p:ph type="title"/>
          </p:nvPr>
        </p:nvSpPr>
        <p:spPr>
          <a:xfrm>
            <a:off x="536575" y="271463"/>
            <a:ext cx="8123238" cy="735012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0" y="1279525"/>
            <a:ext cx="8201025" cy="4983163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松鼠太太走出门，看见门前的小路上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花朵簇簇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。小松鼠、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小刺猬和小狐狸在那里快活地蹦啊跳啊。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799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7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025" y="1027113"/>
            <a:ext cx="8286750" cy="561975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266700" marR="0" lvl="0" indent="-26670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①看到门前开着一大片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绚丽多彩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的鲜花，她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惊奇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地说：“这是谁在我家门前种的花？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多美啊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6700" marR="0" lvl="0" indent="-26670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②看到门前开着一大片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五颜六色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的鲜花，她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奇怪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地问：“这是谁在我家门前种的花？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真美啊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6700" marR="0" lvl="0" indent="-26670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③松鼠太太走出门，看见门前的小路上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花朵簇簇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。小松鼠、小刺猬和小狐狸在那里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快活地蹦啊跳啊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822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7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3788" y="1460500"/>
            <a:ext cx="7504113" cy="2033588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松鼠太太对鼹鼠先生说：“我知道了，去年长颈鹿大叔寄给你的是花籽。这是多么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美好的礼物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啊！”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93788" y="4094163"/>
            <a:ext cx="7620000" cy="1460500"/>
          </a:xfrm>
          <a:ln/>
        </p:spPr>
        <p:txBody>
          <a:bodyPr vert="horz" wrap="square" lIns="91440" tIns="45720" rIns="91440" bIns="45720" anchor="b"/>
          <a:p>
            <a:pPr indent="45593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“美好的礼物”指的是什么？生活中还有什么也是美好的礼物？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84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7" descr="图片1555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2825" y="1514475"/>
            <a:ext cx="7162800" cy="1296988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读一读，注意标红的部分。再看看课文插图，仿照例句说一说。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拓展延伸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12875" y="3467100"/>
            <a:ext cx="6361113" cy="229235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门前开着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一大片五颜六色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的鲜花。</a:t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房子旁边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____________________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山坡上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______________________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______________________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871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7" descr="图片1555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2825" y="1514475"/>
            <a:ext cx="7162800" cy="1296988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3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读一读，注意标红的部分。再看看课文插图，仿照例句说一说。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拓展延伸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12875" y="3467100"/>
            <a:ext cx="6361113" cy="229235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门前开着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一大片五颜六色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的鲜花。</a:t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房子旁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边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长着一棵棵高大的树木。</a:t>
            </a:r>
            <a:b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山坡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上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长满了绿油油的小草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花丛中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飞着一只只美丽的蝴蝶</a:t>
            </a:r>
            <a:r>
              <a:rPr kumimoji="0" lang="en-US" altLang="zh-CN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89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5" descr="图片1555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五边形 6"/>
          <p:cNvSpPr/>
          <p:nvPr/>
        </p:nvSpPr>
        <p:spPr>
          <a:xfrm>
            <a:off x="1260475" y="341313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作业设计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3" name="内容占位符 1"/>
          <p:cNvSpPr>
            <a:spLocks noGrp="1"/>
          </p:cNvSpPr>
          <p:nvPr>
            <p:ph idx="1"/>
          </p:nvPr>
        </p:nvSpPr>
        <p:spPr>
          <a:xfrm>
            <a:off x="1047750" y="1968500"/>
            <a:ext cx="7713663" cy="3381375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266700" marR="0" lvl="0" indent="-266700" algn="just" defTabSz="685800" rtl="0" eaLnBrk="1" fontAlgn="base" latinLnBrk="0" hangingPunct="1">
              <a:lnSpc>
                <a:spcPct val="15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分角色朗读课文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6700" marR="0" lvl="0" indent="-266700" algn="just" defTabSz="685800" rtl="0" eaLnBrk="1" fontAlgn="base" latinLnBrk="0" hangingPunct="1">
              <a:lnSpc>
                <a:spcPct val="15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抄写本课生字词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6700" marR="0" lvl="0" indent="-266700" algn="just" defTabSz="685800" rtl="0" eaLnBrk="1" fontAlgn="base" latinLnBrk="0" hangingPunct="1">
              <a:lnSpc>
                <a:spcPct val="15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"/>
              <a:defRPr/>
            </a:pPr>
            <a:r>
              <a:rPr kumimoji="0" lang="zh-CN" alt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对照课文插图，把</a:t>
            </a:r>
            <a:r>
              <a:rPr kumimoji="0" lang="en-US" altLang="zh-CN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开满鲜花的小路</a:t>
            </a:r>
            <a:r>
              <a:rPr kumimoji="0" lang="en-US" altLang="zh-CN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这个故事讲给爸爸妈妈听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18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00438"/>
            <a:ext cx="9144000" cy="33575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7" name="组合 3"/>
          <p:cNvGrpSpPr/>
          <p:nvPr/>
        </p:nvGrpSpPr>
        <p:grpSpPr>
          <a:xfrm>
            <a:off x="7664450" y="0"/>
            <a:ext cx="1617663" cy="1049338"/>
            <a:chOff x="6419456" y="1635916"/>
            <a:chExt cx="3092726" cy="4479439"/>
          </a:xfrm>
        </p:grpSpPr>
        <p:pic>
          <p:nvPicPr>
            <p:cNvPr id="6149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874" b="10831"/>
            <a:stretch>
              <a:fillRect/>
            </a:stretch>
          </p:blipFill>
          <p:spPr>
            <a:xfrm>
              <a:off x="6419456" y="1841393"/>
              <a:ext cx="3092726" cy="42739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6728" y="1635916"/>
              <a:ext cx="1712046" cy="351887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矩形 7"/>
          <p:cNvSpPr/>
          <p:nvPr/>
        </p:nvSpPr>
        <p:spPr>
          <a:xfrm>
            <a:off x="2266950" y="696913"/>
            <a:ext cx="5392738" cy="2062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从刺猬先生家到松鼠太太家之间有一条开满鲜花的小路，让我们走进课文看看是怎么回事？。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611188" y="3095625"/>
            <a:ext cx="4017962" cy="1390650"/>
          </a:xfrm>
          <a:ln/>
        </p:spPr>
        <p:txBody>
          <a:bodyPr vert="horz" wrap="square" lIns="91440" tIns="45720" rIns="91440" bIns="45720" anchor="b"/>
          <a:p>
            <a:pPr defTabSz="685800"/>
            <a:endParaRPr lang="zh-CN" altLang="en-US" kern="1200" baseline="0" dirty="0">
              <a:latin typeface="+mj-ea"/>
              <a:ea typeface="+mj-ea"/>
              <a:cs typeface="+mj-cs"/>
            </a:endParaRPr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497388"/>
            <a:ext cx="4017963" cy="398463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7172" name="图片 3" descr="xiaol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112" y="-3175"/>
            <a:ext cx="9155112" cy="6872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3" name="Group 5"/>
          <p:cNvGrpSpPr/>
          <p:nvPr/>
        </p:nvGrpSpPr>
        <p:grpSpPr>
          <a:xfrm>
            <a:off x="1227138" y="1144588"/>
            <a:ext cx="6545262" cy="3573462"/>
            <a:chOff x="1156" y="1253"/>
            <a:chExt cx="4123" cy="2251"/>
          </a:xfrm>
        </p:grpSpPr>
        <p:pic>
          <p:nvPicPr>
            <p:cNvPr id="7174" name="图片 10" descr="课件模板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1253"/>
              <a:ext cx="4123" cy="22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Text Box 7"/>
            <p:cNvSpPr txBox="1"/>
            <p:nvPr/>
          </p:nvSpPr>
          <p:spPr>
            <a:xfrm>
              <a:off x="1837" y="2205"/>
              <a:ext cx="3127" cy="6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6600" b="1" dirty="0">
                  <a:solidFill>
                    <a:srgbClr val="FF0000"/>
                  </a:solidFill>
                  <a:latin typeface="华文楷体"/>
                  <a:ea typeface="华文楷体"/>
                </a:rPr>
                <a:t>3</a:t>
              </a:r>
              <a:r>
                <a:rPr lang="en-US" altLang="zh-CN" sz="4400" b="1" dirty="0">
                  <a:latin typeface="华文楷体"/>
                  <a:ea typeface="华文楷体"/>
                </a:rPr>
                <a:t>.</a:t>
              </a:r>
              <a:r>
                <a:rPr lang="zh-CN" altLang="en-US" sz="4400" b="1" dirty="0">
                  <a:latin typeface="华文楷体"/>
                  <a:ea typeface="华文楷体"/>
                </a:rPr>
                <a:t>开满鲜花的小路</a:t>
              </a:r>
              <a:endParaRPr lang="zh-CN" altLang="en-US" sz="4400" b="1" dirty="0">
                <a:latin typeface="华文楷体"/>
                <a:ea typeface="华文楷体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5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2"/>
          <p:cNvGrpSpPr/>
          <p:nvPr/>
        </p:nvGrpSpPr>
        <p:grpSpPr>
          <a:xfrm>
            <a:off x="827088" y="1893888"/>
            <a:ext cx="7051675" cy="1511300"/>
            <a:chOff x="827584" y="2204864"/>
            <a:chExt cx="7050896" cy="1512168"/>
          </a:xfrm>
        </p:grpSpPr>
        <p:pic>
          <p:nvPicPr>
            <p:cNvPr id="8212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7584" y="2204864"/>
              <a:ext cx="1296145" cy="147831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213" name="组合 11"/>
            <p:cNvGrpSpPr/>
            <p:nvPr/>
          </p:nvGrpSpPr>
          <p:grpSpPr>
            <a:xfrm>
              <a:off x="2123728" y="2924414"/>
              <a:ext cx="5754752" cy="792618"/>
              <a:chOff x="2171343" y="3068430"/>
              <a:chExt cx="5754752" cy="792618"/>
            </a:xfrm>
          </p:grpSpPr>
          <p:sp>
            <p:nvSpPr>
              <p:cNvPr id="10" name="流程图: 资料带 9"/>
              <p:cNvSpPr/>
              <p:nvPr/>
            </p:nvSpPr>
            <p:spPr>
              <a:xfrm>
                <a:off x="2268870" y="3068430"/>
                <a:ext cx="5590557" cy="792618"/>
              </a:xfrm>
              <a:prstGeom prst="flowChartPunched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215" name="矩形 10"/>
              <p:cNvSpPr/>
              <p:nvPr/>
            </p:nvSpPr>
            <p:spPr>
              <a:xfrm>
                <a:off x="2171343" y="3244334"/>
                <a:ext cx="5754752" cy="4619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en-US" altLang="zh-CN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zh-CN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自由朗读课文，读准字音，读通句子。</a:t>
                </a:r>
                <a:endPara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" name="组合 13"/>
          <p:cNvGrpSpPr/>
          <p:nvPr/>
        </p:nvGrpSpPr>
        <p:grpSpPr>
          <a:xfrm>
            <a:off x="827088" y="3333750"/>
            <a:ext cx="7288212" cy="1531938"/>
            <a:chOff x="899591" y="2184623"/>
            <a:chExt cx="7287635" cy="1532409"/>
          </a:xfrm>
        </p:grpSpPr>
        <p:pic>
          <p:nvPicPr>
            <p:cNvPr id="8208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1" y="2184623"/>
              <a:ext cx="1325829" cy="151216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209" name="组合 11"/>
            <p:cNvGrpSpPr/>
            <p:nvPr/>
          </p:nvGrpSpPr>
          <p:grpSpPr>
            <a:xfrm>
              <a:off x="2123728" y="2924626"/>
              <a:ext cx="6063498" cy="792406"/>
              <a:chOff x="2171343" y="3068642"/>
              <a:chExt cx="6063498" cy="792406"/>
            </a:xfrm>
          </p:grpSpPr>
          <p:sp>
            <p:nvSpPr>
              <p:cNvPr id="17" name="流程图: 资料带 16"/>
              <p:cNvSpPr/>
              <p:nvPr/>
            </p:nvSpPr>
            <p:spPr>
              <a:xfrm>
                <a:off x="2267901" y="3068641"/>
                <a:ext cx="5736771" cy="792407"/>
              </a:xfrm>
              <a:prstGeom prst="flowChartPunched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211" name="矩形 17"/>
              <p:cNvSpPr/>
              <p:nvPr/>
            </p:nvSpPr>
            <p:spPr>
              <a:xfrm>
                <a:off x="2171343" y="3244335"/>
                <a:ext cx="6063498" cy="4618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en-US" altLang="zh-CN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zh-CN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标出自然段序号，同桌互读，纠正字音。</a:t>
                </a:r>
                <a:endPara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18"/>
          <p:cNvGrpSpPr/>
          <p:nvPr/>
        </p:nvGrpSpPr>
        <p:grpSpPr>
          <a:xfrm>
            <a:off x="755650" y="4918075"/>
            <a:ext cx="7127875" cy="1439863"/>
            <a:chOff x="818711" y="2328639"/>
            <a:chExt cx="7128187" cy="1440160"/>
          </a:xfrm>
        </p:grpSpPr>
        <p:pic>
          <p:nvPicPr>
            <p:cNvPr id="820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8711" y="2328639"/>
              <a:ext cx="1262694" cy="144016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205" name="组合 11"/>
            <p:cNvGrpSpPr/>
            <p:nvPr/>
          </p:nvGrpSpPr>
          <p:grpSpPr>
            <a:xfrm>
              <a:off x="2123728" y="2925662"/>
              <a:ext cx="5823170" cy="790738"/>
              <a:chOff x="2171343" y="3069678"/>
              <a:chExt cx="5823170" cy="790738"/>
            </a:xfrm>
          </p:grpSpPr>
          <p:sp>
            <p:nvSpPr>
              <p:cNvPr id="22" name="流程图: 资料带 21"/>
              <p:cNvSpPr/>
              <p:nvPr/>
            </p:nvSpPr>
            <p:spPr>
              <a:xfrm>
                <a:off x="2268150" y="3069678"/>
                <a:ext cx="5726363" cy="790738"/>
              </a:xfrm>
              <a:prstGeom prst="flowChartPunched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207" name="矩形 22"/>
              <p:cNvSpPr/>
              <p:nvPr/>
            </p:nvSpPr>
            <p:spPr>
              <a:xfrm>
                <a:off x="2171343" y="3244334"/>
                <a:ext cx="3589601" cy="4617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lvl="0" eaLnBrk="1" hangingPunct="1"/>
                <a:r>
                  <a:rPr lang="en-US" altLang="zh-CN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思考：课文讲了什么？</a:t>
                </a:r>
                <a:endParaRPr lang="zh-CN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3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750277"/>
            <a:ext cx="1219200" cy="112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35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9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五边形 2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初读感知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3589338" y="612775"/>
            <a:ext cx="3221038" cy="1787525"/>
          </a:xfrm>
          <a:prstGeom prst="cloud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阅读提示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PA_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03" name="PA_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8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学习生字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0" name="文本框 8"/>
          <p:cNvSpPr txBox="1"/>
          <p:nvPr/>
        </p:nvSpPr>
        <p:spPr>
          <a:xfrm>
            <a:off x="779463" y="2097088"/>
            <a:ext cx="7737475" cy="409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邮递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包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  邮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坏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下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 丧  啊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烂  花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238" y="1365250"/>
            <a:ext cx="80232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yóu dì     ɡuǒ  jì      jú    duī</a:t>
            </a:r>
            <a:endParaRPr lang="zh-CN" altLang="en-US" sz="3600" b="1" dirty="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588" y="2878138"/>
            <a:ext cx="85074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  lì   pò    lòu   4o s4ng  1</a:t>
            </a:r>
            <a:endParaRPr lang="zh-CN" altLang="en-US" sz="3600" b="1" dirty="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0238" y="4533900"/>
            <a:ext cx="85074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zypyyb" pitchFamily="2" charset="-122"/>
                <a:ea typeface="zypyyb" pitchFamily="2" charset="-122"/>
              </a:rPr>
              <a:t>   w8i   xu4n     z!   l!</a:t>
            </a:r>
            <a:endParaRPr lang="zh-CN" altLang="en-US" sz="3600" b="1" dirty="0">
              <a:solidFill>
                <a:srgbClr val="FF0000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学习生字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文本框 14"/>
          <p:cNvSpPr txBox="1"/>
          <p:nvPr/>
        </p:nvSpPr>
        <p:spPr>
          <a:xfrm>
            <a:off x="1585913" y="2725738"/>
            <a:ext cx="6097587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  递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局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丧  啊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957263" y="1525588"/>
            <a:ext cx="7981950" cy="533400"/>
          </a:xfrm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说一说你用什么方法记住这些字的？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7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6" descr="图片14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五边形 4"/>
          <p:cNvSpPr/>
          <p:nvPr/>
        </p:nvSpPr>
        <p:spPr>
          <a:xfrm>
            <a:off x="508000" y="327025"/>
            <a:ext cx="2482850" cy="5334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书写汉字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标题 1"/>
          <p:cNvSpPr>
            <a:spLocks noGrp="1"/>
          </p:cNvSpPr>
          <p:nvPr>
            <p:ph type="title"/>
          </p:nvPr>
        </p:nvSpPr>
        <p:spPr>
          <a:xfrm>
            <a:off x="957263" y="860425"/>
            <a:ext cx="7777162" cy="1730375"/>
          </a:xfrm>
          <a:ln/>
        </p:spPr>
        <p:txBody>
          <a:bodyPr vert="horz" wrap="square" lIns="91440" tIns="45720" rIns="91440" bIns="45720" anchor="b"/>
          <a:p>
            <a:pPr indent="455930" ea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观察下面汉字的间架结构和笔画，说说怎样才能写好它们？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75" t="6590" r="7184" b="2591"/>
          <a:stretch>
            <a:fillRect/>
          </a:stretch>
        </p:blipFill>
        <p:spPr>
          <a:xfrm>
            <a:off x="1749425" y="2590800"/>
            <a:ext cx="5991225" cy="3821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1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31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2.0"/>
  <p:tag name="ISLIDE.ADDREMOVEWATERMARK" val="GAhgLY743g"/>
</p:tagLst>
</file>

<file path=ppt/tags/tag10.xml><?xml version="1.0" encoding="utf-8"?>
<p:tagLst xmlns:p="http://schemas.openxmlformats.org/presentationml/2006/main">
  <p:tag name="PA" val="v3.2.0"/>
  <p:tag name="ISLIDE.ADDREMOVEWATERMARK" val="ioG1Zfms9O"/>
</p:tagLst>
</file>

<file path=ppt/tags/tag11.xml><?xml version="1.0" encoding="utf-8"?>
<p:tagLst xmlns:p="http://schemas.openxmlformats.org/presentationml/2006/main">
  <p:tag name="PA" val="v3.2.0"/>
  <p:tag name="ISLIDE.ADDREMOVEWATERMARK" val="GAhgLY743g"/>
</p:tagLst>
</file>

<file path=ppt/tags/tag12.xml><?xml version="1.0" encoding="utf-8"?>
<p:tagLst xmlns:p="http://schemas.openxmlformats.org/presentationml/2006/main">
  <p:tag name="PA" val="v3.2.0"/>
  <p:tag name="ISLIDE.ADDREMOVEWATERMARK" val="ioG1Zfms9O"/>
</p:tagLst>
</file>

<file path=ppt/tags/tag13.xml><?xml version="1.0" encoding="utf-8"?>
<p:tagLst xmlns:p="http://schemas.openxmlformats.org/presentationml/2006/main">
  <p:tag name="PA" val="v3.2.0"/>
  <p:tag name="ISLIDE.ADDREMOVEWATERMARK" val="GAhgLY743g"/>
</p:tagLst>
</file>

<file path=ppt/tags/tag14.xml><?xml version="1.0" encoding="utf-8"?>
<p:tagLst xmlns:p="http://schemas.openxmlformats.org/presentationml/2006/main">
  <p:tag name="PA" val="v3.2.0"/>
  <p:tag name="ISLIDE.ADDREMOVEWATERMARK" val="ioG1Zfms9O"/>
</p:tagLst>
</file>

<file path=ppt/tags/tag15.xml><?xml version="1.0" encoding="utf-8"?>
<p:tagLst xmlns:p="http://schemas.openxmlformats.org/presentationml/2006/main">
  <p:tag name="PA" val="v3.2.0"/>
  <p:tag name="ISLIDE.ADDREMOVEWATERMARK" val="GAhgLY743g"/>
</p:tagLst>
</file>

<file path=ppt/tags/tag16.xml><?xml version="1.0" encoding="utf-8"?>
<p:tagLst xmlns:p="http://schemas.openxmlformats.org/presentationml/2006/main">
  <p:tag name="PA" val="v3.2.0"/>
  <p:tag name="ISLIDE.ADDREMOVEWATERMARK" val="ioG1Zfms9O"/>
</p:tagLst>
</file>

<file path=ppt/tags/tag17.xml><?xml version="1.0" encoding="utf-8"?>
<p:tagLst xmlns:p="http://schemas.openxmlformats.org/presentationml/2006/main">
  <p:tag name="PA" val="v3.2.0"/>
  <p:tag name="ISLIDE.ADDREMOVEWATERMARK" val="GAhgLY743g"/>
</p:tagLst>
</file>

<file path=ppt/tags/tag18.xml><?xml version="1.0" encoding="utf-8"?>
<p:tagLst xmlns:p="http://schemas.openxmlformats.org/presentationml/2006/main">
  <p:tag name="PA" val="v3.2.0"/>
  <p:tag name="ISLIDE.ADDREMOVEWATERMARK" val="ioG1Zfms9O"/>
</p:tagLst>
</file>

<file path=ppt/tags/tag19.xml><?xml version="1.0" encoding="utf-8"?>
<p:tagLst xmlns:p="http://schemas.openxmlformats.org/presentationml/2006/main">
  <p:tag name="PA" val="v3.2.0"/>
  <p:tag name="ISLIDE.ADDREMOVEWATERMARK" val="GAhgLY743g"/>
</p:tagLst>
</file>

<file path=ppt/tags/tag2.xml><?xml version="1.0" encoding="utf-8"?>
<p:tagLst xmlns:p="http://schemas.openxmlformats.org/presentationml/2006/main">
  <p:tag name="PA" val="v3.2.0"/>
  <p:tag name="ISLIDE.ADDREMOVEWATERMARK" val="ioG1Zfms9O"/>
</p:tagLst>
</file>

<file path=ppt/tags/tag20.xml><?xml version="1.0" encoding="utf-8"?>
<p:tagLst xmlns:p="http://schemas.openxmlformats.org/presentationml/2006/main">
  <p:tag name="PA" val="v3.2.0"/>
  <p:tag name="ISLIDE.ADDREMOVEWATERMARK" val="ioG1Zfms9O"/>
</p:tagLst>
</file>

<file path=ppt/tags/tag21.xml><?xml version="1.0" encoding="utf-8"?>
<p:tagLst xmlns:p="http://schemas.openxmlformats.org/presentationml/2006/main">
  <p:tag name="PA" val="v3.2.0"/>
  <p:tag name="ISLIDE.ADDREMOVEWATERMARK" val="GAhgLY743g"/>
</p:tagLst>
</file>

<file path=ppt/tags/tag22.xml><?xml version="1.0" encoding="utf-8"?>
<p:tagLst xmlns:p="http://schemas.openxmlformats.org/presentationml/2006/main">
  <p:tag name="PA" val="v3.2.0"/>
  <p:tag name="ISLIDE.ADDREMOVEWATERMARK" val="ioG1Zfms9O"/>
</p:tagLst>
</file>

<file path=ppt/tags/tag23.xml><?xml version="1.0" encoding="utf-8"?>
<p:tagLst xmlns:p="http://schemas.openxmlformats.org/presentationml/2006/main">
  <p:tag name="PA" val="v3.2.0"/>
  <p:tag name="ISLIDE.ADDREMOVEWATERMARK" val="GAhgLY743g"/>
</p:tagLst>
</file>

<file path=ppt/tags/tag24.xml><?xml version="1.0" encoding="utf-8"?>
<p:tagLst xmlns:p="http://schemas.openxmlformats.org/presentationml/2006/main">
  <p:tag name="PA" val="v3.2.0"/>
  <p:tag name="ISLIDE.ADDREMOVEWATERMARK" val="ioG1Zfms9O"/>
</p:tagLst>
</file>

<file path=ppt/tags/tag25.xml><?xml version="1.0" encoding="utf-8"?>
<p:tagLst xmlns:p="http://schemas.openxmlformats.org/presentationml/2006/main">
  <p:tag name="PA" val="v3.2.0"/>
  <p:tag name="ISLIDE.ADDREMOVEWATERMARK" val="GAhgLY743g"/>
</p:tagLst>
</file>

<file path=ppt/tags/tag26.xml><?xml version="1.0" encoding="utf-8"?>
<p:tagLst xmlns:p="http://schemas.openxmlformats.org/presentationml/2006/main">
  <p:tag name="PA" val="v3.2.0"/>
  <p:tag name="ISLIDE.ADDREMOVEWATERMARK" val="ioG1Zfms9O"/>
</p:tagLst>
</file>

<file path=ppt/tags/tag27.xml><?xml version="1.0" encoding="utf-8"?>
<p:tagLst xmlns:p="http://schemas.openxmlformats.org/presentationml/2006/main">
  <p:tag name="PA" val="v3.2.0"/>
  <p:tag name="ISLIDE.ADDREMOVEWATERMARK" val="GAhgLY743g"/>
</p:tagLst>
</file>

<file path=ppt/tags/tag28.xml><?xml version="1.0" encoding="utf-8"?>
<p:tagLst xmlns:p="http://schemas.openxmlformats.org/presentationml/2006/main">
  <p:tag name="PA" val="v3.2.0"/>
  <p:tag name="ISLIDE.ADDREMOVEWATERMARK" val="ioG1Zfms9O"/>
</p:tagLst>
</file>

<file path=ppt/tags/tag29.xml><?xml version="1.0" encoding="utf-8"?>
<p:tagLst xmlns:p="http://schemas.openxmlformats.org/presentationml/2006/main">
  <p:tag name="PA" val="v3.2.0"/>
  <p:tag name="ISLIDE.ADDREMOVEWATERMARK" val="GAhgLY743g"/>
</p:tagLst>
</file>

<file path=ppt/tags/tag3.xml><?xml version="1.0" encoding="utf-8"?>
<p:tagLst xmlns:p="http://schemas.openxmlformats.org/presentationml/2006/main">
  <p:tag name="PA" val="v3.2.0"/>
  <p:tag name="ISLIDE.ADDREMOVEWATERMARK" val="BQEfLArROy"/>
</p:tagLst>
</file>

<file path=ppt/tags/tag30.xml><?xml version="1.0" encoding="utf-8"?>
<p:tagLst xmlns:p="http://schemas.openxmlformats.org/presentationml/2006/main">
  <p:tag name="PA" val="v3.2.0"/>
  <p:tag name="ISLIDE.ADDREMOVEWATERMARK" val="ioG1Zfms9O"/>
</p:tagLst>
</file>

<file path=ppt/tags/tag31.xml><?xml version="1.0" encoding="utf-8"?>
<p:tagLst xmlns:p="http://schemas.openxmlformats.org/presentationml/2006/main">
  <p:tag name="PA" val="v3.2.0"/>
  <p:tag name="ISLIDE.ADDREMOVEWATERMARK" val="GAhgLY743g"/>
</p:tagLst>
</file>

<file path=ppt/tags/tag32.xml><?xml version="1.0" encoding="utf-8"?>
<p:tagLst xmlns:p="http://schemas.openxmlformats.org/presentationml/2006/main">
  <p:tag name="PA" val="v3.2.0"/>
  <p:tag name="ISLIDE.ADDREMOVEWATERMARK" val="ioG1Zfms9O"/>
</p:tagLst>
</file>

<file path=ppt/tags/tag33.xml><?xml version="1.0" encoding="utf-8"?>
<p:tagLst xmlns:p="http://schemas.openxmlformats.org/presentationml/2006/main">
  <p:tag name="PA" val="v3.2.0"/>
  <p:tag name="ISLIDE.ADDREMOVEWATERMARK" val="GAhgLY743g"/>
</p:tagLst>
</file>

<file path=ppt/tags/tag34.xml><?xml version="1.0" encoding="utf-8"?>
<p:tagLst xmlns:p="http://schemas.openxmlformats.org/presentationml/2006/main">
  <p:tag name="PA" val="v3.2.0"/>
  <p:tag name="ISLIDE.ADDREMOVEWATERMARK" val="ioG1Zfms9O"/>
</p:tagLst>
</file>

<file path=ppt/tags/tag35.xml><?xml version="1.0" encoding="utf-8"?>
<p:tagLst xmlns:p="http://schemas.openxmlformats.org/presentationml/2006/main">
  <p:tag name="PA" val="v3.2.0"/>
  <p:tag name="ISLIDE.ADDREMOVEWATERMARK" val="GAhgLY743g"/>
</p:tagLst>
</file>

<file path=ppt/tags/tag36.xml><?xml version="1.0" encoding="utf-8"?>
<p:tagLst xmlns:p="http://schemas.openxmlformats.org/presentationml/2006/main">
  <p:tag name="PA" val="v3.2.0"/>
  <p:tag name="ISLIDE.ADDREMOVEWATERMARK" val="ioG1Zfms9O"/>
</p:tagLst>
</file>

<file path=ppt/tags/tag37.xml><?xml version="1.0" encoding="utf-8"?>
<p:tagLst xmlns:p="http://schemas.openxmlformats.org/presentationml/2006/main">
  <p:tag name="PA" val="v3.2.0"/>
  <p:tag name="ISLIDE.ADDREMOVEWATERMARK" val="GAhgLY743g"/>
</p:tagLst>
</file>

<file path=ppt/tags/tag38.xml><?xml version="1.0" encoding="utf-8"?>
<p:tagLst xmlns:p="http://schemas.openxmlformats.org/presentationml/2006/main">
  <p:tag name="PA" val="v3.2.0"/>
  <p:tag name="ISLIDE.ADDREMOVEWATERMARK" val="ioG1Zfms9O"/>
</p:tagLst>
</file>

<file path=ppt/tags/tag39.xml><?xml version="1.0" encoding="utf-8"?>
<p:tagLst xmlns:p="http://schemas.openxmlformats.org/presentationml/2006/main">
  <p:tag name="PA" val="v3.2.0"/>
  <p:tag name="ISLIDE.ADDREMOVEWATERMARK" val="GAhgLY743g"/>
</p:tagLst>
</file>

<file path=ppt/tags/tag4.xml><?xml version="1.0" encoding="utf-8"?>
<p:tagLst xmlns:p="http://schemas.openxmlformats.org/presentationml/2006/main">
  <p:tag name="PA" val="v3.2.0"/>
  <p:tag name="ISLIDE.ADDREMOVEWATERMARK" val="FapXHnX68l"/>
</p:tagLst>
</file>

<file path=ppt/tags/tag40.xml><?xml version="1.0" encoding="utf-8"?>
<p:tagLst xmlns:p="http://schemas.openxmlformats.org/presentationml/2006/main">
  <p:tag name="PA" val="v3.2.0"/>
  <p:tag name="ISLIDE.ADDREMOVEWATERMARK" val="ioG1Zfms9O"/>
</p:tagLst>
</file>

<file path=ppt/tags/tag41.xml><?xml version="1.0" encoding="utf-8"?>
<p:tagLst xmlns:p="http://schemas.openxmlformats.org/presentationml/2006/main">
  <p:tag name="PA" val="v3.2.0"/>
  <p:tag name="ISLIDE.ADDREMOVEWATERMARK" val="GAhgLY743g"/>
</p:tagLst>
</file>

<file path=ppt/tags/tag42.xml><?xml version="1.0" encoding="utf-8"?>
<p:tagLst xmlns:p="http://schemas.openxmlformats.org/presentationml/2006/main">
  <p:tag name="PA" val="v3.2.0"/>
  <p:tag name="ISLIDE.ADDREMOVEWATERMARK" val="ioG1Zfms9O"/>
</p:tagLst>
</file>

<file path=ppt/tags/tag5.xml><?xml version="1.0" encoding="utf-8"?>
<p:tagLst xmlns:p="http://schemas.openxmlformats.org/presentationml/2006/main">
  <p:tag name="PA" val="v3.2.0"/>
  <p:tag name="ISLIDE.ADDREMOVEWATERMARK" val="GAhgLY743g"/>
</p:tagLst>
</file>

<file path=ppt/tags/tag6.xml><?xml version="1.0" encoding="utf-8"?>
<p:tagLst xmlns:p="http://schemas.openxmlformats.org/presentationml/2006/main">
  <p:tag name="PA" val="v3.2.0"/>
  <p:tag name="ISLIDE.ADDREMOVEWATERMARK" val="ioG1Zfms9O"/>
</p:tagLst>
</file>

<file path=ppt/tags/tag7.xml><?xml version="1.0" encoding="utf-8"?>
<p:tagLst xmlns:p="http://schemas.openxmlformats.org/presentationml/2006/main">
  <p:tag name="PA" val="v3.2.0"/>
  <p:tag name="ISLIDE.ADDREMOVEWATERMARK" val="GAhgLY743g"/>
</p:tagLst>
</file>

<file path=ppt/tags/tag8.xml><?xml version="1.0" encoding="utf-8"?>
<p:tagLst xmlns:p="http://schemas.openxmlformats.org/presentationml/2006/main">
  <p:tag name="PA" val="v3.2.0"/>
  <p:tag name="ISLIDE.ADDREMOVEWATERMARK" val="ioG1Zfms9O"/>
</p:tagLst>
</file>

<file path=ppt/tags/tag9.xml><?xml version="1.0" encoding="utf-8"?>
<p:tagLst xmlns:p="http://schemas.openxmlformats.org/presentationml/2006/main">
  <p:tag name="PA" val="v3.2.0"/>
  <p:tag name="ISLIDE.ADDREMOVEWATERMARK" val="GAhgLY743g"/>
</p:tagLst>
</file>

<file path=ppt/theme/theme1.xml><?xml version="1.0" encoding="utf-8"?>
<a:theme xmlns:a="http://schemas.openxmlformats.org/drawingml/2006/main" name="A000120140530A99PPBG">
  <a:themeElements>
    <a:clrScheme name="自定义 39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C050BB"/>
      </a:accent1>
      <a:accent2>
        <a:srgbClr val="FF2DD6"/>
      </a:accent2>
      <a:accent3>
        <a:srgbClr val="ECA342"/>
      </a:accent3>
      <a:accent4>
        <a:srgbClr val="D46E5A"/>
      </a:accent4>
      <a:accent5>
        <a:srgbClr val="FF79FF"/>
      </a:accent5>
      <a:accent6>
        <a:srgbClr val="89DB25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2186</Words>
  <Application>WPS 演示</Application>
  <PresentationFormat>在屏幕上显示</PresentationFormat>
  <Paragraphs>360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Arial</vt:lpstr>
      <vt:lpstr>宋体</vt:lpstr>
      <vt:lpstr>Wingdings</vt:lpstr>
      <vt:lpstr>幼圆</vt:lpstr>
      <vt:lpstr>微软雅黑</vt:lpstr>
      <vt:lpstr>Calibri</vt:lpstr>
      <vt:lpstr>楷体</vt:lpstr>
      <vt:lpstr>华文楷体</vt:lpstr>
      <vt:lpstr>Times New Roman</vt:lpstr>
      <vt:lpstr>zypyyb</vt:lpstr>
      <vt:lpstr>楷体_GB2312</vt:lpstr>
      <vt:lpstr>方正姚体</vt:lpstr>
      <vt:lpstr>仿宋</vt:lpstr>
      <vt:lpstr>Adobe 黑体 Std R</vt:lpstr>
      <vt:lpstr>黑体</vt:lpstr>
      <vt:lpstr>优教通专用字体logo</vt:lpstr>
      <vt:lpstr>Vrinda</vt:lpstr>
      <vt:lpstr>新宋体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开满鲜花的小路</dc:title>
  <dc:creator>Administrator</dc:creator>
  <cp:lastModifiedBy>Administrator</cp:lastModifiedBy>
  <cp:revision>30</cp:revision>
  <dcterms:created xsi:type="dcterms:W3CDTF">2017-12-28T07:32:37Z</dcterms:created>
  <dcterms:modified xsi:type="dcterms:W3CDTF">2019-02-24T03:30:28Z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