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3" r:id="rId2"/>
    <p:sldId id="263" r:id="rId3"/>
    <p:sldId id="264" r:id="rId4"/>
    <p:sldId id="311" r:id="rId5"/>
    <p:sldId id="312" r:id="rId6"/>
    <p:sldId id="316" r:id="rId7"/>
    <p:sldId id="317" r:id="rId8"/>
    <p:sldId id="318" r:id="rId9"/>
    <p:sldId id="319" r:id="rId10"/>
    <p:sldId id="320" r:id="rId11"/>
    <p:sldId id="265" r:id="rId12"/>
    <p:sldId id="321" r:id="rId13"/>
    <p:sldId id="322" r:id="rId14"/>
    <p:sldId id="323" r:id="rId15"/>
    <p:sldId id="313" r:id="rId16"/>
    <p:sldId id="324" r:id="rId17"/>
    <p:sldId id="325" r:id="rId18"/>
    <p:sldId id="314" r:id="rId19"/>
    <p:sldId id="315" r:id="rId20"/>
    <p:sldId id="326" r:id="rId21"/>
    <p:sldId id="310" r:id="rId22"/>
    <p:sldId id="327" r:id="rId23"/>
    <p:sldId id="328" r:id="rId24"/>
    <p:sldId id="329" r:id="rId25"/>
    <p:sldId id="330" r:id="rId26"/>
    <p:sldId id="331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2017-9-9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0" y="-43397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60032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83621" y="1800624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课前一起预习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56176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83621" y="2458451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课中一起思考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2145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86498" y="2458451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课外素养提升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19966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1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2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3154410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9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不会变形的金刚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12" action="ppaction://hlinksldjump"/>
          </p:cNvPr>
          <p:cNvSpPr txBox="1"/>
          <p:nvPr userDrawn="1"/>
        </p:nvSpPr>
        <p:spPr>
          <a:xfrm>
            <a:off x="6228184" y="25878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课中一起思考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13" action="ppaction://hlinksldjump"/>
          </p:cNvPr>
          <p:cNvSpPr txBox="1"/>
          <p:nvPr userDrawn="1"/>
        </p:nvSpPr>
        <p:spPr>
          <a:xfrm>
            <a:off x="7596336" y="26005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课外素养提升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24">
            <a:hlinkClick r:id="rId14" action="ppaction://hlinksldjump"/>
          </p:cNvPr>
          <p:cNvSpPr txBox="1"/>
          <p:nvPr userDrawn="1"/>
        </p:nvSpPr>
        <p:spPr>
          <a:xfrm>
            <a:off x="4903549" y="25878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课前一起预习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4038968" y="98414"/>
            <a:ext cx="633507" cy="480597"/>
            <a:chOff x="366968" y="1037555"/>
            <a:chExt cx="633507" cy="400497"/>
          </a:xfrm>
        </p:grpSpPr>
        <p:sp>
          <p:nvSpPr>
            <p:cNvPr id="16" name="TextBox 22">
              <a:hlinkClick r:id="rId15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62" r:id="rId7"/>
    <p:sldLayoutId id="2147483653" r:id="rId8"/>
    <p:sldLayoutId id="2147483654" r:id="rId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7.docx"/><Relationship Id="rId3" Type="http://schemas.openxmlformats.org/officeDocument/2006/relationships/slide" Target="slide11.xml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5.xml"/><Relationship Id="rId9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jpeg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9</a:t>
            </a:r>
            <a:r>
              <a:rPr lang="zh-CN" altLang="zh-CN" dirty="0"/>
              <a:t>　</a:t>
            </a:r>
            <a:r>
              <a:rPr lang="zh-CN" altLang="zh-CN" b="1" dirty="0"/>
              <a:t>不会变形的金刚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猝不及防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迅雷不及掩耳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两者都指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事发突然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来不及防备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猝不及防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强调的是遭遇突发事件的人的主观感受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迅雷不及掩耳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强调事发突然、迅速。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没有什么事情能够让我们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猝不及防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因为我们时刻准备着。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非洲豹借助野草的掩护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慢慢靠近羚羊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迅雷不及掩耳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之势猛扑过去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不幸的羚羊成了它的美食。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60032" y="3516088"/>
            <a:ext cx="1152128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88224" y="4314868"/>
            <a:ext cx="1728192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1807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【目标一】</a:t>
            </a:r>
            <a:r>
              <a:rPr lang="zh-CN" altLang="zh-CN" sz="2200" b="1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这一人物形象的分析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第一部分中妈妈内心有何种矛盾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她是怎么解决的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因为随着身体的衰老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感到寒冷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还有女人的爱美天性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因此想买毛线给自己织一顶帽子和一条围巾。而儿子看上了柜台里的变形金刚玩具。在反复权衡后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忍痛割爱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满足了儿子的渴望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给他买了一个最小号的变形金刚。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第二部分中再次出现的一个情节上的矛盾是什么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矛盾是怎么化解的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儿子的同学小胖把变形金刚弄坏了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让儿子处理这件事。儿子最终原谅了小胖。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文中几次写到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吻儿子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为什么要吻儿子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第一次是因为儿子的懂事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遏制自己对变形金刚的欲望。第二次是儿子宽容地原谅了把他的变形金刚弄坏的小胖。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为儿子的宽容而感动。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请用一句话概括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的形象特征。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是一个善良、宽厚、坚韧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心疼儿子而又不溺爱孩子的母亲。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6043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【目标二】</a:t>
            </a:r>
            <a:r>
              <a:rPr lang="zh-CN" altLang="zh-CN" sz="2200" b="1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理解人物描写方法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这篇小说运用语言和心理描写塑造人物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试举几例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体会其对表现人物的作用。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我长吁了一口气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好像自己也走了很远的路。我轻轻地吻了一下儿子的额头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他的汗咸而微甜。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这句话同时写出了母子两人的心理活动。儿子在考虑如何处理小胖弄坏了他的变形金刚这件事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也在关注着儿子的处理方式。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像自己也走了很远的路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形象地写出了儿子内心经过较长时间的冲突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也一直为儿子担心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怕他不能宽容小胖。儿子额头的汗也说明了内心活动的激烈。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的轻吻是对儿子的赞许。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7185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我想用母亲温馨的心捻成毛线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为儿子织一间温暖的小屋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可惜我不是整个世界。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想竭力保护儿子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不让儿子纯洁的心灵受到任何伤害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但这是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力所不及的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只能给予儿子宽以待人的教育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不能限定社会上其他人的心灵。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这是我第一次如此凶狠地打儿子。但我敢肯定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这不是最后一次。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打儿子是觉得他辜负了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的教导。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不是最后一次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则可能是因为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认为儿子在成长道路上还会犯错误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的一种教育方法。这可能是中国父母教育子女最常用的一种简单方法。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8111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小说结尾写小胖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再也没有来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金刚也不会变形了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儿子也从不去动它们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这给我们带来怎样的思考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钱赔了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人与人之间的友谊却没有了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金刚是粘好了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可是却不会变形了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金刚威武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可是孩子为之着迷的兴趣却没有了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也就是精神价值丧失了。成长如蜕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成长并不完全是甜蜜的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有时也会有痛苦。关键是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付出痛苦的代价后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能得到精神的升华。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795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67949"/>
            <a:ext cx="8128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当丈夫要打儿子时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为何阻拦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为何又亲手打了儿子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这合理吗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47083392"/>
              </p:ext>
            </p:extLst>
          </p:nvPr>
        </p:nvGraphicFramePr>
        <p:xfrm>
          <a:off x="552477" y="3356992"/>
          <a:ext cx="8128000" cy="1804043"/>
        </p:xfrm>
        <a:graphic>
          <a:graphicData uri="http://schemas.openxmlformats.org/presentationml/2006/ole">
            <p:oleObj spid="_x0000_s5123" name="Document" r:id="rId7" imgW="3947619" imgH="876492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77911" y="2078164"/>
            <a:ext cx="8202565" cy="30828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31889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52258962"/>
              </p:ext>
            </p:extLst>
          </p:nvPr>
        </p:nvGraphicFramePr>
        <p:xfrm>
          <a:off x="531584" y="1412776"/>
          <a:ext cx="8128000" cy="4627763"/>
        </p:xfrm>
        <a:graphic>
          <a:graphicData uri="http://schemas.openxmlformats.org/presentationml/2006/ole">
            <p:oleObj spid="_x0000_s6147" name="Document" r:id="rId7" imgW="3947619" imgH="22466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476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11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7504" y="2722485"/>
            <a:ext cx="217389" cy="1413029"/>
          </a:xfrm>
          <a:prstGeom prst="rect">
            <a:avLst/>
          </a:prstGeom>
        </p:spPr>
      </p:pic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83166156"/>
              </p:ext>
            </p:extLst>
          </p:nvPr>
        </p:nvGraphicFramePr>
        <p:xfrm>
          <a:off x="351938" y="2920954"/>
          <a:ext cx="8128000" cy="1204486"/>
        </p:xfrm>
        <a:graphic>
          <a:graphicData uri="http://schemas.openxmlformats.org/presentationml/2006/ole">
            <p:oleObj spid="_x0000_s7171" name="Document" r:id="rId8" imgW="5656682" imgH="838352" progId="Word.Document.12">
              <p:embed/>
            </p:oleObj>
          </a:graphicData>
        </a:graphic>
      </p:graphicFrame>
      <p:pic>
        <p:nvPicPr>
          <p:cNvPr id="8" name="Picture 11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506983" y="2920954"/>
            <a:ext cx="472144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863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《不会变形的金刚》一文特别注重对人物的心理刻画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通过细致的心理描写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让主人公向读者展示自己的内心世界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把一个善良、宽厚、坚韧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对儿子有着最深的爱的母亲形象再现在读者的面前。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请你仿照本文用心理描写写一个片段。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981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96988371"/>
              </p:ext>
            </p:extLst>
          </p:nvPr>
        </p:nvGraphicFramePr>
        <p:xfrm>
          <a:off x="508000" y="1611086"/>
          <a:ext cx="8128000" cy="3889829"/>
        </p:xfrm>
        <a:graphic>
          <a:graphicData uri="http://schemas.openxmlformats.org/presentationml/2006/ole">
            <p:oleObj spid="_x0000_s1028" name="Document" r:id="rId3" imgW="4000172" imgH="191381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答案示例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掌声响起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轮到我上台演讲了。我忙把捏得满是褶皱背得烂熟于心的稿子放进口袋里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起身走向演讲台。每一步都似乎踏响一个声音。我的心跳得厉害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就像面临一场严峻的战斗考验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这是我第一次参加演讲大角逐啊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来到演讲台前站定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我的目光与台下数道目光撞出一片闪亮的火花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腿不禁有些发抖。在拿起话筒的那一瞬间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我的脑海里竟是一片空白。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怎么搞的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怎么会忘记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真急死人啦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虽然是初春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微拂的东风仍然料峭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但我却感到一股热气直涌上脑门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脸烫得简直像着了火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一定红得像关公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鼻尖上分明渗出了汗水。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不能再僵持下去了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我下意识地咬了咬嘴唇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下定最大的决心把手伸向口袋去掏演讲稿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119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混入北图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毕淑敏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带儿子混入北京图书馆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蓄谋已久。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孩子的度量衡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与成人大不同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人小的时候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可以吃到一生中最好吃的东西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看到一生中最神秘的景象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记住一生中最难忘的话语。甚至恐惧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也是童年时为最。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我带孩子参观过许多展览、许多博物馆。四岁时便让他独自去爬长城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我坚信那份磅礴与宏伟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会渗入他的骨髓。少年是一块虚怀若谷的包袱皮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藏进什么都最稳妥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一辈子都能闭着眼摸到。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957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57423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北图是亚洲最大的图书馆和北京最美的建筑之一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但它只对成人开放。门口很随意地写着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想象中北图的规矩应该铭刻在铜质烫金的硬物上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进入需要证件。说起来挺宽松的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比如退休证、个体工商者证都行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唯有对学生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是一份别致的苛刻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需大学三年级以上的学生证。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假如儿子二十岁时才能进入北图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我觉得那是生命的遗憾。对于成人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北图只不过是获取知识的所在。对于孩子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这座宝蓝色屋顶的巨大宫殿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该有一股独特的魔力。无奈我们的国立图书馆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少儿不宜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一个鬼祟而崇高的主意开始萌动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等他长到和我一般高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我们就进入北图。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耐心地等待这颗青果成熟。终于有一天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孩子能穿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号的鞋子。我对他说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想去北图吗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想去。儿子酷爱书。他说过最爱的是母亲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其次是书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气得他父亲咻咻。现在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他的第一爱要领他去看他的第二爱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焉有不快活之理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449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7962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需要做些准备。穿上你爸爸的羽绒服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这样可以显得更臃肿更老成些。戴上平光镜。别戴墨镜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墨镜容易诱人起疑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哪有进图书馆两眼昏黑的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不要戴口罩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现在大街上谁戴口罩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欲盖弥彰。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最重要的是揣上你爸爸的工作证。且慢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让我再看看像不像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那是丈夫年轻时的肖像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儿子与他酷似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心中便很踏实。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装扮妥当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临出门的那一瞬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突然气馁。从来没做过这种偷天换日的事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心中惶惶然。要不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等你再长大一点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唇边有了小胡须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就更像你爹了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咱们再去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我试图劝阻儿子。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你为什么这么婆婆妈妈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纵然被人捉住了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又有什么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鲁迅早说过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窃书不算偷。况且我们并没有偷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只是看。看看有什么罪过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十四岁男孩像马驹一样蓬勃的话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鼓舞了我。不过那句话是孔乙己说的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不是鲁迅说的。我纠正他。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去北图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045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48375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北图门口有卫兵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那是不足虑的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他并不盘查。很顺利地通过这第一道关卡。我故意落下几步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从侧面观察儿子。他确实很像个成人了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步履匆匆地向北图高大的正门迈去。漫长的汉白玉台阶上生长着在北国冬天显出苍灰色的苔藓。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慢行。我说。为什么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他问。你看那台阶。台阶怎么啦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那台阶证明很少有人从正门通行。那人们从哪里进去读书呢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有许多学子从我们身边掠过。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从侧门。我说。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那么正门什么时候开呢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好像是有贵宾参观的时候。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儿子便有一刻黯然。然而毕竟是孩子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他很快被北图优雅的环境所陶醉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243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08720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这是北方冬日极好的一个晴天。天穹蓝得如同海底世界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北图以同样碧蓝且更为耀眼的琉璃瓦无所顾忌地炫耀自己。在这座庞大的王国里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居住着书的君王和它的亿万子民。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选自毕淑敏《心灵百合》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573016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本文主要讲述了毕淑敏带儿子进入北图的过程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表达了希望孩子做一个爱读书的人的愿望和对孩子心灵成长的关注。在这个过程中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文章运用了心理描写和生动的动作描写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表现了母亲害怕被识破的心情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以及儿子急切想去看书的复杂心情。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923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84830"/>
            <a:ext cx="8128000" cy="57423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家境贫寒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宁愿自己受冻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也要让孩子拥有自己喜爱的玩具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当变形金刚被别人毁坏时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是母亲让孩子学会了宽容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当孩子用索赔的钱为母亲买了毛线时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是母亲的巴掌让孩子懂得了做人的准则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这才是永远不会变形的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。毕淑敏笔下的母亲为我们上了生动的一课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也触动了我们的思索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使母亲寒冷的不是北风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而是孩子对宽容美德的放弃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使母亲难堪的不是头顶的光秃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而是一个一傅众咻的物欲社会。但始终守护着人性良知的母亲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更希望善良和宽容在儿子的心里生根发芽。这样的母亲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你不觉得似曾相识吗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所以无论母亲是贫穷还是富贵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是唠叨还是寡言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是严厉还是温柔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我们都要珍爱自己的母亲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珍爱蕴藏在母亲心中的美德。如果与母亲之间有着观念的差异与代沟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那就用尊重与体谅来沟通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用爱心与行动来填补吧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这则材料可以用在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教育的责任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心灵的沟通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等有关话题或材料作文中。</a:t>
            </a:r>
            <a:endParaRPr lang="zh-CN" altLang="zh-CN" sz="220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945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10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067944" y="1412776"/>
            <a:ext cx="825937" cy="1228935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66810" y="2641711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年发表处女作《昆仑殇》起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到《预约死亡》《婚姻鞋》和第一部长篇小说《红处方》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女作家毕淑敏的作品就以其沉重的主题、磅礴的气势和对人生、社会的冷静、理智的关怀赢得了广大读者的关注。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毕淑敏善于抓住人物微妙的心理变化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进行特定的分析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来表现人物的思想性格。毕淑敏写过许多儿童题材的小说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对儿童的成长以及儿童内心情感进行过有益的尝试。本文《不会变形的金刚》就是这样一篇小说。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3122420"/>
            <a:ext cx="8128000" cy="8671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毕淑敏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,1952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当代著名女作家。主要作品有长篇小说《红处方》等。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226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86702009"/>
              </p:ext>
            </p:extLst>
          </p:nvPr>
        </p:nvGraphicFramePr>
        <p:xfrm>
          <a:off x="508000" y="1633301"/>
          <a:ext cx="8128000" cy="3845397"/>
        </p:xfrm>
        <a:graphic>
          <a:graphicData uri="http://schemas.openxmlformats.org/presentationml/2006/ole">
            <p:oleObj spid="_x0000_s3075" name="Document" r:id="rId6" imgW="3895785" imgH="184329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3550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43894175"/>
              </p:ext>
            </p:extLst>
          </p:nvPr>
        </p:nvGraphicFramePr>
        <p:xfrm>
          <a:off x="508000" y="1358392"/>
          <a:ext cx="8128000" cy="4395215"/>
        </p:xfrm>
        <a:graphic>
          <a:graphicData uri="http://schemas.openxmlformats.org/presentationml/2006/ole">
            <p:oleObj spid="_x0000_s4099" name="Document" r:id="rId6" imgW="3895785" imgH="21059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4770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79852427"/>
              </p:ext>
            </p:extLst>
          </p:nvPr>
        </p:nvGraphicFramePr>
        <p:xfrm>
          <a:off x="531584" y="1340768"/>
          <a:ext cx="8128000" cy="4884194"/>
        </p:xfrm>
        <a:graphic>
          <a:graphicData uri="http://schemas.openxmlformats.org/presentationml/2006/ole">
            <p:oleObj spid="_x0000_s2055" name="Document" r:id="rId6" imgW="3838193" imgH="23070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1676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辨近义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耳目一新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焕然一新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面貌一新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耳目一新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指听到的看到的都换了样子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感到很新鲜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强调的是主观感受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焕然一新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形容出现了崭新的面貌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强调的是客观事实。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全国政协十二届三次会议政协主席工作报告中提出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将继续坚定不移地推进党风廉政建设和反腐败斗争。这是近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全国政协主席在工作报告中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首次明确提出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反腐败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耳目一新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的感觉。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该馆全体员工来到胜利广场为坦克、火炮等大型室外兵器展品清洁、保养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使它们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焕然一新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迎接八方游客的到来。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91198" y="4109730"/>
            <a:ext cx="1255688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07904" y="5312094"/>
            <a:ext cx="1152128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9842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惟妙惟肖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绘声绘色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活灵活现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三者都有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表现得生动逼真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惟妙惟肖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形容描写或模仿得非常好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非常逼真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偏重于模仿、模拟。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绘声绘色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形容叙述、描写生动逼真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偏重于讲述故事或描写场面。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活灵活现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形容描述或模仿的人或事物生动逼真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偏重于用语言表现形象。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他擅长京剧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模拟各派唱腔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惟妙惟肖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王大伯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绘声绘色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地讲起了当年打鬼子的故事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我们都听得入迷了。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小说通过典型的语言描写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把几个有着不同性格特点的妇女形象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活灵活现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地展现在读者面前。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08104" y="3515905"/>
            <a:ext cx="1152128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73421" y="3906082"/>
            <a:ext cx="1131362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0791" y="5117842"/>
            <a:ext cx="1145287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9841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语文模板.potx" id="{9C6A8938-2F6C-4DEB-97BE-68ABAF154A87}" vid="{EE0D3671-22AB-4BE8-9419-AF5451C479D3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语文模板</Template>
  <TotalTime>69</TotalTime>
  <Words>2135</Words>
  <Application>Microsoft Office PowerPoint</Application>
  <PresentationFormat>全屏显示(4:3)</PresentationFormat>
  <Paragraphs>131</Paragraphs>
  <Slides>26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测控设计模板14新</vt:lpstr>
      <vt:lpstr>Document</vt:lpstr>
      <vt:lpstr>9　不会变形的金刚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　不会变形的金刚</dc:title>
  <dc:creator>Windows User</dc:creator>
  <cp:lastModifiedBy>Administrator</cp:lastModifiedBy>
  <cp:revision>4</cp:revision>
  <dcterms:created xsi:type="dcterms:W3CDTF">2017-06-10T04:23:34Z</dcterms:created>
  <dcterms:modified xsi:type="dcterms:W3CDTF">2017-09-09T13:06:50Z</dcterms:modified>
</cp:coreProperties>
</file>