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19"/>
  </p:notesMasterIdLst>
  <p:handoutMasterIdLst>
    <p:handoutMasterId r:id="rId20"/>
  </p:handoutMasterIdLst>
  <p:sldIdLst>
    <p:sldId id="3288" r:id="rId2"/>
    <p:sldId id="3367" r:id="rId3"/>
    <p:sldId id="3369" r:id="rId4"/>
    <p:sldId id="3370" r:id="rId5"/>
    <p:sldId id="3371" r:id="rId6"/>
    <p:sldId id="3373" r:id="rId7"/>
    <p:sldId id="3374" r:id="rId8"/>
    <p:sldId id="3375" r:id="rId9"/>
    <p:sldId id="3377" r:id="rId10"/>
    <p:sldId id="3378" r:id="rId11"/>
    <p:sldId id="3379" r:id="rId12"/>
    <p:sldId id="3376" r:id="rId13"/>
    <p:sldId id="3372" r:id="rId14"/>
    <p:sldId id="3368" r:id="rId15"/>
    <p:sldId id="3380" r:id="rId16"/>
    <p:sldId id="3381" r:id="rId17"/>
    <p:sldId id="3383" r:id="rId18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4155" autoAdjust="0"/>
  </p:normalViewPr>
  <p:slideViewPr>
    <p:cSldViewPr>
      <p:cViewPr varScale="1">
        <p:scale>
          <a:sx n="132" d="100"/>
          <a:sy n="132" d="100"/>
        </p:scale>
        <p:origin x="-840" y="-78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81132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35279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2811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61442" y="1927032"/>
            <a:ext cx="6552728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  <a:r>
              <a:rPr lang="zh-CN" altLang="en-US" sz="3600" b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诗歌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的情感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诗歌常见情感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1A4E129-7B5D-424D-900C-E46362D076F8}"/>
              </a:ext>
            </a:extLst>
          </p:cNvPr>
          <p:cNvSpPr/>
          <p:nvPr/>
        </p:nvSpPr>
        <p:spPr>
          <a:xfrm>
            <a:off x="333450" y="484312"/>
            <a:ext cx="606129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闺中怀人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如：　王昌龄《闺怨》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闺中少妇不知愁，春日凝妆上翠楼。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忽见陌头杨柳色，悔教夫婿觅封侯。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</a:t>
            </a:r>
            <a:r>
              <a:rPr lang="zh-CN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欧阳修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踏莎行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候馆梅残，溪桥柳细。草薰风暖摇征辔。离愁渐远渐无穷，迢迢不断如春水。       寸寸柔肠，盈盈粉泪。楼高莫近危阑倚。平芜尽处是春山，行人更在春山外。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009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F05810A-1403-4911-8F29-84ADB36AA335}"/>
              </a:ext>
            </a:extLst>
          </p:cNvPr>
          <p:cNvSpPr/>
          <p:nvPr/>
        </p:nvSpPr>
        <p:spPr>
          <a:xfrm>
            <a:off x="2574686" y="463401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生活杂感</a:t>
            </a:r>
            <a:endParaRPr lang="zh-CN" altLang="en-US" sz="24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354C920-C56C-4D52-8AD5-34CCFCF11EF6}"/>
              </a:ext>
            </a:extLst>
          </p:cNvPr>
          <p:cNvSpPr/>
          <p:nvPr/>
        </p:nvSpPr>
        <p:spPr>
          <a:xfrm>
            <a:off x="189434" y="988368"/>
            <a:ext cx="6192688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寄情山水、田园的悠闲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王维《山居秋暝》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空山新雨后，天气晚来秋。明月松间照，清泉石上流。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竹喧归浣女，莲动下渔舟。随意春芳歇，王孙自可留。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孟浩然《过故人庄》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故人具鸡黍，邀我至田家。绿树村边合，青山郭外斜。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开轩面场圃，把酒话桑麻。待到重阳日，还来就菊花。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535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AB1276E-62B2-4A66-BE5D-1EC197DBC144}"/>
              </a:ext>
            </a:extLst>
          </p:cNvPr>
          <p:cNvSpPr/>
          <p:nvPr/>
        </p:nvSpPr>
        <p:spPr>
          <a:xfrm>
            <a:off x="45418" y="481362"/>
            <a:ext cx="6552728" cy="4228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昔胜今衰的感慨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姜夔《扬州慢》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竹西佳处，解鞍少驻初程。过春风十里。尽荠麦青青。自胡马窥江去后，废池乔木，犹厌言兵。渐黄昏，清角吹寒。都在空城。      杜郎俊赏，算而今、重到须惊。纵豆蔻词工，青楼梦好，难赋深情。二十四桥仍在，波心荡、冷月无声。念桥边红药，年年知为谁生。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刘禹锡《乌衣巷》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朱雀桥边野草花，乌衣巷口夕阳斜。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旧时王谢堂前燕，飞入寻常百姓家。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9505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382CF96-9256-45F0-BA7F-9F23EAE4115D}"/>
              </a:ext>
            </a:extLst>
          </p:cNvPr>
          <p:cNvSpPr/>
          <p:nvPr/>
        </p:nvSpPr>
        <p:spPr>
          <a:xfrm>
            <a:off x="189434" y="556320"/>
            <a:ext cx="6264696" cy="2999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借古讽今的情怀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辛弃疾《京口北固亭怀古》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千古江山，英雄无觅，孙仲谋处。舞榭歌台，风流总被雨打风吹去。斜阳草树，寻常巷陌，人道寄奴曾住。想当年，金戈铁马，气吞万里如虎。      元嘉草草，封狼居胥，赢得仓皇北顾。四十三年，望中犹记，烽火扬州路。可堪回首，佛狸祠下，一片神鸦社鼓。凭谁问，廉颇老矣，尚能饭否？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32255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B4E9D5F-795C-476E-9CDC-F104728E365F}"/>
              </a:ext>
            </a:extLst>
          </p:cNvPr>
          <p:cNvSpPr/>
          <p:nvPr/>
        </p:nvSpPr>
        <p:spPr>
          <a:xfrm>
            <a:off x="261442" y="484312"/>
            <a:ext cx="6264696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青春易逝的伤感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李清照《如梦令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昨夜雨疏风骤》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昨夜雨疏风骤，浓睡不消残酒。试问卷帘人，却道海棠依旧。知否，知否？应是绿肥红瘦。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42C26A7-0360-4DB6-B4CC-68067337A09A}"/>
              </a:ext>
            </a:extLst>
          </p:cNvPr>
          <p:cNvSpPr/>
          <p:nvPr/>
        </p:nvSpPr>
        <p:spPr>
          <a:xfrm>
            <a:off x="199163" y="2144267"/>
            <a:ext cx="65429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5.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仕途失意的苦闷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苏轼《水调歌头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明月几时有》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明月几时有？把酒问青天。不知天上宫阙，今夕是何年？我欲乘风归去，又恐琼楼玉宇，高处不胜寒。起舞弄清影，何似在人间？       转朱阁，低绮户，照无眠。不应有恨，何事长向别时圆？人有悲欢离合，月有阴晴圆缺，此事古难全。但愿人长久，千里共婵娟。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710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636650-2719-4883-AB98-479363931FD5}"/>
              </a:ext>
            </a:extLst>
          </p:cNvPr>
          <p:cNvSpPr/>
          <p:nvPr/>
        </p:nvSpPr>
        <p:spPr>
          <a:xfrm>
            <a:off x="405458" y="484312"/>
            <a:ext cx="6192688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6.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告慰平生的喜悦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</a:t>
            </a:r>
            <a:r>
              <a:rPr lang="zh-CN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杜甫《春夜喜雨》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好雨知时节，当春乃发生。随风潜入夜，润物细无声。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野径云俱黑，江船火独明。晓看红湿处，花重锦官城。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3F5E890-E292-4CED-A13B-4F46F04E50B5}"/>
              </a:ext>
            </a:extLst>
          </p:cNvPr>
          <p:cNvSpPr/>
          <p:nvPr/>
        </p:nvSpPr>
        <p:spPr>
          <a:xfrm>
            <a:off x="405458" y="2428528"/>
            <a:ext cx="612068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《闻官军收河南河北》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剑外忽传收蓟北，初闻涕泪满衣裳。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却看妻子愁何在，漫卷诗书喜欲狂。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白日放歌须纵酒，青春作伴好还乡。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即从巴峡穿巫峡，便下襄阳向洛阳。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7977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2F19BE7-86AC-49E2-992A-3BF431975A4A}"/>
              </a:ext>
            </a:extLst>
          </p:cNvPr>
          <p:cNvSpPr/>
          <p:nvPr/>
        </p:nvSpPr>
        <p:spPr>
          <a:xfrm>
            <a:off x="2637706" y="57561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长亭送别</a:t>
            </a:r>
            <a:endParaRPr lang="zh-CN" altLang="en-US" sz="2400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DAAAEC2-2A3A-46D2-825A-E1B362123864}"/>
              </a:ext>
            </a:extLst>
          </p:cNvPr>
          <p:cNvSpPr/>
          <p:nvPr/>
        </p:nvSpPr>
        <p:spPr>
          <a:xfrm>
            <a:off x="189434" y="1089993"/>
            <a:ext cx="6480720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依依不舍的留念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柳永《雨霖铃》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寒蝉凄切，对长亭晚，骤雨初歇。都门帐饮无绪，留恋处，兰舟催发。执手相看泪眼，竟无语凝噎。念去去，千里烟波，暮霭沉沉楚天阔。        多情自古伤离别，更那堪，冷落清秋节！今宵酒醒何处？杨柳岸，晓风残月。此去经年，应是良辰好景虚设。便纵有千种风情，更与何人说？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15023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AFF473D-F127-4289-B51C-5A3A6290620F}"/>
              </a:ext>
            </a:extLst>
          </p:cNvPr>
          <p:cNvSpPr/>
          <p:nvPr/>
        </p:nvSpPr>
        <p:spPr>
          <a:xfrm>
            <a:off x="225438" y="412304"/>
            <a:ext cx="640871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情深意长的勉励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王勃《送杜少府之任蜀川》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城阙辅三秦，风烟望五津。与君离别意，同是宦游人。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海内存知已，天涯若比邻。无为在歧路，儿女共沾巾。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56C93F2-7D00-445A-ADAF-6646392E75D4}"/>
              </a:ext>
            </a:extLst>
          </p:cNvPr>
          <p:cNvSpPr/>
          <p:nvPr/>
        </p:nvSpPr>
        <p:spPr>
          <a:xfrm>
            <a:off x="258652" y="2788568"/>
            <a:ext cx="5904656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坦陈心志的告白。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王昌龄《芙蓉楼送辛渐》</a:t>
            </a: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寒雨连江夜入吴，平明送客楚山孤。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洛阳亲友如相问，一片冰心在玉壶。</a:t>
            </a:r>
          </a:p>
        </p:txBody>
      </p:sp>
    </p:spTree>
    <p:extLst>
      <p:ext uri="{BB962C8B-B14F-4D97-AF65-F5344CB8AC3E}">
        <p14:creationId xmlns:p14="http://schemas.microsoft.com/office/powerpoint/2010/main" xmlns="" val="2961264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5B28AE7-AB74-4592-BA18-A7C88EA6ABAB}"/>
              </a:ext>
            </a:extLst>
          </p:cNvPr>
          <p:cNvSpPr/>
          <p:nvPr/>
        </p:nvSpPr>
        <p:spPr>
          <a:xfrm>
            <a:off x="2781722" y="26828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忧国伤时</a:t>
            </a:r>
            <a:endParaRPr lang="zh-CN" altLang="en-US" sz="2400" dirty="0"/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238733" y="536069"/>
            <a:ext cx="6382122" cy="419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揭露统治者的昏庸腐朽。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杜牧《过华清宫》</a:t>
            </a:r>
            <a:b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长安回望绣成堆，山顶千门次第开。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kern="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一骑红尘妃子笑，无人知是荔枝来。</a:t>
            </a:r>
            <a:b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反映离乱的痛苦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/>
            </a:r>
            <a:b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           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杜甫《春望》</a:t>
            </a:r>
            <a:b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国破山河在，城春草木深。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感时花溅泪，恨别鸟惊心。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烽火连三月，家书抵万金。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r>
              <a:rPr kumimoji="0" lang="zh-CN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白头搔更短，浑欲不胜簪。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7D4B527-2BAC-43D1-9F50-B5BC3B49214E}"/>
              </a:ext>
            </a:extLst>
          </p:cNvPr>
          <p:cNvSpPr/>
          <p:nvPr/>
        </p:nvSpPr>
        <p:spPr>
          <a:xfrm>
            <a:off x="333450" y="628328"/>
            <a:ext cx="6120680" cy="875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同情人民的疾苦。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《茅屋为秋风所破歌》、白居易《卖炭翁》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BD39C37-CF99-4580-A09A-F928A67403D8}"/>
              </a:ext>
            </a:extLst>
          </p:cNvPr>
          <p:cNvSpPr/>
          <p:nvPr/>
        </p:nvSpPr>
        <p:spPr>
          <a:xfrm>
            <a:off x="333450" y="1780456"/>
            <a:ext cx="5832648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4.</a:t>
            </a:r>
            <a:r>
              <a:rPr lang="zh-CN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对国家民族前途命运的担忧。</a:t>
            </a:r>
            <a:r>
              <a:rPr lang="zh-CN" altLang="zh-CN" sz="2000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/>
            </a:r>
            <a:br>
              <a:rPr lang="zh-CN" altLang="zh-CN" sz="2000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sz="2000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</a:t>
            </a:r>
            <a:r>
              <a:rPr lang="zh-CN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杜甫《登楼》</a:t>
            </a:r>
            <a:br>
              <a:rPr lang="zh-CN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sz="2000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花近高楼伤客心，万方多难此登临。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锦江春色来天地，玉垒浮云变古今。</a:t>
            </a:r>
            <a:b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北极朝廷终不改，西山寇盗莫相侵。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可怜后主还祠庙，日暮聊为梁父吟。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7749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28894CC-D777-4A7C-BECB-0FEC47B41702}"/>
              </a:ext>
            </a:extLst>
          </p:cNvPr>
          <p:cNvSpPr/>
          <p:nvPr/>
        </p:nvSpPr>
        <p:spPr>
          <a:xfrm>
            <a:off x="2637706" y="48431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建功报国</a:t>
            </a:r>
            <a:endParaRPr lang="zh-CN" altLang="en-US" sz="24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0B604F3-1CB0-4B2F-A22F-6938A7B9C846}"/>
              </a:ext>
            </a:extLst>
          </p:cNvPr>
          <p:cNvSpPr/>
          <p:nvPr/>
        </p:nvSpPr>
        <p:spPr>
          <a:xfrm>
            <a:off x="261442" y="945977"/>
            <a:ext cx="6336704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建功立业的渴望。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曹操《龟虽寿》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神龟虽寿，犹有竟时。螣蛇乘雾，终为土灰。老骥伏枥，志在千里。烈士暮年，壮心不已。盈缩之期，不但在天。养怡之福，可得永年。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陆游《书愤》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早岁那知世事艰，中原北望气如山。楼船夜雪瓜洲渡，铁马秋风大散关。塞上长城空自许，镜中衰鬓已先斑。出师一表真名世，千载谁堪伯仲间！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7741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252F7C4-9458-45B8-9AC1-AF2AECA6A43A}"/>
              </a:ext>
            </a:extLst>
          </p:cNvPr>
          <p:cNvSpPr/>
          <p:nvPr/>
        </p:nvSpPr>
        <p:spPr>
          <a:xfrm>
            <a:off x="261442" y="556320"/>
            <a:ext cx="6336704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保家卫国的决心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如</a:t>
            </a:r>
            <a:r>
              <a:rPr lang="zh-CN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王昌龄《从军行》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报国无门的悲伤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4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辛弃疾《京口北固亭怀古》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千古江山，英雄无觅，孙仲谋处。舞榭歌台，风流总被雨打风吹去。斜阳草树，寻常巷陌，人道寄奴曾住。想当年，金戈铁马，气吞万里如虎。      元嘉草草，封狼居胥，赢得仓皇北顾。四十三年，望中犹记，烽火扬州路。可堪回首，佛狸祠下，一片神鸦社鼓。凭谁问，廉颇老矣，尚能饭否？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7932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2328301-B670-4EF5-99DA-85D51DD2F688}"/>
              </a:ext>
            </a:extLst>
          </p:cNvPr>
          <p:cNvSpPr/>
          <p:nvPr/>
        </p:nvSpPr>
        <p:spPr>
          <a:xfrm>
            <a:off x="261442" y="484312"/>
            <a:ext cx="633670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山河沦丧的痛苦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陆游《示儿》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死去元知万事空，但悲不见九州同。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王师北定中原日，家祭无忘告乃翁。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文天祥《过零丁洋》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辛苦遭逢起一经，干戈寥落四周星。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山河破碎风飘絮，身世浮沉雨打萍。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惶恐滩头说惶恐，零丁洋里叹零丁。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人生自古谁无死，留取丹心照汗青。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1291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D3F9A25-31A3-4185-BDC5-8E8953F85F72}"/>
              </a:ext>
            </a:extLst>
          </p:cNvPr>
          <p:cNvSpPr/>
          <p:nvPr/>
        </p:nvSpPr>
        <p:spPr>
          <a:xfrm>
            <a:off x="261442" y="556320"/>
            <a:ext cx="612068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5.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年华消逝，壮志难酬的悲叹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苏轼《水调歌头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赤壁怀古》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大江东去，浪淘尽，千古风流人物。故垒西边，人道是，三国周郎赤壁。乱石穿空，惊涛拍岸，卷起千堆雪。江山如画，一时多少豪杰。    遥想公瑾当年，小乔初嫁了，雄姿英发。羽扇纶巾，谈笑间，樯橹灰飞烟灭。故国神游，多情应笑我，早生华发。人生如梦，一樽还酹江月。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7034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EDCA495-E63D-4FF7-A49E-9148824D5871}"/>
              </a:ext>
            </a:extLst>
          </p:cNvPr>
          <p:cNvSpPr/>
          <p:nvPr/>
        </p:nvSpPr>
        <p:spPr>
          <a:xfrm>
            <a:off x="405458" y="484312"/>
            <a:ext cx="5472608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6.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揭露统治者穷兵黩武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如：杜甫《兵车行》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7.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理想不为人知的愁苦心情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如：屈原《涉江》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C9DBA36-0A1C-4F78-9223-58A8340FE822}"/>
              </a:ext>
            </a:extLst>
          </p:cNvPr>
          <p:cNvSpPr/>
          <p:nvPr/>
        </p:nvSpPr>
        <p:spPr>
          <a:xfrm>
            <a:off x="2781722" y="1555631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思乡怀人</a:t>
            </a:r>
            <a:endParaRPr lang="zh-CN" altLang="en-US" sz="2400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6FC9603-629B-4764-97A8-72966DB40B7A}"/>
              </a:ext>
            </a:extLst>
          </p:cNvPr>
          <p:cNvSpPr/>
          <p:nvPr/>
        </p:nvSpPr>
        <p:spPr>
          <a:xfrm>
            <a:off x="436886" y="1786464"/>
            <a:ext cx="626469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羁旅愁思。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孟浩然《宿建德江》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移舟泊烟渚，日暮客愁新。野旷天低树，江清月近人。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C99E526-5F73-4C5B-B58A-D78FC16EB9CB}"/>
              </a:ext>
            </a:extLst>
          </p:cNvPr>
          <p:cNvSpPr/>
          <p:nvPr/>
        </p:nvSpPr>
        <p:spPr>
          <a:xfrm>
            <a:off x="360314" y="3276379"/>
            <a:ext cx="597666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思亲念友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王维《九月九日忆山东兄弟》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独在异乡为异客，每逢佳节倍思亲。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遥知兄弟登高处，遍插茱萸少一人。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0181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88C9ED2-6498-4E3E-A175-5A075CB19A4B}"/>
              </a:ext>
            </a:extLst>
          </p:cNvPr>
          <p:cNvSpPr/>
          <p:nvPr/>
        </p:nvSpPr>
        <p:spPr>
          <a:xfrm>
            <a:off x="261442" y="700336"/>
            <a:ext cx="3024336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边关思乡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如：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范仲淹《渔家傲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塞下秋来风景异》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塞下秋来风景异，衡阳雁去无留意。四面边声连角起。千嶂里，长烟落日孤城闭。 　　浊酒一杯家万里，燕然未勒归无计，羌管悠悠霜满地。人不寐，将军白发征夫泪。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644C363-F3DE-4D81-BA5D-49560CDC8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858" y="673448"/>
            <a:ext cx="2676190" cy="2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1397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1421</Words>
  <Application>Microsoft Office PowerPoint</Application>
  <PresentationFormat>自定义</PresentationFormat>
  <Paragraphs>103</Paragraphs>
  <Slides>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2018-12-24T08:03:01Z</dcterms:created>
  <dcterms:modified xsi:type="dcterms:W3CDTF">2019-02-20T07:32:39Z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