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622550" y="802005"/>
            <a:ext cx="441007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19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棉花姑娘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9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9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9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9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85" y="2568575"/>
            <a:ext cx="8952230" cy="2181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0" y="318643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9405" y="310388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310388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3470" y="310388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70" y="407035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9405" y="4070350"/>
            <a:ext cx="1372235" cy="485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622550" y="802005"/>
            <a:ext cx="441007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19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棉花姑娘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9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5" y="2568575"/>
            <a:ext cx="8952230" cy="21812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