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470" r:id="rId7"/>
    <p:sldId id="534" r:id="rId8"/>
    <p:sldId id="491" r:id="rId9"/>
    <p:sldId id="539" r:id="rId10"/>
    <p:sldId id="492" r:id="rId11"/>
    <p:sldId id="546" r:id="rId12"/>
    <p:sldId id="552" r:id="rId13"/>
    <p:sldId id="547" r:id="rId14"/>
    <p:sldId id="548" r:id="rId15"/>
    <p:sldId id="549" r:id="rId16"/>
    <p:sldId id="550" r:id="rId17"/>
    <p:sldId id="551" r:id="rId18"/>
    <p:sldId id="553" r:id="rId19"/>
    <p:sldId id="424" r:id="rId20"/>
    <p:sldId id="468" r:id="rId21"/>
    <p:sldId id="425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68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68145" y="3775075"/>
            <a:ext cx="601853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               QQ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群：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654677190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逻辑至上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考场写作的灵魂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一旦利益的巨浪吞噬了理想情怀，我们的身边便会充斥利己主义的铁杆拥趸，责任能够淡忘、道德可以离席、灵魂容许出丑。不是吗？毒奶粉泛滥，地沟油盛行，在唯利是图的利益尽头，是良知的出局和底线的崩塌。</a:t>
            </a:r>
            <a:endParaRPr sz="28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利益与理想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关系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：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毁灭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理想）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 志愿服务，主动回报社会，却被猜测其中掩藏着利益动机；应对灾难，企业献出爱心，却被揣度背后有着利益交换。杨善洲图什么，用利益的逻辑说不通，就斥为“傻瓜”；郭明义为什么，用功利的尺子量不了，就断言“神经病”。利益的风暴撕碎了悬在一些人头顶的崇高云层，人不过是欲念死海中一个小小的漩涡。“天下熙熙，皆为利来；天下攘攘，皆为利往”，不与实利挂钩的理想不是“做作”、便是“矫情”，利益于是成为时代价值的“粉碎机”，让我们的社会只剩诛心之论，难言感动信任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利益与理想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辩证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关系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：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毁灭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理想）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这是现代版的义利困惑，也是堕落版的利益考量。走出了“耻于言利”的时代，难道就一定要抛弃“时刻准备着”的理想？经历着“利益解放”的大潮，难道就一定要放弃“为了全人类”的信念？拒绝利益主义独步天下，理想情怀又该何处安放？</a:t>
            </a:r>
            <a:endParaRPr sz="28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（利益与理想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关系：利益需要理想）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就像文学家所说的那样，“理想有如晨星——我们永不能触到，却可以借着星光在人生海洋中远航”。确实，理想饥不可食，寒不可衣，不能帮我们找一个优厚的工作，领一份体面的薪水。甚至一个有理想的人，活在当下，会比别人更觉生存的困难与尴尬。但是人若没有了理想，生命将走向何方？我们赞颂希望“让人类远离饥饿”的袁隆平，我们钦佩把汗水洒落山间邮路的王顺友，实际上是赞颂一种更饱满的意义、钦佩一种更丰盈的人生。循着理想的星光，我们才能跳脱一己得失，眼界更远、胸怀更大，找到一个更持久、更深刻的生命出口。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（理想的意义）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89560" y="474980"/>
            <a:ext cx="8268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“唯意志论”者固然举步维艰，只有利益的人生同样苍白无力，“喻于利”不是开启幸福的万能之钥，“喻于义”才能推开梦想的必然之门。构筑精神的高地、留存理想的底色，才有灵魂的原野郁郁葱葱，文明的河流碧波荡漾。这就是为什么写出《国富论》的亚当•斯密，更看重《道德情操论》，也是为什么社会的改革者，既需要现实主义的利益考</a:t>
            </a:r>
            <a:r>
              <a:rPr sz="2800" b="1">
                <a:solidFill>
                  <a:srgbClr val="602E04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量，更需要理想主义的勇气担当。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（利益与理想的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结合）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翻开历史，越是大发展、大变动的时代，越需要有超越个人、超越利益的理想。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   文艺复兴时代人文主义的执着信念，法国大革命中民主自由的热烈追求，20世纪初叶席卷世界的红色狂飙，都曾是导引时代前进的旗帜。在中国现代化的关键时刻，在“触动利益往往比触及灵魂还难”的当下，尤需在物质利益之外，多一份理想情怀。借用叔本华的一句话，它是对每个时代伟大事物的同一性和连续性的信心，是对一代代人的变化和衰退的抗议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（结合现实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论证中心：二者结合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>
              <a:lnSpc>
                <a:spcPct val="150000"/>
              </a:lnSpc>
            </a:pPr>
            <a:r>
              <a:rPr lang="en-US" sz="2800" b="1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宋体" panose="02010600030101010101" pitchFamily="2" charset="-122"/>
              </a:rPr>
              <a:t>总结：</a:t>
            </a:r>
            <a:endParaRPr lang="zh-CN" altLang="en-US" sz="28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 围绕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理想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，层层深入论证。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思路过于复杂，不适合考场。用在考场上时，需要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提炼思路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简化结构。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70161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审题立意+结构合理+文采与深度+卷面整洁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合理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结构即为逻辑，考场上储备几种熟悉的逻辑结构，便成为套路。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当这种写作套路，成为我们日常练习的写作习惯，那么，考场写作对我们来说，依然是一种训练有素的套路，驾轻就熟，任意而为。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一、逻辑在考场写作中的决定作用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二、逻辑在考场写作中的使用：合理性和层层深入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15620" y="569595"/>
            <a:ext cx="7296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一、逻辑在考场写作中的决定作用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严密逻辑结构——考场高分作文之必备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5539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思路清晰是学生写作顺利进行的直接保证与必备素养。体现在文章中，就是要呈现出一定的结构逻辑。</a:t>
            </a:r>
            <a:endParaRPr kumimoji="0" 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逻辑指的是思维的规律和规则，是对思维过程的抽象。结构是指由组成整体的各部分的搭配和安排。写作中的逻辑结构，就是指行文中的思路和上下关系。</a:t>
            </a:r>
            <a:endParaRPr kumimoji="0" 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60325" y="880110"/>
            <a:ext cx="7680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严密的逻辑结构是考场写作获得高分的必备条件。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原因：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如今，思辨性，已经成为语文高考的核心素养之一。此外，高考因其选拔性特点和参考对象为高中生的特点，势必要求学生具有严谨性思维和迁移能力，这一切都决定了思辨思维的宝贵性。</a:t>
            </a:r>
            <a:endParaRPr kumimoji="0" 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indent="306070" algn="l">
              <a:lnSpc>
                <a:spcPct val="15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  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《人民日报》时评精选一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    有利益考量，也要有理想情怀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“如今的青年怎么了”，近来，关于青春的话题持续引发社会热议。有声音批评，本是最富朝气锐气、最有权利做梦的年轻一代，不少人却陷入利益的羁绊，精致利己而老于世故，热衷实惠而耻谈理想。</a:t>
            </a:r>
            <a:endParaRPr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（提出问题：利益至上）</a:t>
            </a:r>
            <a:endParaRPr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实际上，时常陷入利益羁绊的又何止青年？一事当先，做还是不做，往往悉心思忖；分内工作，竭尽全力还是敷衍塞责，尚得仔细权衡。得与失，取与予，风险与收益，付出与回报——在利益的坐标系上，很多人都在自觉不自觉地演绎着价值排序，精准计算着投入产出。一切似乎都进行得准确顺畅。只是，当物质的欲望填满生活，利益的喧嚣遮蔽生命的星光，在万籁俱寂的夜晚，也会惘然惆怅：为什么，我们“两手满当当，心中空荡荡”？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（现实中利益至上的普遍性）</a:t>
            </a:r>
            <a:endParaRPr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当今中国，利益的正当性早已“除魅”。对利益名正言顺的主张，让人人得享发展成果，“利益觉醒”可说是改革开放最重要的成就之一。马克思早有断言：“人们奋斗所争取的一切，都同他们的利益有关”。刻意回避利益，岂止是陈腐迂阔，离开利益的齿轮，世界将空挡滑行。对个人也好，对社会也好，都如小平同志所言，“如果只讲牺牲精神，不讲物质利益，那就是唯心主义”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（利益的正当性）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但是，考量利益，并非让利益的追求绝对化。表面上看，精致的利益计较未必无益于社会的进步。相反，它有可能在短期内创造出经济奇迹。利益最大化的风轮，很容易鼓荡物质的城堡遍地开花。然而，这样的城堡却精神凋敝，缺乏良性演进的可能。只在意自己的人不会在意公共问题，只关心物质利益的人不会关心社会福祉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（利益极端化的危害）    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2502</Words>
  <Application>WPS 演示</Application>
  <PresentationFormat>全屏显示(4:3)</PresentationFormat>
  <Paragraphs>81</Paragraphs>
  <Slides>19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239</cp:revision>
  <dcterms:created xsi:type="dcterms:W3CDTF">2011-09-22T23:42:00Z</dcterms:created>
  <dcterms:modified xsi:type="dcterms:W3CDTF">2019-06-18T02:45:19Z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