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62" r:id="rId4"/>
    <p:sldId id="257" r:id="rId5"/>
    <p:sldId id="259" r:id="rId6"/>
    <p:sldId id="260" r:id="rId7"/>
    <p:sldId id="261" r:id="rId8"/>
    <p:sldId id="272" r:id="rId9"/>
    <p:sldId id="273" r:id="rId11"/>
    <p:sldId id="274" r:id="rId12"/>
    <p:sldId id="263" r:id="rId13"/>
    <p:sldId id="264" r:id="rId14"/>
    <p:sldId id="265" r:id="rId15"/>
    <p:sldId id="267" r:id="rId16"/>
    <p:sldId id="268" r:id="rId17"/>
    <p:sldId id="269" r:id="rId18"/>
    <p:sldId id="270" r:id="rId19"/>
    <p:sldId id="271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281" r:id="rId28"/>
    <p:sldId id="282" r:id="rId29"/>
    <p:sldId id="284" r:id="rId30"/>
    <p:sldId id="285" r:id="rId31"/>
    <p:sldId id="286" r:id="rId32"/>
    <p:sldId id="287" r:id="rId33"/>
    <p:sldId id="288" r:id="rId34"/>
    <p:sldId id="258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44565" y="199390"/>
            <a:ext cx="5930265" cy="2387600"/>
          </a:xfrm>
          <a:solidFill>
            <a:schemeClr val="bg1"/>
          </a:solidFill>
        </p:spPr>
        <p:txBody>
          <a:bodyPr/>
          <a:p>
            <a:r>
              <a:rPr lang="zh-CN" altLang="en-US" sz="13800">
                <a:latin typeface="黑体" panose="02010609060101010101" charset="-122"/>
                <a:ea typeface="黑体" panose="02010609060101010101" charset="-122"/>
              </a:rPr>
              <a:t>升国旗</a:t>
            </a:r>
            <a:endParaRPr lang="zh-CN" altLang="en-US" sz="13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4" name="文本框 30723"/>
          <p:cNvSpPr txBox="1"/>
          <p:nvPr/>
        </p:nvSpPr>
        <p:spPr>
          <a:xfrm>
            <a:off x="3432175" y="476250"/>
            <a:ext cx="9217025" cy="80937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 b="1" err="1">
                <a:latin typeface="Times New Roman" panose="02020603050405020304" pitchFamily="18" charset="0"/>
                <a:ea typeface="宋体" panose="02010600030101010101" pitchFamily="2" charset="-122"/>
              </a:rPr>
              <a:t>zhōng</a:t>
            </a:r>
            <a:r>
              <a:rPr lang="en-US" altLang="zh-CN" sz="80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8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ɡuó</a:t>
            </a:r>
            <a:endParaRPr lang="en-US" altLang="zh-CN" sz="8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7200" b="1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r>
              <a:rPr lang="zh-CN" altLang="en-US" sz="172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国</a:t>
            </a:r>
            <a:endParaRPr lang="zh-CN" altLang="en-US" sz="172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80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9336088" y="6597650"/>
            <a:ext cx="6146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4" name="文本框 35843"/>
          <p:cNvSpPr txBox="1"/>
          <p:nvPr/>
        </p:nvSpPr>
        <p:spPr>
          <a:xfrm>
            <a:off x="1524000" y="1196975"/>
            <a:ext cx="8964613" cy="7293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wŭ</a:t>
            </a:r>
            <a:r>
              <a:rPr lang="en-US" altLang="zh-CN" sz="80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80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xīng</a:t>
            </a:r>
            <a:r>
              <a:rPr lang="en-US" altLang="zh-CN" sz="80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80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hóng</a:t>
            </a:r>
            <a:r>
              <a:rPr lang="en-US" altLang="zh-CN" sz="80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80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qí</a:t>
            </a:r>
            <a:endParaRPr lang="en-US" altLang="zh-CN" sz="80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五    星        红    旗</a:t>
            </a:r>
            <a:endParaRPr lang="zh-CN" altLang="en-US" sz="8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80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8" name="文本框 31747"/>
          <p:cNvSpPr txBox="1"/>
          <p:nvPr/>
        </p:nvSpPr>
        <p:spPr>
          <a:xfrm>
            <a:off x="3503613" y="-795337"/>
            <a:ext cx="9217025" cy="7724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4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66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06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jìng</a:t>
            </a:r>
            <a:r>
              <a:rPr lang="en-US" altLang="zh-CN" sz="10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06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</a:t>
            </a:r>
            <a:r>
              <a:rPr lang="en-US" altLang="zh-CN" sz="106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106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5600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敬 礼</a:t>
            </a:r>
            <a:endParaRPr lang="zh-CN" altLang="en-US" sz="15600" b="1" dirty="0">
              <a:solidFill>
                <a:schemeClr val="accent5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700" name="文本框 29699"/>
          <p:cNvSpPr txBox="1"/>
          <p:nvPr/>
        </p:nvSpPr>
        <p:spPr>
          <a:xfrm>
            <a:off x="3359150" y="-1323975"/>
            <a:ext cx="9217025" cy="88938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4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66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06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nín</a:t>
            </a:r>
            <a:r>
              <a:rPr lang="en-US" altLang="zh-CN" sz="106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06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hǎo</a:t>
            </a:r>
            <a:endParaRPr lang="en-US" altLang="zh-CN" sz="10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72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您</a:t>
            </a:r>
            <a:r>
              <a:rPr lang="zh-CN" altLang="en-US" sz="172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好</a:t>
            </a:r>
            <a:endParaRPr lang="zh-CN" altLang="en-US" sz="20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2208213" y="981075"/>
            <a:ext cx="9217025" cy="677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ɡuó</a:t>
            </a:r>
            <a:r>
              <a:rPr lang="en-US" altLang="zh-CN" sz="60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qí    </a:t>
            </a:r>
            <a:r>
              <a:rPr lang="en-US" altLang="zh-CN" sz="6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ɡuó</a:t>
            </a:r>
            <a:r>
              <a:rPr lang="en-US" altLang="zh-CN" sz="60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6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ɡē</a:t>
            </a:r>
            <a:endParaRPr lang="en-US" altLang="zh-CN" sz="6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 国 旗</a:t>
            </a:r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国  </a:t>
            </a:r>
            <a:r>
              <a:rPr lang="zh-CN" altLang="en-US" sz="66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歌</a:t>
            </a:r>
            <a:endParaRPr lang="zh-CN" altLang="en-US" sz="66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6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shēng</a:t>
            </a:r>
            <a:r>
              <a:rPr lang="en-US" altLang="zh-CN" sz="60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60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qĭ</a:t>
            </a:r>
            <a:r>
              <a:rPr lang="en-US" altLang="zh-CN" sz="60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60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jìng</a:t>
            </a:r>
            <a:r>
              <a:rPr lang="en-US" altLang="zh-CN" sz="60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60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</a:t>
            </a:r>
            <a:r>
              <a:rPr lang="en-US" altLang="zh-CN" sz="60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6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0E0D0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升      </a:t>
            </a:r>
            <a:r>
              <a:rPr lang="zh-CN" altLang="en-US" sz="6000" b="1" dirty="0">
                <a:solidFill>
                  <a:srgbClr val="E228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</a:t>
            </a:r>
            <a:r>
              <a:rPr lang="zh-CN" altLang="en-US" b="1" dirty="0">
                <a:solidFill>
                  <a:srgbClr val="E2287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敬  礼</a:t>
            </a:r>
            <a:endParaRPr lang="zh-CN" altLang="en-US" sz="80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8132" name="文本框 48131"/>
          <p:cNvSpPr txBox="1"/>
          <p:nvPr/>
        </p:nvSpPr>
        <p:spPr>
          <a:xfrm>
            <a:off x="2135188" y="908050"/>
            <a:ext cx="9217025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4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国 旗</a:t>
            </a:r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国 </a:t>
            </a:r>
            <a:r>
              <a:rPr lang="zh-CN" altLang="en-US" sz="66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歌</a:t>
            </a:r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66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升 </a:t>
            </a:r>
            <a:r>
              <a:rPr lang="zh-CN" altLang="en-US" sz="66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起</a:t>
            </a:r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6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solidFill>
                  <a:srgbClr val="E22878"/>
                </a:solidFill>
                <a:latin typeface="楷体_GB2312" pitchFamily="49" charset="-122"/>
                <a:ea typeface="楷体_GB2312" pitchFamily="49" charset="-122"/>
              </a:rPr>
              <a:t>敬 礼</a:t>
            </a:r>
            <a:endParaRPr lang="zh-CN" altLang="en-US" sz="80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0E0D0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4800" b="1" dirty="0">
              <a:solidFill>
                <a:srgbClr val="0E0D0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9336088" y="6597650"/>
            <a:ext cx="6146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1025"/>
          <p:cNvSpPr txBox="1"/>
          <p:nvPr/>
        </p:nvSpPr>
        <p:spPr>
          <a:xfrm>
            <a:off x="3810000" y="0"/>
            <a:ext cx="3200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10 </a:t>
            </a:r>
            <a:r>
              <a:rPr lang="zh-CN" altLang="en-US" sz="4800" b="1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升国旗</a:t>
            </a:r>
            <a:endParaRPr lang="zh-CN" altLang="en-US" sz="4800" b="1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800" b="1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7" name="文本框 1026"/>
          <p:cNvSpPr txBox="1"/>
          <p:nvPr/>
        </p:nvSpPr>
        <p:spPr>
          <a:xfrm>
            <a:off x="3200400" y="685800"/>
            <a:ext cx="5867400" cy="10986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en-US" altLang="zh-CN" sz="28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ŭ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xīng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hóng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qí</a:t>
            </a:r>
            <a:endParaRPr lang="en-US" altLang="zh-CN" sz="28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五   星   红   旗，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Wŏ        men      de  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guó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qí</a:t>
            </a:r>
            <a:endParaRPr lang="en-US" altLang="zh-CN" sz="28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   们   的  国  旗</a:t>
            </a: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guó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gē   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shēng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zhōng</a:t>
            </a:r>
            <a:endParaRPr lang="en-US" altLang="zh-CN" sz="28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国   歌   声   中,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xú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xú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shēng</a:t>
            </a:r>
            <a:r>
              <a:rPr lang="en-US" altLang="zh-CN" sz="280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qĭ</a:t>
            </a:r>
            <a:endParaRPr lang="en-US" altLang="zh-CN" sz="280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徐   徐   升    起</a:t>
            </a: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2229" name="矩形 52228"/>
          <p:cNvSpPr/>
          <p:nvPr/>
        </p:nvSpPr>
        <p:spPr>
          <a:xfrm>
            <a:off x="3432175" y="188913"/>
            <a:ext cx="5616575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yíng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fēng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piāo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yáng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迎          风         飘        扬，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duō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me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měi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lì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           么         美        丽。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xià</a:t>
            </a:r>
            <a:r>
              <a:rPr lang="en-US" altLang="zh-CN" sz="3200" b="1" err="1">
                <a:solidFill>
                  <a:srgbClr val="990033"/>
                </a:solidFill>
              </a:rPr>
              <a:t>ng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zhe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guó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qí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           着         国        旗，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wŏ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men 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lì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zhèng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           们         立        正，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wà</a:t>
            </a:r>
            <a:r>
              <a:rPr lang="en-US" altLang="zh-CN" sz="3200" b="1" err="1">
                <a:solidFill>
                  <a:srgbClr val="990033"/>
                </a:solidFill>
              </a:rPr>
              <a:t>ng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zhe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guó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qí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望           着         国        旗，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wŏ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men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jìng</a:t>
            </a:r>
            <a:r>
              <a:rPr lang="en-US" altLang="zh-CN" sz="3200" b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err="1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lĭ</a:t>
            </a:r>
            <a:endParaRPr lang="en-US" altLang="zh-CN" sz="3200" b="1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           们         敬        礼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664884" y="1270000"/>
            <a:ext cx="2573867" cy="2677584"/>
            <a:chOff x="317986" y="1627530"/>
            <a:chExt cx="1930631" cy="200818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4"/>
            <p:cNvSpPr txBox="1"/>
            <p:nvPr/>
          </p:nvSpPr>
          <p:spPr>
            <a:xfrm>
              <a:off x="410292" y="16275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中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61733" y="2921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8184" y="74084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533" y="4184651"/>
            <a:ext cx="36576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258484" y="946151"/>
            <a:ext cx="2516716" cy="2677583"/>
            <a:chOff x="317986" y="1627530"/>
            <a:chExt cx="1887537" cy="2008188"/>
          </a:xfrm>
        </p:grpSpPr>
        <p:pic>
          <p:nvPicPr>
            <p:cNvPr id="1332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1" name="TextBox 4"/>
            <p:cNvSpPr txBox="1"/>
            <p:nvPr/>
          </p:nvSpPr>
          <p:spPr>
            <a:xfrm>
              <a:off x="353137" y="16275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五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910417" y="381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025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584" y="4089400"/>
            <a:ext cx="3632200" cy="50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927350" y="2205038"/>
            <a:ext cx="569976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9600" b="1">
                <a:latin typeface="楷体_GB2312" pitchFamily="49" charset="-122"/>
                <a:ea typeface="楷体_GB2312" pitchFamily="49" charset="-122"/>
              </a:rPr>
              <a:t>10 </a:t>
            </a: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升国旗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4724400" y="1676400"/>
            <a:ext cx="4038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shēng</a:t>
            </a:r>
            <a:r>
              <a:rPr lang="en-US" altLang="zh-CN" sz="40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guó</a:t>
            </a:r>
            <a:r>
              <a:rPr lang="en-US" altLang="zh-CN" sz="4000" b="1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qí</a:t>
            </a:r>
            <a:endParaRPr lang="en-US" altLang="zh-CN" sz="4000" b="1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9336088" y="6597650"/>
            <a:ext cx="6146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106084" y="1064684"/>
            <a:ext cx="2516716" cy="2626783"/>
            <a:chOff x="317986" y="1665630"/>
            <a:chExt cx="1887537" cy="1970088"/>
          </a:xfrm>
        </p:grpSpPr>
        <p:pic>
          <p:nvPicPr>
            <p:cNvPr id="1434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TextBox 4"/>
            <p:cNvSpPr txBox="1"/>
            <p:nvPr/>
          </p:nvSpPr>
          <p:spPr>
            <a:xfrm>
              <a:off x="343600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立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707217" y="67733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127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951" y="3981451"/>
            <a:ext cx="4318000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83317" y="1149351"/>
            <a:ext cx="2535767" cy="2626783"/>
            <a:chOff x="317986" y="1665630"/>
            <a:chExt cx="1902056" cy="1970088"/>
          </a:xfrm>
        </p:grpSpPr>
        <p:pic>
          <p:nvPicPr>
            <p:cNvPr id="1536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9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正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35717" y="1524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317" y="4000500"/>
            <a:ext cx="4406900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2379133" y="1813984"/>
            <a:ext cx="2516717" cy="2677583"/>
            <a:chOff x="317986" y="1627530"/>
            <a:chExt cx="1887537" cy="2008188"/>
          </a:xfrm>
        </p:grpSpPr>
        <p:pic>
          <p:nvPicPr>
            <p:cNvPr id="1741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TextBox 4"/>
            <p:cNvSpPr txBox="1"/>
            <p:nvPr/>
          </p:nvSpPr>
          <p:spPr>
            <a:xfrm>
              <a:off x="324558" y="16275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升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33133" y="867833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93467" y="4430184"/>
            <a:ext cx="3166533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shēnɡ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升  起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3" name="TextBox 10"/>
          <p:cNvSpPr txBox="1"/>
          <p:nvPr/>
        </p:nvSpPr>
        <p:spPr>
          <a:xfrm>
            <a:off x="4739217" y="319617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533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905" y="1461770"/>
            <a:ext cx="3258185" cy="325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2379133" y="1788584"/>
            <a:ext cx="2535767" cy="2702983"/>
            <a:chOff x="317986" y="1608480"/>
            <a:chExt cx="1902056" cy="2027238"/>
          </a:xfrm>
        </p:grpSpPr>
        <p:pic>
          <p:nvPicPr>
            <p:cNvPr id="184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4"/>
            <p:cNvSpPr txBox="1"/>
            <p:nvPr/>
          </p:nvSpPr>
          <p:spPr>
            <a:xfrm>
              <a:off x="381717" y="160848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国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906184" y="89746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5800" y="4491567"/>
            <a:ext cx="2273300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国 旗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51" y="1591733"/>
            <a:ext cx="4000500" cy="26077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4"/>
          <p:cNvGrpSpPr/>
          <p:nvPr/>
        </p:nvGrpSpPr>
        <p:grpSpPr>
          <a:xfrm>
            <a:off x="2074333" y="1864784"/>
            <a:ext cx="2535767" cy="2626783"/>
            <a:chOff x="317986" y="1665630"/>
            <a:chExt cx="1902056" cy="1970088"/>
          </a:xfrm>
        </p:grpSpPr>
        <p:pic>
          <p:nvPicPr>
            <p:cNvPr id="204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红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345267" y="821267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39517" y="4095751"/>
            <a:ext cx="24616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hónɡ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sè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红  色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194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旗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23684" y="75776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14117" y="4671484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旗 帜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4"/>
          <p:cNvGrpSpPr/>
          <p:nvPr/>
        </p:nvGrpSpPr>
        <p:grpSpPr>
          <a:xfrm>
            <a:off x="1714500" y="1748367"/>
            <a:ext cx="2559051" cy="2690284"/>
            <a:chOff x="286467" y="1618005"/>
            <a:chExt cx="1919056" cy="2017713"/>
          </a:xfrm>
        </p:grpSpPr>
        <p:pic>
          <p:nvPicPr>
            <p:cNvPr id="215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1" name="TextBox 4"/>
            <p:cNvSpPr txBox="1"/>
            <p:nvPr/>
          </p:nvSpPr>
          <p:spPr>
            <a:xfrm>
              <a:off x="286467" y="1618005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歌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76500" y="81491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1117" y="4659207"/>
            <a:ext cx="29188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chànɡ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唱  歌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4"/>
          <p:cNvGrpSpPr/>
          <p:nvPr/>
        </p:nvGrpSpPr>
        <p:grpSpPr>
          <a:xfrm>
            <a:off x="1866900" y="1843617"/>
            <a:ext cx="2516717" cy="2626783"/>
            <a:chOff x="317986" y="1665630"/>
            <a:chExt cx="1887537" cy="1970088"/>
          </a:xfrm>
        </p:grpSpPr>
        <p:pic>
          <p:nvPicPr>
            <p:cNvPr id="225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起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79700" y="83396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8494" y="4574117"/>
            <a:ext cx="1932517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起 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1866900" y="1767417"/>
            <a:ext cx="2516717" cy="2702983"/>
            <a:chOff x="317986" y="1608480"/>
            <a:chExt cx="1887537" cy="2027238"/>
          </a:xfrm>
        </p:grpSpPr>
        <p:pic>
          <p:nvPicPr>
            <p:cNvPr id="2355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TextBox 4"/>
            <p:cNvSpPr txBox="1"/>
            <p:nvPr/>
          </p:nvSpPr>
          <p:spPr>
            <a:xfrm>
              <a:off x="343617" y="160848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么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88684" y="84666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me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4884" y="4332817"/>
            <a:ext cx="32744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duō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me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多 么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4"/>
          <p:cNvGrpSpPr/>
          <p:nvPr/>
        </p:nvGrpSpPr>
        <p:grpSpPr>
          <a:xfrm>
            <a:off x="1866900" y="1767417"/>
            <a:ext cx="2516717" cy="2702983"/>
            <a:chOff x="317986" y="1608480"/>
            <a:chExt cx="1887537" cy="2027238"/>
          </a:xfrm>
        </p:grpSpPr>
        <p:pic>
          <p:nvPicPr>
            <p:cNvPr id="245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TextBox 4"/>
            <p:cNvSpPr txBox="1"/>
            <p:nvPr/>
          </p:nvSpPr>
          <p:spPr>
            <a:xfrm>
              <a:off x="343617" y="160848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美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88684" y="84666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měi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4884" y="4332817"/>
            <a:ext cx="32744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měi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shù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美  术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43940" y="1062990"/>
            <a:ext cx="4566285" cy="4135120"/>
          </a:xfrm>
          <a:prstGeom prst="rect">
            <a:avLst/>
          </a:prstGeom>
        </p:spPr>
      </p:pic>
      <p:pic>
        <p:nvPicPr>
          <p:cNvPr id="5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970" y="293370"/>
            <a:ext cx="4024630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组合 4"/>
          <p:cNvGrpSpPr/>
          <p:nvPr/>
        </p:nvGrpSpPr>
        <p:grpSpPr>
          <a:xfrm>
            <a:off x="1866900" y="1767417"/>
            <a:ext cx="2516717" cy="2702983"/>
            <a:chOff x="317986" y="1608480"/>
            <a:chExt cx="1887537" cy="2027238"/>
          </a:xfrm>
        </p:grpSpPr>
        <p:pic>
          <p:nvPicPr>
            <p:cNvPr id="2560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TextBox 4"/>
            <p:cNvSpPr txBox="1"/>
            <p:nvPr/>
          </p:nvSpPr>
          <p:spPr>
            <a:xfrm>
              <a:off x="324567" y="160848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丽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88684" y="84666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4884" y="169333"/>
            <a:ext cx="2074333" cy="4301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305050" y="2198053"/>
            <a:ext cx="5080000" cy="1568450"/>
          </a:xfrm>
          <a:prstGeom prst="rect">
            <a:avLst/>
          </a:prstGeom>
          <a:noFill/>
          <a:ln w="9525">
            <a:solidFill>
              <a:schemeClr val="accent6"/>
            </a:solidFill>
          </a:ln>
        </p:spPr>
        <p:txBody>
          <a:bodyPr>
            <a:spAutoFit/>
          </a:bodyPr>
          <a:p>
            <a:pPr indent="0"/>
            <a:r>
              <a:rPr lang="zh-CN" altLang="en-US" sz="3200" b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画一幅“升国旗”的图画，或者简单一点儿把我们的国旗</a:t>
            </a:r>
            <a:r>
              <a:rPr lang="en-US" altLang="zh-CN" sz="3200" b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3200" b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五星红旗画下来。</a:t>
            </a:r>
            <a:endParaRPr lang="zh-CN" altLang="en-US" sz="3200" b="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3830" y="365125"/>
            <a:ext cx="7826375" cy="5869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38870" y="36512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时间？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8870" y="189293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地点？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90205" y="325120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在干什么？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62095" y="1080135"/>
            <a:ext cx="7291705" cy="4491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0693" y="158115"/>
            <a:ext cx="105175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学校升国旗时，你听到什么歌声？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633" y="5572125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你是怎么做的？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29151" y="298451"/>
            <a:ext cx="366606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wǒ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men </a:t>
            </a:r>
            <a:r>
              <a:rPr kumimoji="0" lang="en-US" altLang="zh-CN" sz="26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ài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6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zǔ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6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endParaRPr kumimoji="0" lang="en-US" altLang="zh-CN" sz="2665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5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我们爱祖国</a:t>
            </a:r>
            <a:endParaRPr kumimoji="0" lang="zh-CN" altLang="en-US" sz="3735" b="1" i="0" u="none" strike="noStrike" kern="1200" cap="none" spc="5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8200" name="Picture 8" descr="C:\Documents and Settings\Administrator\桌面\1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528" y="1787948"/>
            <a:ext cx="5772151" cy="408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667500" y="3225800"/>
            <a:ext cx="5270500" cy="10356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de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shǒu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dū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běi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jīnɡ</a:t>
            </a:r>
            <a:endParaRPr kumimoji="0" lang="en-US" altLang="zh-CN" sz="2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我国的首都：北京</a:t>
            </a:r>
            <a:endParaRPr kumimoji="0" lang="zh-CN" altLang="en-US" sz="3735" b="1" i="0" u="none" strike="noStrike" kern="1200" cap="none" spc="60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9399" name="Picture 7" descr="C:\Documents and Settings\Administrator\桌面\1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592" y="368300"/>
            <a:ext cx="6036733" cy="43201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768139" y="5005070"/>
            <a:ext cx="9057217" cy="10356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de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yǒnɡ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jūn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jìn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xínɡ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qǔ</a:t>
            </a:r>
            <a:endParaRPr kumimoji="0" lang="en-US" altLang="zh-CN" sz="2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我国的国歌：</a:t>
            </a:r>
            <a:r>
              <a:rPr kumimoji="0" lang="en-US" altLang="zh-CN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《</a:t>
            </a:r>
            <a:r>
              <a:rPr kumimoji="0" lang="zh-CN" altLang="en-US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义勇军进行曲</a:t>
            </a:r>
            <a:r>
              <a:rPr kumimoji="0" lang="en-US" altLang="zh-CN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》</a:t>
            </a:r>
            <a:endParaRPr kumimoji="0" lang="en-US" altLang="zh-CN" sz="3735" b="1" i="0" u="none" strike="noStrike" kern="1200" cap="none" spc="60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600" y="217448"/>
            <a:ext cx="6261100" cy="44614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474384" y="5054600"/>
            <a:ext cx="6301317" cy="10356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de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qí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xīnɡ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hónɡ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qí</a:t>
            </a:r>
            <a:endParaRPr kumimoji="0" lang="en-US" altLang="zh-CN" sz="2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我国的国旗：五星红旗</a:t>
            </a:r>
            <a:endParaRPr kumimoji="0" lang="zh-CN" altLang="en-US" sz="3735" b="1" i="0" u="none" strike="noStrike" kern="1200" cap="none" spc="60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2535767" y="5041900"/>
            <a:ext cx="6646333" cy="10356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wǒ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de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qìnɡ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jié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shí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yuè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yī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rì</a:t>
            </a:r>
            <a:endParaRPr kumimoji="0" lang="en-US" altLang="zh-CN" sz="2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60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我国的国庆节：十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月一日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680" y="470535"/>
            <a:ext cx="6648450" cy="425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宽屏</PresentationFormat>
  <Paragraphs>205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楷体_GB2312</vt:lpstr>
      <vt:lpstr>Times New Roman</vt:lpstr>
      <vt:lpstr>新宋体</vt:lpstr>
      <vt:lpstr>楷体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6</cp:revision>
  <dcterms:created xsi:type="dcterms:W3CDTF">2017-06-04T09:43:03Z</dcterms:created>
  <dcterms:modified xsi:type="dcterms:W3CDTF">2017-06-04T10:06:56Z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