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0" r:id="rId3"/>
    <p:sldId id="271" r:id="rId4"/>
    <p:sldId id="259" r:id="rId5"/>
    <p:sldId id="257" r:id="rId6"/>
    <p:sldId id="264" r:id="rId7"/>
    <p:sldId id="265" r:id="rId8"/>
    <p:sldId id="260" r:id="rId9"/>
    <p:sldId id="261" r:id="rId10"/>
    <p:sldId id="262" r:id="rId11"/>
    <p:sldId id="272" r:id="rId12"/>
    <p:sldId id="263" r:id="rId13"/>
    <p:sldId id="266" r:id="rId14"/>
    <p:sldId id="268" r:id="rId15"/>
    <p:sldId id="269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34591" autoAdjust="0"/>
    <p:restoredTop sz="86438" autoAdjust="0"/>
  </p:normalViewPr>
  <p:slideViewPr>
    <p:cSldViewPr>
      <p:cViewPr varScale="1">
        <p:scale>
          <a:sx n="76" d="100"/>
          <a:sy n="76" d="100"/>
        </p:scale>
        <p:origin x="-167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E63F3A4-D17B-42A5-84E6-3DB562BAAA35}" type="doc">
      <dgm:prSet loTypeId="urn:microsoft.com/office/officeart/2005/8/layout/hierarchy2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0E9576C5-BB6A-4D2D-A5A2-2C8160B75AA2}">
      <dgm:prSet phldrT="[文本]"/>
      <dgm:spPr/>
      <dgm:t>
        <a:bodyPr/>
        <a:lstStyle/>
        <a:p>
          <a:r>
            <a:rPr lang="zh-CN" altLang="en-US" dirty="0" smtClean="0"/>
            <a:t>演讲词</a:t>
          </a:r>
          <a:endParaRPr lang="zh-CN" altLang="en-US" dirty="0"/>
        </a:p>
      </dgm:t>
    </dgm:pt>
    <dgm:pt modelId="{F2F4A459-8AB9-4644-A54E-264CA306D8E0}" type="parTrans" cxnId="{58CA7ECE-311B-468B-8C20-01D0520E8F12}">
      <dgm:prSet/>
      <dgm:spPr/>
      <dgm:t>
        <a:bodyPr/>
        <a:lstStyle/>
        <a:p>
          <a:endParaRPr lang="zh-CN" altLang="en-US"/>
        </a:p>
      </dgm:t>
    </dgm:pt>
    <dgm:pt modelId="{D5BE0F69-103C-42CE-A855-B52680EC6667}" type="sibTrans" cxnId="{58CA7ECE-311B-468B-8C20-01D0520E8F12}">
      <dgm:prSet/>
      <dgm:spPr/>
      <dgm:t>
        <a:bodyPr/>
        <a:lstStyle/>
        <a:p>
          <a:endParaRPr lang="zh-CN" altLang="en-US"/>
        </a:p>
      </dgm:t>
    </dgm:pt>
    <dgm:pt modelId="{879AE9FC-D45E-49F0-867E-F7F694993DF2}">
      <dgm:prSet phldrT="[文本]"/>
      <dgm:spPr/>
      <dgm:t>
        <a:bodyPr/>
        <a:lstStyle/>
        <a:p>
          <a:r>
            <a:rPr lang="zh-CN" altLang="en-US" dirty="0" smtClean="0"/>
            <a:t>正文</a:t>
          </a:r>
          <a:endParaRPr lang="zh-CN" altLang="en-US" dirty="0"/>
        </a:p>
      </dgm:t>
    </dgm:pt>
    <dgm:pt modelId="{492B8FD2-96AE-43E7-ACF9-7CB3F7BFF1DD}" type="parTrans" cxnId="{40DF7F6C-3614-4DB7-8953-E8A7404A77EA}">
      <dgm:prSet/>
      <dgm:spPr/>
      <dgm:t>
        <a:bodyPr/>
        <a:lstStyle/>
        <a:p>
          <a:endParaRPr lang="zh-CN" altLang="en-US"/>
        </a:p>
      </dgm:t>
    </dgm:pt>
    <dgm:pt modelId="{DF9EB5D9-3A86-4A46-9968-327259876743}" type="sibTrans" cxnId="{40DF7F6C-3614-4DB7-8953-E8A7404A77EA}">
      <dgm:prSet/>
      <dgm:spPr/>
      <dgm:t>
        <a:bodyPr/>
        <a:lstStyle/>
        <a:p>
          <a:endParaRPr lang="zh-CN" altLang="en-US"/>
        </a:p>
      </dgm:t>
    </dgm:pt>
    <dgm:pt modelId="{2B5181D9-C3F1-404D-932C-2F8C1FF8D9BD}">
      <dgm:prSet phldrT="[文本]"/>
      <dgm:spPr/>
      <dgm:t>
        <a:bodyPr/>
        <a:lstStyle/>
        <a:p>
          <a:r>
            <a:rPr lang="zh-CN" altLang="en-US" dirty="0" smtClean="0"/>
            <a:t>称呼</a:t>
          </a:r>
          <a:endParaRPr lang="zh-CN" altLang="en-US" dirty="0"/>
        </a:p>
      </dgm:t>
    </dgm:pt>
    <dgm:pt modelId="{1B609EDC-389A-4771-A96D-F95BDFDB2E6B}" type="parTrans" cxnId="{6E6EC831-5860-4F4B-9DA6-327B58DE51CE}">
      <dgm:prSet/>
      <dgm:spPr/>
      <dgm:t>
        <a:bodyPr/>
        <a:lstStyle/>
        <a:p>
          <a:endParaRPr lang="zh-CN" altLang="en-US"/>
        </a:p>
      </dgm:t>
    </dgm:pt>
    <dgm:pt modelId="{5BFBD491-0510-4B14-9548-6A8C7C1E2C87}" type="sibTrans" cxnId="{6E6EC831-5860-4F4B-9DA6-327B58DE51CE}">
      <dgm:prSet/>
      <dgm:spPr/>
      <dgm:t>
        <a:bodyPr/>
        <a:lstStyle/>
        <a:p>
          <a:endParaRPr lang="zh-CN" altLang="en-US"/>
        </a:p>
      </dgm:t>
    </dgm:pt>
    <dgm:pt modelId="{DCD3B2E7-8BBA-4AA6-9EE5-84CFBD4E126B}">
      <dgm:prSet phldrT="[文本]"/>
      <dgm:spPr/>
      <dgm:t>
        <a:bodyPr/>
        <a:lstStyle/>
        <a:p>
          <a:r>
            <a:rPr lang="zh-CN" altLang="en-US" dirty="0" smtClean="0"/>
            <a:t>标题</a:t>
          </a:r>
          <a:endParaRPr lang="zh-CN" altLang="en-US" dirty="0"/>
        </a:p>
      </dgm:t>
    </dgm:pt>
    <dgm:pt modelId="{E4377DF1-6BD1-4109-902E-66C27FF3AE59}" type="parTrans" cxnId="{7F48AF94-2FB1-433C-808C-C4C57C04582A}">
      <dgm:prSet/>
      <dgm:spPr/>
      <dgm:t>
        <a:bodyPr/>
        <a:lstStyle/>
        <a:p>
          <a:endParaRPr lang="zh-CN" altLang="en-US"/>
        </a:p>
      </dgm:t>
    </dgm:pt>
    <dgm:pt modelId="{57A57A71-3E95-4997-9E94-1379C7A8A288}" type="sibTrans" cxnId="{7F48AF94-2FB1-433C-808C-C4C57C04582A}">
      <dgm:prSet/>
      <dgm:spPr/>
      <dgm:t>
        <a:bodyPr/>
        <a:lstStyle/>
        <a:p>
          <a:endParaRPr lang="zh-CN" altLang="en-US"/>
        </a:p>
      </dgm:t>
    </dgm:pt>
    <dgm:pt modelId="{20BAF084-4D48-424B-B29F-E18046C821C6}">
      <dgm:prSet phldrT="[文本]"/>
      <dgm:spPr/>
      <dgm:t>
        <a:bodyPr/>
        <a:lstStyle/>
        <a:p>
          <a:r>
            <a:rPr lang="zh-CN" altLang="en-US" dirty="0" smtClean="0">
              <a:solidFill>
                <a:srgbClr val="FF0000"/>
              </a:solidFill>
            </a:rPr>
            <a:t>结语</a:t>
          </a:r>
          <a:endParaRPr lang="zh-CN" altLang="en-US" dirty="0">
            <a:solidFill>
              <a:srgbClr val="FF0000"/>
            </a:solidFill>
          </a:endParaRPr>
        </a:p>
      </dgm:t>
    </dgm:pt>
    <dgm:pt modelId="{8F1E3EC1-70B1-4392-A9E1-84D4BF7B7CFE}" type="sibTrans" cxnId="{02B2B27F-A247-4670-9031-9D59DCE29A76}">
      <dgm:prSet/>
      <dgm:spPr/>
      <dgm:t>
        <a:bodyPr/>
        <a:lstStyle/>
        <a:p>
          <a:endParaRPr lang="zh-CN" altLang="en-US"/>
        </a:p>
      </dgm:t>
    </dgm:pt>
    <dgm:pt modelId="{CC79FF7F-2E59-4887-9F24-FD8C7B17AEB5}" type="parTrans" cxnId="{02B2B27F-A247-4670-9031-9D59DCE29A76}">
      <dgm:prSet/>
      <dgm:spPr/>
      <dgm:t>
        <a:bodyPr/>
        <a:lstStyle/>
        <a:p>
          <a:endParaRPr lang="zh-CN" altLang="en-US"/>
        </a:p>
      </dgm:t>
    </dgm:pt>
    <dgm:pt modelId="{BE6490B6-1FFC-42F2-9CD0-C52DA01F6396}">
      <dgm:prSet phldrT="[文本]"/>
      <dgm:spPr/>
      <dgm:t>
        <a:bodyPr/>
        <a:lstStyle/>
        <a:p>
          <a:r>
            <a:rPr lang="zh-CN" altLang="en-US" dirty="0" smtClean="0"/>
            <a:t>开头语</a:t>
          </a:r>
          <a:endParaRPr lang="zh-CN" altLang="en-US" dirty="0"/>
        </a:p>
      </dgm:t>
    </dgm:pt>
    <dgm:pt modelId="{6063979A-EC05-4315-83EE-91332CF576CD}" type="sibTrans" cxnId="{9D519C72-A60C-463D-B5D6-057CDE1D5D27}">
      <dgm:prSet/>
      <dgm:spPr/>
      <dgm:t>
        <a:bodyPr/>
        <a:lstStyle/>
        <a:p>
          <a:endParaRPr lang="zh-CN" altLang="en-US"/>
        </a:p>
      </dgm:t>
    </dgm:pt>
    <dgm:pt modelId="{24192FF4-C789-42E1-8B31-4C9E3FAC6FB2}" type="parTrans" cxnId="{9D519C72-A60C-463D-B5D6-057CDE1D5D27}">
      <dgm:prSet/>
      <dgm:spPr/>
      <dgm:t>
        <a:bodyPr/>
        <a:lstStyle/>
        <a:p>
          <a:endParaRPr lang="zh-CN" altLang="en-US"/>
        </a:p>
      </dgm:t>
    </dgm:pt>
    <dgm:pt modelId="{7C912B37-0A31-457B-857F-A76B5EBFE384}">
      <dgm:prSet phldrT="[文本]"/>
      <dgm:spPr/>
      <dgm:t>
        <a:bodyPr/>
        <a:lstStyle/>
        <a:p>
          <a:r>
            <a:rPr lang="zh-CN" altLang="en-US" dirty="0" smtClean="0"/>
            <a:t>主体</a:t>
          </a:r>
          <a:endParaRPr lang="zh-CN" altLang="en-US" dirty="0"/>
        </a:p>
      </dgm:t>
    </dgm:pt>
    <dgm:pt modelId="{F14A0F69-4827-434E-B689-1316F345D3AC}" type="sibTrans" cxnId="{E47C136B-BF7C-4787-97DD-07DC163E024C}">
      <dgm:prSet/>
      <dgm:spPr/>
      <dgm:t>
        <a:bodyPr/>
        <a:lstStyle/>
        <a:p>
          <a:endParaRPr lang="zh-CN" altLang="en-US"/>
        </a:p>
      </dgm:t>
    </dgm:pt>
    <dgm:pt modelId="{6608BF26-9110-49D4-B0F9-2FCA0404F0A0}" type="parTrans" cxnId="{E47C136B-BF7C-4787-97DD-07DC163E024C}">
      <dgm:prSet/>
      <dgm:spPr/>
      <dgm:t>
        <a:bodyPr/>
        <a:lstStyle/>
        <a:p>
          <a:endParaRPr lang="zh-CN" altLang="en-US"/>
        </a:p>
      </dgm:t>
    </dgm:pt>
    <dgm:pt modelId="{A0FCB706-E6B8-41B9-BF6A-599B67C37C71}" type="pres">
      <dgm:prSet presAssocID="{DE63F3A4-D17B-42A5-84E6-3DB562BAAA35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BD8C888-1EC5-48F4-B4E7-631E8EC6F81C}" type="pres">
      <dgm:prSet presAssocID="{0E9576C5-BB6A-4D2D-A5A2-2C8160B75AA2}" presName="root1" presStyleCnt="0"/>
      <dgm:spPr/>
    </dgm:pt>
    <dgm:pt modelId="{BD75733D-46D8-41B3-AA58-ED8DF8FE2998}" type="pres">
      <dgm:prSet presAssocID="{0E9576C5-BB6A-4D2D-A5A2-2C8160B75AA2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5C53C77-06C2-43F7-9CF2-605056864DEF}" type="pres">
      <dgm:prSet presAssocID="{0E9576C5-BB6A-4D2D-A5A2-2C8160B75AA2}" presName="level2hierChild" presStyleCnt="0"/>
      <dgm:spPr/>
    </dgm:pt>
    <dgm:pt modelId="{8F7AB1B7-C2DD-4ED5-BFA6-8102FA7F9B2E}" type="pres">
      <dgm:prSet presAssocID="{492B8FD2-96AE-43E7-ACF9-7CB3F7BFF1DD}" presName="conn2-1" presStyleLbl="parChTrans1D2" presStyleIdx="0" presStyleCnt="3"/>
      <dgm:spPr/>
      <dgm:t>
        <a:bodyPr/>
        <a:lstStyle/>
        <a:p>
          <a:endParaRPr lang="zh-CN" altLang="en-US"/>
        </a:p>
      </dgm:t>
    </dgm:pt>
    <dgm:pt modelId="{DDE8E4D1-7000-4DC0-A745-C3B8D1E823CB}" type="pres">
      <dgm:prSet presAssocID="{492B8FD2-96AE-43E7-ACF9-7CB3F7BFF1DD}" presName="connTx" presStyleLbl="parChTrans1D2" presStyleIdx="0" presStyleCnt="3"/>
      <dgm:spPr/>
      <dgm:t>
        <a:bodyPr/>
        <a:lstStyle/>
        <a:p>
          <a:endParaRPr lang="zh-CN" altLang="en-US"/>
        </a:p>
      </dgm:t>
    </dgm:pt>
    <dgm:pt modelId="{BAE88371-3C16-4AB5-895B-25D94E290E92}" type="pres">
      <dgm:prSet presAssocID="{879AE9FC-D45E-49F0-867E-F7F694993DF2}" presName="root2" presStyleCnt="0"/>
      <dgm:spPr/>
    </dgm:pt>
    <dgm:pt modelId="{2B6FEC31-12B7-419B-A4E8-F4274EFE1251}" type="pres">
      <dgm:prSet presAssocID="{879AE9FC-D45E-49F0-867E-F7F694993DF2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B7C9E05-CB24-48AD-99F0-57B884E2460C}" type="pres">
      <dgm:prSet presAssocID="{879AE9FC-D45E-49F0-867E-F7F694993DF2}" presName="level3hierChild" presStyleCnt="0"/>
      <dgm:spPr/>
    </dgm:pt>
    <dgm:pt modelId="{AF6A562D-D4B7-49FD-B3A3-BB2D2ABDBCE0}" type="pres">
      <dgm:prSet presAssocID="{24192FF4-C789-42E1-8B31-4C9E3FAC6FB2}" presName="conn2-1" presStyleLbl="parChTrans1D3" presStyleIdx="0" presStyleCnt="3"/>
      <dgm:spPr/>
      <dgm:t>
        <a:bodyPr/>
        <a:lstStyle/>
        <a:p>
          <a:endParaRPr lang="zh-CN" altLang="en-US"/>
        </a:p>
      </dgm:t>
    </dgm:pt>
    <dgm:pt modelId="{4D40E6AF-B330-4363-BA21-8C081EF012F9}" type="pres">
      <dgm:prSet presAssocID="{24192FF4-C789-42E1-8B31-4C9E3FAC6FB2}" presName="connTx" presStyleLbl="parChTrans1D3" presStyleIdx="0" presStyleCnt="3"/>
      <dgm:spPr/>
      <dgm:t>
        <a:bodyPr/>
        <a:lstStyle/>
        <a:p>
          <a:endParaRPr lang="zh-CN" altLang="en-US"/>
        </a:p>
      </dgm:t>
    </dgm:pt>
    <dgm:pt modelId="{B5BF5E9D-B599-416F-B8E3-4A7762569FBF}" type="pres">
      <dgm:prSet presAssocID="{BE6490B6-1FFC-42F2-9CD0-C52DA01F6396}" presName="root2" presStyleCnt="0"/>
      <dgm:spPr/>
    </dgm:pt>
    <dgm:pt modelId="{45ACE409-F422-40BF-AE5D-FBA2D44FE634}" type="pres">
      <dgm:prSet presAssocID="{BE6490B6-1FFC-42F2-9CD0-C52DA01F6396}" presName="LevelTwoTextNod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D83D39F-8352-4A8D-9389-F06A77944E2B}" type="pres">
      <dgm:prSet presAssocID="{BE6490B6-1FFC-42F2-9CD0-C52DA01F6396}" presName="level3hierChild" presStyleCnt="0"/>
      <dgm:spPr/>
    </dgm:pt>
    <dgm:pt modelId="{86D08674-A039-4763-B9E8-DB8C45433ED2}" type="pres">
      <dgm:prSet presAssocID="{6608BF26-9110-49D4-B0F9-2FCA0404F0A0}" presName="conn2-1" presStyleLbl="parChTrans1D3" presStyleIdx="1" presStyleCnt="3"/>
      <dgm:spPr/>
      <dgm:t>
        <a:bodyPr/>
        <a:lstStyle/>
        <a:p>
          <a:endParaRPr lang="zh-CN" altLang="en-US"/>
        </a:p>
      </dgm:t>
    </dgm:pt>
    <dgm:pt modelId="{B0FF5C40-F7D8-467F-A241-D91D20046CFD}" type="pres">
      <dgm:prSet presAssocID="{6608BF26-9110-49D4-B0F9-2FCA0404F0A0}" presName="connTx" presStyleLbl="parChTrans1D3" presStyleIdx="1" presStyleCnt="3"/>
      <dgm:spPr/>
      <dgm:t>
        <a:bodyPr/>
        <a:lstStyle/>
        <a:p>
          <a:endParaRPr lang="zh-CN" altLang="en-US"/>
        </a:p>
      </dgm:t>
    </dgm:pt>
    <dgm:pt modelId="{2E04C950-932C-49C4-B9A6-C10F97FAA631}" type="pres">
      <dgm:prSet presAssocID="{7C912B37-0A31-457B-857F-A76B5EBFE384}" presName="root2" presStyleCnt="0"/>
      <dgm:spPr/>
    </dgm:pt>
    <dgm:pt modelId="{40340C34-BB5F-43B4-B7F6-E174F7E54CE3}" type="pres">
      <dgm:prSet presAssocID="{7C912B37-0A31-457B-857F-A76B5EBFE384}" presName="LevelTwoTextNod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0F47E87-7083-4AAD-99A4-73F0E295BE91}" type="pres">
      <dgm:prSet presAssocID="{7C912B37-0A31-457B-857F-A76B5EBFE384}" presName="level3hierChild" presStyleCnt="0"/>
      <dgm:spPr/>
    </dgm:pt>
    <dgm:pt modelId="{0CD0C837-F7A4-486C-BFB1-2B8A3D0D23ED}" type="pres">
      <dgm:prSet presAssocID="{CC79FF7F-2E59-4887-9F24-FD8C7B17AEB5}" presName="conn2-1" presStyleLbl="parChTrans1D3" presStyleIdx="2" presStyleCnt="3"/>
      <dgm:spPr/>
      <dgm:t>
        <a:bodyPr/>
        <a:lstStyle/>
        <a:p>
          <a:endParaRPr lang="zh-CN" altLang="en-US"/>
        </a:p>
      </dgm:t>
    </dgm:pt>
    <dgm:pt modelId="{CFDD38FD-DD8A-4100-B351-AFD74086906B}" type="pres">
      <dgm:prSet presAssocID="{CC79FF7F-2E59-4887-9F24-FD8C7B17AEB5}" presName="connTx" presStyleLbl="parChTrans1D3" presStyleIdx="2" presStyleCnt="3"/>
      <dgm:spPr/>
      <dgm:t>
        <a:bodyPr/>
        <a:lstStyle/>
        <a:p>
          <a:endParaRPr lang="zh-CN" altLang="en-US"/>
        </a:p>
      </dgm:t>
    </dgm:pt>
    <dgm:pt modelId="{53A779A2-5339-4E56-BFFC-9274F54EAB32}" type="pres">
      <dgm:prSet presAssocID="{20BAF084-4D48-424B-B29F-E18046C821C6}" presName="root2" presStyleCnt="0"/>
      <dgm:spPr/>
    </dgm:pt>
    <dgm:pt modelId="{76848CE7-62A1-47DD-943F-F0406AFCB949}" type="pres">
      <dgm:prSet presAssocID="{20BAF084-4D48-424B-B29F-E18046C821C6}" presName="LevelTwoTextNod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7A2470D-4C18-4F18-8011-2FACE7894D3A}" type="pres">
      <dgm:prSet presAssocID="{20BAF084-4D48-424B-B29F-E18046C821C6}" presName="level3hierChild" presStyleCnt="0"/>
      <dgm:spPr/>
    </dgm:pt>
    <dgm:pt modelId="{FE49575B-C649-4796-AEBC-DBD524EBAC48}" type="pres">
      <dgm:prSet presAssocID="{1B609EDC-389A-4771-A96D-F95BDFDB2E6B}" presName="conn2-1" presStyleLbl="parChTrans1D2" presStyleIdx="1" presStyleCnt="3"/>
      <dgm:spPr/>
      <dgm:t>
        <a:bodyPr/>
        <a:lstStyle/>
        <a:p>
          <a:endParaRPr lang="zh-CN" altLang="en-US"/>
        </a:p>
      </dgm:t>
    </dgm:pt>
    <dgm:pt modelId="{A36784EA-5259-4346-A10D-76A83F082810}" type="pres">
      <dgm:prSet presAssocID="{1B609EDC-389A-4771-A96D-F95BDFDB2E6B}" presName="connTx" presStyleLbl="parChTrans1D2" presStyleIdx="1" presStyleCnt="3"/>
      <dgm:spPr/>
      <dgm:t>
        <a:bodyPr/>
        <a:lstStyle/>
        <a:p>
          <a:endParaRPr lang="zh-CN" altLang="en-US"/>
        </a:p>
      </dgm:t>
    </dgm:pt>
    <dgm:pt modelId="{B659A65C-2EC4-4FB5-A884-32B3D9AAFB6E}" type="pres">
      <dgm:prSet presAssocID="{2B5181D9-C3F1-404D-932C-2F8C1FF8D9BD}" presName="root2" presStyleCnt="0"/>
      <dgm:spPr/>
    </dgm:pt>
    <dgm:pt modelId="{D57F71FC-F775-46FE-A37E-A9C32B6DC289}" type="pres">
      <dgm:prSet presAssocID="{2B5181D9-C3F1-404D-932C-2F8C1FF8D9BD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DFDC9BF-954E-4167-82DE-53AEB6D60790}" type="pres">
      <dgm:prSet presAssocID="{2B5181D9-C3F1-404D-932C-2F8C1FF8D9BD}" presName="level3hierChild" presStyleCnt="0"/>
      <dgm:spPr/>
    </dgm:pt>
    <dgm:pt modelId="{C3E4AEBD-5854-43C0-9728-C4081AD7B058}" type="pres">
      <dgm:prSet presAssocID="{E4377DF1-6BD1-4109-902E-66C27FF3AE59}" presName="conn2-1" presStyleLbl="parChTrans1D2" presStyleIdx="2" presStyleCnt="3"/>
      <dgm:spPr/>
      <dgm:t>
        <a:bodyPr/>
        <a:lstStyle/>
        <a:p>
          <a:endParaRPr lang="zh-CN" altLang="en-US"/>
        </a:p>
      </dgm:t>
    </dgm:pt>
    <dgm:pt modelId="{254C11ED-8092-48E7-B2BB-B7A25293200D}" type="pres">
      <dgm:prSet presAssocID="{E4377DF1-6BD1-4109-902E-66C27FF3AE59}" presName="connTx" presStyleLbl="parChTrans1D2" presStyleIdx="2" presStyleCnt="3"/>
      <dgm:spPr/>
      <dgm:t>
        <a:bodyPr/>
        <a:lstStyle/>
        <a:p>
          <a:endParaRPr lang="zh-CN" altLang="en-US"/>
        </a:p>
      </dgm:t>
    </dgm:pt>
    <dgm:pt modelId="{92338A96-CA28-4AC3-A267-9AC6191C84F8}" type="pres">
      <dgm:prSet presAssocID="{DCD3B2E7-8BBA-4AA6-9EE5-84CFBD4E126B}" presName="root2" presStyleCnt="0"/>
      <dgm:spPr/>
    </dgm:pt>
    <dgm:pt modelId="{6938A6B7-FE90-4A74-AE34-1F8A7E9EEC0D}" type="pres">
      <dgm:prSet presAssocID="{DCD3B2E7-8BBA-4AA6-9EE5-84CFBD4E126B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E220C87-C7FB-402D-B3E8-C749FF5C7E78}" type="pres">
      <dgm:prSet presAssocID="{DCD3B2E7-8BBA-4AA6-9EE5-84CFBD4E126B}" presName="level3hierChild" presStyleCnt="0"/>
      <dgm:spPr/>
    </dgm:pt>
  </dgm:ptLst>
  <dgm:cxnLst>
    <dgm:cxn modelId="{7F751C3C-2B0A-4FF4-9D52-8D8560C7CF51}" type="presOf" srcId="{24192FF4-C789-42E1-8B31-4C9E3FAC6FB2}" destId="{4D40E6AF-B330-4363-BA21-8C081EF012F9}" srcOrd="1" destOrd="0" presId="urn:microsoft.com/office/officeart/2005/8/layout/hierarchy2"/>
    <dgm:cxn modelId="{20E5B6E5-A668-4987-8088-B18C77759403}" type="presOf" srcId="{2B5181D9-C3F1-404D-932C-2F8C1FF8D9BD}" destId="{D57F71FC-F775-46FE-A37E-A9C32B6DC289}" srcOrd="0" destOrd="0" presId="urn:microsoft.com/office/officeart/2005/8/layout/hierarchy2"/>
    <dgm:cxn modelId="{9D519C72-A60C-463D-B5D6-057CDE1D5D27}" srcId="{879AE9FC-D45E-49F0-867E-F7F694993DF2}" destId="{BE6490B6-1FFC-42F2-9CD0-C52DA01F6396}" srcOrd="0" destOrd="0" parTransId="{24192FF4-C789-42E1-8B31-4C9E3FAC6FB2}" sibTransId="{6063979A-EC05-4315-83EE-91332CF576CD}"/>
    <dgm:cxn modelId="{BC575838-B823-4000-B46A-7DA308088A74}" type="presOf" srcId="{492B8FD2-96AE-43E7-ACF9-7CB3F7BFF1DD}" destId="{8F7AB1B7-C2DD-4ED5-BFA6-8102FA7F9B2E}" srcOrd="0" destOrd="0" presId="urn:microsoft.com/office/officeart/2005/8/layout/hierarchy2"/>
    <dgm:cxn modelId="{5D37AF69-033C-4815-8911-18E716B77276}" type="presOf" srcId="{DCD3B2E7-8BBA-4AA6-9EE5-84CFBD4E126B}" destId="{6938A6B7-FE90-4A74-AE34-1F8A7E9EEC0D}" srcOrd="0" destOrd="0" presId="urn:microsoft.com/office/officeart/2005/8/layout/hierarchy2"/>
    <dgm:cxn modelId="{E47C136B-BF7C-4787-97DD-07DC163E024C}" srcId="{879AE9FC-D45E-49F0-867E-F7F694993DF2}" destId="{7C912B37-0A31-457B-857F-A76B5EBFE384}" srcOrd="1" destOrd="0" parTransId="{6608BF26-9110-49D4-B0F9-2FCA0404F0A0}" sibTransId="{F14A0F69-4827-434E-B689-1316F345D3AC}"/>
    <dgm:cxn modelId="{907713D3-9536-4F2B-8A3F-887BACE662A3}" type="presOf" srcId="{E4377DF1-6BD1-4109-902E-66C27FF3AE59}" destId="{C3E4AEBD-5854-43C0-9728-C4081AD7B058}" srcOrd="0" destOrd="0" presId="urn:microsoft.com/office/officeart/2005/8/layout/hierarchy2"/>
    <dgm:cxn modelId="{AF0B63FC-7D52-4BC7-BBF2-0EC799BC9A54}" type="presOf" srcId="{E4377DF1-6BD1-4109-902E-66C27FF3AE59}" destId="{254C11ED-8092-48E7-B2BB-B7A25293200D}" srcOrd="1" destOrd="0" presId="urn:microsoft.com/office/officeart/2005/8/layout/hierarchy2"/>
    <dgm:cxn modelId="{9C558218-828B-4091-A6FB-92CA3C05F7FE}" type="presOf" srcId="{7C912B37-0A31-457B-857F-A76B5EBFE384}" destId="{40340C34-BB5F-43B4-B7F6-E174F7E54CE3}" srcOrd="0" destOrd="0" presId="urn:microsoft.com/office/officeart/2005/8/layout/hierarchy2"/>
    <dgm:cxn modelId="{1DA85C37-3FBD-4513-A0B5-D132119A732B}" type="presOf" srcId="{6608BF26-9110-49D4-B0F9-2FCA0404F0A0}" destId="{B0FF5C40-F7D8-467F-A241-D91D20046CFD}" srcOrd="1" destOrd="0" presId="urn:microsoft.com/office/officeart/2005/8/layout/hierarchy2"/>
    <dgm:cxn modelId="{7F48AF94-2FB1-433C-808C-C4C57C04582A}" srcId="{0E9576C5-BB6A-4D2D-A5A2-2C8160B75AA2}" destId="{DCD3B2E7-8BBA-4AA6-9EE5-84CFBD4E126B}" srcOrd="2" destOrd="0" parTransId="{E4377DF1-6BD1-4109-902E-66C27FF3AE59}" sibTransId="{57A57A71-3E95-4997-9E94-1379C7A8A288}"/>
    <dgm:cxn modelId="{D09EC2B2-9ADD-4631-A64A-F46239C27C79}" type="presOf" srcId="{1B609EDC-389A-4771-A96D-F95BDFDB2E6B}" destId="{FE49575B-C649-4796-AEBC-DBD524EBAC48}" srcOrd="0" destOrd="0" presId="urn:microsoft.com/office/officeart/2005/8/layout/hierarchy2"/>
    <dgm:cxn modelId="{02B2B27F-A247-4670-9031-9D59DCE29A76}" srcId="{879AE9FC-D45E-49F0-867E-F7F694993DF2}" destId="{20BAF084-4D48-424B-B29F-E18046C821C6}" srcOrd="2" destOrd="0" parTransId="{CC79FF7F-2E59-4887-9F24-FD8C7B17AEB5}" sibTransId="{8F1E3EC1-70B1-4392-A9E1-84D4BF7B7CFE}"/>
    <dgm:cxn modelId="{DFA61F0E-A420-42AD-8E2C-91113B326109}" type="presOf" srcId="{CC79FF7F-2E59-4887-9F24-FD8C7B17AEB5}" destId="{CFDD38FD-DD8A-4100-B351-AFD74086906B}" srcOrd="1" destOrd="0" presId="urn:microsoft.com/office/officeart/2005/8/layout/hierarchy2"/>
    <dgm:cxn modelId="{0B71F408-10EB-4111-8D58-AB84E748FC6F}" type="presOf" srcId="{6608BF26-9110-49D4-B0F9-2FCA0404F0A0}" destId="{86D08674-A039-4763-B9E8-DB8C45433ED2}" srcOrd="0" destOrd="0" presId="urn:microsoft.com/office/officeart/2005/8/layout/hierarchy2"/>
    <dgm:cxn modelId="{76B445A9-0AE7-4E47-A82C-00F46DA26D69}" type="presOf" srcId="{1B609EDC-389A-4771-A96D-F95BDFDB2E6B}" destId="{A36784EA-5259-4346-A10D-76A83F082810}" srcOrd="1" destOrd="0" presId="urn:microsoft.com/office/officeart/2005/8/layout/hierarchy2"/>
    <dgm:cxn modelId="{77CB43B3-C8D7-4EA1-9891-55A9CAFA604B}" type="presOf" srcId="{CC79FF7F-2E59-4887-9F24-FD8C7B17AEB5}" destId="{0CD0C837-F7A4-486C-BFB1-2B8A3D0D23ED}" srcOrd="0" destOrd="0" presId="urn:microsoft.com/office/officeart/2005/8/layout/hierarchy2"/>
    <dgm:cxn modelId="{6E6EC831-5860-4F4B-9DA6-327B58DE51CE}" srcId="{0E9576C5-BB6A-4D2D-A5A2-2C8160B75AA2}" destId="{2B5181D9-C3F1-404D-932C-2F8C1FF8D9BD}" srcOrd="1" destOrd="0" parTransId="{1B609EDC-389A-4771-A96D-F95BDFDB2E6B}" sibTransId="{5BFBD491-0510-4B14-9548-6A8C7C1E2C87}"/>
    <dgm:cxn modelId="{40DF7F6C-3614-4DB7-8953-E8A7404A77EA}" srcId="{0E9576C5-BB6A-4D2D-A5A2-2C8160B75AA2}" destId="{879AE9FC-D45E-49F0-867E-F7F694993DF2}" srcOrd="0" destOrd="0" parTransId="{492B8FD2-96AE-43E7-ACF9-7CB3F7BFF1DD}" sibTransId="{DF9EB5D9-3A86-4A46-9968-327259876743}"/>
    <dgm:cxn modelId="{F9E4C389-4B70-4141-B9C0-F9E6239715C9}" type="presOf" srcId="{BE6490B6-1FFC-42F2-9CD0-C52DA01F6396}" destId="{45ACE409-F422-40BF-AE5D-FBA2D44FE634}" srcOrd="0" destOrd="0" presId="urn:microsoft.com/office/officeart/2005/8/layout/hierarchy2"/>
    <dgm:cxn modelId="{58CA7ECE-311B-468B-8C20-01D0520E8F12}" srcId="{DE63F3A4-D17B-42A5-84E6-3DB562BAAA35}" destId="{0E9576C5-BB6A-4D2D-A5A2-2C8160B75AA2}" srcOrd="0" destOrd="0" parTransId="{F2F4A459-8AB9-4644-A54E-264CA306D8E0}" sibTransId="{D5BE0F69-103C-42CE-A855-B52680EC6667}"/>
    <dgm:cxn modelId="{ACA1F4D6-7DF8-48C7-8206-4D61006FFD50}" type="presOf" srcId="{24192FF4-C789-42E1-8B31-4C9E3FAC6FB2}" destId="{AF6A562D-D4B7-49FD-B3A3-BB2D2ABDBCE0}" srcOrd="0" destOrd="0" presId="urn:microsoft.com/office/officeart/2005/8/layout/hierarchy2"/>
    <dgm:cxn modelId="{E2180905-BC71-4E7D-ABFA-1A9116F20015}" type="presOf" srcId="{879AE9FC-D45E-49F0-867E-F7F694993DF2}" destId="{2B6FEC31-12B7-419B-A4E8-F4274EFE1251}" srcOrd="0" destOrd="0" presId="urn:microsoft.com/office/officeart/2005/8/layout/hierarchy2"/>
    <dgm:cxn modelId="{49A7F464-6267-4ABD-8A4E-2177EF2FE74F}" type="presOf" srcId="{492B8FD2-96AE-43E7-ACF9-7CB3F7BFF1DD}" destId="{DDE8E4D1-7000-4DC0-A745-C3B8D1E823CB}" srcOrd="1" destOrd="0" presId="urn:microsoft.com/office/officeart/2005/8/layout/hierarchy2"/>
    <dgm:cxn modelId="{32FC93E9-7972-44AC-8EAD-498461359A58}" type="presOf" srcId="{20BAF084-4D48-424B-B29F-E18046C821C6}" destId="{76848CE7-62A1-47DD-943F-F0406AFCB949}" srcOrd="0" destOrd="0" presId="urn:microsoft.com/office/officeart/2005/8/layout/hierarchy2"/>
    <dgm:cxn modelId="{23AB7547-850A-4665-BC38-CDEF8264DA6B}" type="presOf" srcId="{DE63F3A4-D17B-42A5-84E6-3DB562BAAA35}" destId="{A0FCB706-E6B8-41B9-BF6A-599B67C37C71}" srcOrd="0" destOrd="0" presId="urn:microsoft.com/office/officeart/2005/8/layout/hierarchy2"/>
    <dgm:cxn modelId="{E84134ED-66D4-4549-A3CA-B002454AD976}" type="presOf" srcId="{0E9576C5-BB6A-4D2D-A5A2-2C8160B75AA2}" destId="{BD75733D-46D8-41B3-AA58-ED8DF8FE2998}" srcOrd="0" destOrd="0" presId="urn:microsoft.com/office/officeart/2005/8/layout/hierarchy2"/>
    <dgm:cxn modelId="{ADF9EAC7-08E5-42B6-9FAF-231030898296}" type="presParOf" srcId="{A0FCB706-E6B8-41B9-BF6A-599B67C37C71}" destId="{7BD8C888-1EC5-48F4-B4E7-631E8EC6F81C}" srcOrd="0" destOrd="0" presId="urn:microsoft.com/office/officeart/2005/8/layout/hierarchy2"/>
    <dgm:cxn modelId="{FE306E2B-D1C9-4FB3-B9CF-F4CF116E9589}" type="presParOf" srcId="{7BD8C888-1EC5-48F4-B4E7-631E8EC6F81C}" destId="{BD75733D-46D8-41B3-AA58-ED8DF8FE2998}" srcOrd="0" destOrd="0" presId="urn:microsoft.com/office/officeart/2005/8/layout/hierarchy2"/>
    <dgm:cxn modelId="{3A5D6C74-08AB-4A57-89A6-AB36DBA28143}" type="presParOf" srcId="{7BD8C888-1EC5-48F4-B4E7-631E8EC6F81C}" destId="{05C53C77-06C2-43F7-9CF2-605056864DEF}" srcOrd="1" destOrd="0" presId="urn:microsoft.com/office/officeart/2005/8/layout/hierarchy2"/>
    <dgm:cxn modelId="{C3767A5C-E30A-4F7A-850F-1414C3687F07}" type="presParOf" srcId="{05C53C77-06C2-43F7-9CF2-605056864DEF}" destId="{8F7AB1B7-C2DD-4ED5-BFA6-8102FA7F9B2E}" srcOrd="0" destOrd="0" presId="urn:microsoft.com/office/officeart/2005/8/layout/hierarchy2"/>
    <dgm:cxn modelId="{472907BC-B920-43F0-91CC-DA3477B527A2}" type="presParOf" srcId="{8F7AB1B7-C2DD-4ED5-BFA6-8102FA7F9B2E}" destId="{DDE8E4D1-7000-4DC0-A745-C3B8D1E823CB}" srcOrd="0" destOrd="0" presId="urn:microsoft.com/office/officeart/2005/8/layout/hierarchy2"/>
    <dgm:cxn modelId="{8C02B57C-8E64-4289-8081-3D0752F30A6D}" type="presParOf" srcId="{05C53C77-06C2-43F7-9CF2-605056864DEF}" destId="{BAE88371-3C16-4AB5-895B-25D94E290E92}" srcOrd="1" destOrd="0" presId="urn:microsoft.com/office/officeart/2005/8/layout/hierarchy2"/>
    <dgm:cxn modelId="{87FD8BE3-5035-4E3E-82C8-3EDB44C5CE5D}" type="presParOf" srcId="{BAE88371-3C16-4AB5-895B-25D94E290E92}" destId="{2B6FEC31-12B7-419B-A4E8-F4274EFE1251}" srcOrd="0" destOrd="0" presId="urn:microsoft.com/office/officeart/2005/8/layout/hierarchy2"/>
    <dgm:cxn modelId="{72D7EC68-9A63-45C1-99E1-F9982227CAD8}" type="presParOf" srcId="{BAE88371-3C16-4AB5-895B-25D94E290E92}" destId="{CB7C9E05-CB24-48AD-99F0-57B884E2460C}" srcOrd="1" destOrd="0" presId="urn:microsoft.com/office/officeart/2005/8/layout/hierarchy2"/>
    <dgm:cxn modelId="{4D9793C8-B7CD-4D1E-B35A-B618D56E8DA7}" type="presParOf" srcId="{CB7C9E05-CB24-48AD-99F0-57B884E2460C}" destId="{AF6A562D-D4B7-49FD-B3A3-BB2D2ABDBCE0}" srcOrd="0" destOrd="0" presId="urn:microsoft.com/office/officeart/2005/8/layout/hierarchy2"/>
    <dgm:cxn modelId="{F18A0DDA-CCE1-444B-81D9-1AEDCBE38246}" type="presParOf" srcId="{AF6A562D-D4B7-49FD-B3A3-BB2D2ABDBCE0}" destId="{4D40E6AF-B330-4363-BA21-8C081EF012F9}" srcOrd="0" destOrd="0" presId="urn:microsoft.com/office/officeart/2005/8/layout/hierarchy2"/>
    <dgm:cxn modelId="{2CE0361D-5E94-4B20-9598-E8BC847E74A5}" type="presParOf" srcId="{CB7C9E05-CB24-48AD-99F0-57B884E2460C}" destId="{B5BF5E9D-B599-416F-B8E3-4A7762569FBF}" srcOrd="1" destOrd="0" presId="urn:microsoft.com/office/officeart/2005/8/layout/hierarchy2"/>
    <dgm:cxn modelId="{A487C3AC-3991-4A84-8E29-78F25500A305}" type="presParOf" srcId="{B5BF5E9D-B599-416F-B8E3-4A7762569FBF}" destId="{45ACE409-F422-40BF-AE5D-FBA2D44FE634}" srcOrd="0" destOrd="0" presId="urn:microsoft.com/office/officeart/2005/8/layout/hierarchy2"/>
    <dgm:cxn modelId="{E1DF7511-3AE0-44A2-BB8E-8BDC920398B7}" type="presParOf" srcId="{B5BF5E9D-B599-416F-B8E3-4A7762569FBF}" destId="{7D83D39F-8352-4A8D-9389-F06A77944E2B}" srcOrd="1" destOrd="0" presId="urn:microsoft.com/office/officeart/2005/8/layout/hierarchy2"/>
    <dgm:cxn modelId="{84364BF6-3F46-478E-8E45-D6E312A707E0}" type="presParOf" srcId="{CB7C9E05-CB24-48AD-99F0-57B884E2460C}" destId="{86D08674-A039-4763-B9E8-DB8C45433ED2}" srcOrd="2" destOrd="0" presId="urn:microsoft.com/office/officeart/2005/8/layout/hierarchy2"/>
    <dgm:cxn modelId="{B1560AFA-649E-43BB-84D2-40AB5826559F}" type="presParOf" srcId="{86D08674-A039-4763-B9E8-DB8C45433ED2}" destId="{B0FF5C40-F7D8-467F-A241-D91D20046CFD}" srcOrd="0" destOrd="0" presId="urn:microsoft.com/office/officeart/2005/8/layout/hierarchy2"/>
    <dgm:cxn modelId="{828757CA-80A2-4F07-964B-4EEA6F333F73}" type="presParOf" srcId="{CB7C9E05-CB24-48AD-99F0-57B884E2460C}" destId="{2E04C950-932C-49C4-B9A6-C10F97FAA631}" srcOrd="3" destOrd="0" presId="urn:microsoft.com/office/officeart/2005/8/layout/hierarchy2"/>
    <dgm:cxn modelId="{D549DD4D-2769-40F6-BE71-137EAC17AF1E}" type="presParOf" srcId="{2E04C950-932C-49C4-B9A6-C10F97FAA631}" destId="{40340C34-BB5F-43B4-B7F6-E174F7E54CE3}" srcOrd="0" destOrd="0" presId="urn:microsoft.com/office/officeart/2005/8/layout/hierarchy2"/>
    <dgm:cxn modelId="{07547BA3-AD8E-400F-8753-0B9C5F1B96F5}" type="presParOf" srcId="{2E04C950-932C-49C4-B9A6-C10F97FAA631}" destId="{E0F47E87-7083-4AAD-99A4-73F0E295BE91}" srcOrd="1" destOrd="0" presId="urn:microsoft.com/office/officeart/2005/8/layout/hierarchy2"/>
    <dgm:cxn modelId="{9394C2A6-6147-4EB6-BC6C-E4051FC86F58}" type="presParOf" srcId="{CB7C9E05-CB24-48AD-99F0-57B884E2460C}" destId="{0CD0C837-F7A4-486C-BFB1-2B8A3D0D23ED}" srcOrd="4" destOrd="0" presId="urn:microsoft.com/office/officeart/2005/8/layout/hierarchy2"/>
    <dgm:cxn modelId="{A916E02B-B1FC-4032-94F2-A40266F52004}" type="presParOf" srcId="{0CD0C837-F7A4-486C-BFB1-2B8A3D0D23ED}" destId="{CFDD38FD-DD8A-4100-B351-AFD74086906B}" srcOrd="0" destOrd="0" presId="urn:microsoft.com/office/officeart/2005/8/layout/hierarchy2"/>
    <dgm:cxn modelId="{85DDD825-5623-4464-B745-F694C779D59D}" type="presParOf" srcId="{CB7C9E05-CB24-48AD-99F0-57B884E2460C}" destId="{53A779A2-5339-4E56-BFFC-9274F54EAB32}" srcOrd="5" destOrd="0" presId="urn:microsoft.com/office/officeart/2005/8/layout/hierarchy2"/>
    <dgm:cxn modelId="{7301DD6C-E88A-4472-AECD-F5B360F1F8E9}" type="presParOf" srcId="{53A779A2-5339-4E56-BFFC-9274F54EAB32}" destId="{76848CE7-62A1-47DD-943F-F0406AFCB949}" srcOrd="0" destOrd="0" presId="urn:microsoft.com/office/officeart/2005/8/layout/hierarchy2"/>
    <dgm:cxn modelId="{F6FF3529-0735-4891-AA9E-2EDC809BB465}" type="presParOf" srcId="{53A779A2-5339-4E56-BFFC-9274F54EAB32}" destId="{27A2470D-4C18-4F18-8011-2FACE7894D3A}" srcOrd="1" destOrd="0" presId="urn:microsoft.com/office/officeart/2005/8/layout/hierarchy2"/>
    <dgm:cxn modelId="{31CFA0C7-3CF2-431D-9C6F-206210830010}" type="presParOf" srcId="{05C53C77-06C2-43F7-9CF2-605056864DEF}" destId="{FE49575B-C649-4796-AEBC-DBD524EBAC48}" srcOrd="2" destOrd="0" presId="urn:microsoft.com/office/officeart/2005/8/layout/hierarchy2"/>
    <dgm:cxn modelId="{61C9805F-1EE1-4752-ADDB-A71C6D7BDFD2}" type="presParOf" srcId="{FE49575B-C649-4796-AEBC-DBD524EBAC48}" destId="{A36784EA-5259-4346-A10D-76A83F082810}" srcOrd="0" destOrd="0" presId="urn:microsoft.com/office/officeart/2005/8/layout/hierarchy2"/>
    <dgm:cxn modelId="{FE55C139-F7D0-43CB-B8FF-C64587D9A82D}" type="presParOf" srcId="{05C53C77-06C2-43F7-9CF2-605056864DEF}" destId="{B659A65C-2EC4-4FB5-A884-32B3D9AAFB6E}" srcOrd="3" destOrd="0" presId="urn:microsoft.com/office/officeart/2005/8/layout/hierarchy2"/>
    <dgm:cxn modelId="{34559DE7-EB10-401C-8C57-B0BBBF96EEDB}" type="presParOf" srcId="{B659A65C-2EC4-4FB5-A884-32B3D9AAFB6E}" destId="{D57F71FC-F775-46FE-A37E-A9C32B6DC289}" srcOrd="0" destOrd="0" presId="urn:microsoft.com/office/officeart/2005/8/layout/hierarchy2"/>
    <dgm:cxn modelId="{7F8A798E-44D7-4E8F-B5C4-9379B217E3C7}" type="presParOf" srcId="{B659A65C-2EC4-4FB5-A884-32B3D9AAFB6E}" destId="{4DFDC9BF-954E-4167-82DE-53AEB6D60790}" srcOrd="1" destOrd="0" presId="urn:microsoft.com/office/officeart/2005/8/layout/hierarchy2"/>
    <dgm:cxn modelId="{61177452-DA6C-49D5-9A96-CE864BD7A9BA}" type="presParOf" srcId="{05C53C77-06C2-43F7-9CF2-605056864DEF}" destId="{C3E4AEBD-5854-43C0-9728-C4081AD7B058}" srcOrd="4" destOrd="0" presId="urn:microsoft.com/office/officeart/2005/8/layout/hierarchy2"/>
    <dgm:cxn modelId="{08F3B051-09DD-48FD-B0D9-47603B1DA660}" type="presParOf" srcId="{C3E4AEBD-5854-43C0-9728-C4081AD7B058}" destId="{254C11ED-8092-48E7-B2BB-B7A25293200D}" srcOrd="0" destOrd="0" presId="urn:microsoft.com/office/officeart/2005/8/layout/hierarchy2"/>
    <dgm:cxn modelId="{26DDBCC2-2A70-4B96-80B8-639252024B37}" type="presParOf" srcId="{05C53C77-06C2-43F7-9CF2-605056864DEF}" destId="{92338A96-CA28-4AC3-A267-9AC6191C84F8}" srcOrd="5" destOrd="0" presId="urn:microsoft.com/office/officeart/2005/8/layout/hierarchy2"/>
    <dgm:cxn modelId="{98708ED3-CB4E-4DEA-815D-968FFCAF3AC1}" type="presParOf" srcId="{92338A96-CA28-4AC3-A267-9AC6191C84F8}" destId="{6938A6B7-FE90-4A74-AE34-1F8A7E9EEC0D}" srcOrd="0" destOrd="0" presId="urn:microsoft.com/office/officeart/2005/8/layout/hierarchy2"/>
    <dgm:cxn modelId="{2C10C806-E83C-485E-894F-88A57847859A}" type="presParOf" srcId="{92338A96-CA28-4AC3-A267-9AC6191C84F8}" destId="{EE220C87-C7FB-402D-B3E8-C749FF5C7E78}" srcOrd="1" destOrd="0" presId="urn:microsoft.com/office/officeart/2005/8/layout/hierarchy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矩形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矩形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矩形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矩形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圆角矩形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圆角矩形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矩形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24729DE5-5331-4CC2-BE43-AD28A814821C}" type="datetimeFigureOut">
              <a:rPr lang="zh-CN" altLang="en-US" smtClean="0"/>
              <a:pPr/>
              <a:t>2015/11/3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F9DB2C8E-C309-43C6-B380-B96578CF007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29DE5-5331-4CC2-BE43-AD28A814821C}" type="datetimeFigureOut">
              <a:rPr lang="zh-CN" altLang="en-US" smtClean="0"/>
              <a:pPr/>
              <a:t>2015/11/3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B2C8E-C309-43C6-B380-B96578CF007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29DE5-5331-4CC2-BE43-AD28A814821C}" type="datetimeFigureOut">
              <a:rPr lang="zh-CN" altLang="en-US" smtClean="0"/>
              <a:pPr/>
              <a:t>2015/11/3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B2C8E-C309-43C6-B380-B96578CF007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29DE5-5331-4CC2-BE43-AD28A814821C}" type="datetimeFigureOut">
              <a:rPr lang="zh-CN" altLang="en-US" smtClean="0"/>
              <a:pPr/>
              <a:t>2015/11/3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B2C8E-C309-43C6-B380-B96578CF007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29DE5-5331-4CC2-BE43-AD28A814821C}" type="datetimeFigureOut">
              <a:rPr lang="zh-CN" altLang="en-US" smtClean="0"/>
              <a:pPr/>
              <a:t>2015/11/3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B2C8E-C309-43C6-B380-B96578CF007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29DE5-5331-4CC2-BE43-AD28A814821C}" type="datetimeFigureOut">
              <a:rPr lang="zh-CN" altLang="en-US" smtClean="0"/>
              <a:pPr/>
              <a:t>2015/11/3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B2C8E-C309-43C6-B380-B96578CF007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6" name="日期占位符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4729DE5-5331-4CC2-BE43-AD28A814821C}" type="datetimeFigureOut">
              <a:rPr lang="zh-CN" altLang="en-US" smtClean="0"/>
              <a:pPr/>
              <a:t>2015/11/3</a:t>
            </a:fld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9DB2C8E-C309-43C6-B380-B96578CF007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24729DE5-5331-4CC2-BE43-AD28A814821C}" type="datetimeFigureOut">
              <a:rPr lang="zh-CN" altLang="en-US" smtClean="0"/>
              <a:pPr/>
              <a:t>2015/11/3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F9DB2C8E-C309-43C6-B380-B96578CF007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29DE5-5331-4CC2-BE43-AD28A814821C}" type="datetimeFigureOut">
              <a:rPr lang="zh-CN" altLang="en-US" smtClean="0"/>
              <a:pPr/>
              <a:t>2015/11/3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B2C8E-C309-43C6-B380-B96578CF007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29DE5-5331-4CC2-BE43-AD28A814821C}" type="datetimeFigureOut">
              <a:rPr lang="zh-CN" altLang="en-US" smtClean="0"/>
              <a:pPr/>
              <a:t>2015/11/3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B2C8E-C309-43C6-B380-B96578CF007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29DE5-5331-4CC2-BE43-AD28A814821C}" type="datetimeFigureOut">
              <a:rPr lang="zh-CN" altLang="en-US" smtClean="0"/>
              <a:pPr/>
              <a:t>2015/11/3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B2C8E-C309-43C6-B380-B96578CF007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矩形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矩形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矩形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矩形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圆角矩形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圆角矩形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矩形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矩形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矩形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矩形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矩形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矩形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24729DE5-5331-4CC2-BE43-AD28A814821C}" type="datetimeFigureOut">
              <a:rPr lang="zh-CN" altLang="en-US" smtClean="0"/>
              <a:pPr/>
              <a:t>2015/11/3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F9DB2C8E-C309-43C6-B380-B96578CF007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社会没有义务等待你成长和成熟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sz="3200" dirty="0" smtClean="0"/>
              <a:t>——</a:t>
            </a:r>
            <a:r>
              <a:rPr lang="zh-CN" altLang="en-US" sz="3200" dirty="0" smtClean="0"/>
              <a:t>在北京大学法学院毕业典礼上的致辞</a:t>
            </a:r>
            <a:endParaRPr lang="zh-CN" altLang="en-US" sz="3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zh-CN" altLang="en-US" sz="3200" dirty="0" smtClean="0"/>
              <a:t>苏力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小组合作探究（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zh-CN" altLang="en-US" sz="3200" b="1" dirty="0" smtClean="0"/>
              <a:t>“社会和学校很不一样”表现在：</a:t>
            </a:r>
            <a:endParaRPr lang="en-US" altLang="zh-CN" sz="3200" b="1" dirty="0" smtClean="0"/>
          </a:p>
          <a:p>
            <a:r>
              <a:rPr lang="zh-CN" altLang="en-US" sz="3200" dirty="0" smtClean="0"/>
              <a:t>评价主体和评价标准不一样</a:t>
            </a:r>
            <a:endParaRPr lang="en-US" altLang="zh-CN" sz="3200" dirty="0" smtClean="0"/>
          </a:p>
          <a:p>
            <a:r>
              <a:rPr lang="zh-CN" altLang="en-US" sz="3200" dirty="0" smtClean="0"/>
              <a:t>生活环境不一样</a:t>
            </a:r>
            <a:endParaRPr lang="en-US" altLang="zh-CN" sz="3200" dirty="0" smtClean="0"/>
          </a:p>
          <a:p>
            <a:endParaRPr lang="en-US" altLang="zh-CN" sz="3200" dirty="0" smtClean="0"/>
          </a:p>
          <a:p>
            <a:r>
              <a:rPr lang="zh-CN" altLang="en-US" sz="3200" dirty="0" smtClean="0"/>
              <a:t>接纳方</a:t>
            </a:r>
            <a:r>
              <a:rPr lang="zh-CN" altLang="en-US" sz="3200" dirty="0" smtClean="0"/>
              <a:t>式不一样</a:t>
            </a:r>
            <a:endParaRPr lang="en-US" altLang="zh-CN" sz="3200" dirty="0" smtClean="0"/>
          </a:p>
          <a:p>
            <a:r>
              <a:rPr lang="zh-CN" altLang="en-US" sz="3200" dirty="0" smtClean="0"/>
              <a:t>生活内</a:t>
            </a:r>
            <a:r>
              <a:rPr lang="zh-CN" altLang="en-US" sz="3200" dirty="0" smtClean="0"/>
              <a:t>容不一样</a:t>
            </a:r>
            <a:endParaRPr lang="zh-CN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5786446" y="2857496"/>
            <a:ext cx="4714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(</a:t>
            </a:r>
            <a:r>
              <a:rPr lang="zh-CN" altLang="en-US" sz="2800" dirty="0" smtClean="0"/>
              <a:t>消费者</a:t>
            </a:r>
            <a:r>
              <a:rPr lang="en-US" altLang="zh-CN" sz="2800" dirty="0" smtClean="0"/>
              <a:t>VS</a:t>
            </a:r>
            <a:r>
              <a:rPr lang="zh-CN" altLang="en-US" sz="2800" dirty="0" smtClean="0"/>
              <a:t>教师</a:t>
            </a:r>
            <a:r>
              <a:rPr lang="en-US" altLang="zh-CN" sz="2800" dirty="0" smtClean="0"/>
              <a:t>)</a:t>
            </a:r>
            <a:endParaRPr lang="zh-CN" alt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3714744" y="3357562"/>
            <a:ext cx="73581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（平民政治</a:t>
            </a:r>
            <a:r>
              <a:rPr lang="en-US" altLang="zh-CN" sz="2800" dirty="0" smtClean="0"/>
              <a:t>VS</a:t>
            </a:r>
            <a:r>
              <a:rPr lang="zh-CN" altLang="en-US" sz="2800" dirty="0" smtClean="0"/>
              <a:t>贤人政治</a:t>
            </a:r>
            <a:endParaRPr lang="en-US" altLang="zh-CN" sz="2800" dirty="0" smtClean="0"/>
          </a:p>
          <a:p>
            <a:r>
              <a:rPr lang="en-US" altLang="zh-CN" sz="2800" dirty="0" smtClean="0"/>
              <a:t>/</a:t>
            </a:r>
            <a:r>
              <a:rPr lang="zh-CN" altLang="en-US" sz="2800" dirty="0" smtClean="0"/>
              <a:t>精英政治）</a:t>
            </a:r>
            <a:endParaRPr lang="zh-CN" alt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3500398" y="4429132"/>
            <a:ext cx="56436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（“硬成果”</a:t>
            </a:r>
            <a:r>
              <a:rPr lang="en-US" altLang="zh-CN" sz="2800" dirty="0" smtClean="0"/>
              <a:t>VS</a:t>
            </a:r>
            <a:r>
              <a:rPr lang="zh-CN" altLang="en-US" sz="2800" dirty="0" smtClean="0"/>
              <a:t>“软实力”）</a:t>
            </a:r>
            <a:endParaRPr lang="zh-CN" alt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3643306" y="4929198"/>
            <a:ext cx="6000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（琐细的事情</a:t>
            </a:r>
            <a:r>
              <a:rPr lang="en-US" altLang="zh-CN" sz="2800" dirty="0" smtClean="0"/>
              <a:t>VS</a:t>
            </a:r>
            <a:r>
              <a:rPr lang="zh-CN" altLang="en-US" sz="2800" dirty="0" smtClean="0"/>
              <a:t>激动人心的故事）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小组合作探究（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zh-CN" altLang="en-US" sz="3200" b="1" dirty="0" smtClean="0"/>
              <a:t>要“安分守己”，指的是：</a:t>
            </a:r>
            <a:endParaRPr lang="en-US" altLang="zh-CN" sz="3200" b="1" dirty="0" smtClean="0"/>
          </a:p>
          <a:p>
            <a:pPr>
              <a:buNone/>
            </a:pPr>
            <a:r>
              <a:rPr lang="zh-CN" altLang="en-US" sz="3200" dirty="0" smtClean="0">
                <a:latin typeface="宋体"/>
                <a:ea typeface="宋体"/>
              </a:rPr>
              <a:t>①</a:t>
            </a:r>
            <a:r>
              <a:rPr lang="zh-CN" altLang="en-US" sz="3200" dirty="0" smtClean="0"/>
              <a:t>要有对成功的渴望，更要有</a:t>
            </a:r>
            <a:r>
              <a:rPr lang="zh-CN" altLang="en-US" sz="3200" dirty="0" smtClean="0">
                <a:solidFill>
                  <a:srgbClr val="FF0000"/>
                </a:solidFill>
              </a:rPr>
              <a:t>失败的心理准备。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sz="3200" dirty="0" smtClean="0"/>
          </a:p>
          <a:p>
            <a:pPr>
              <a:buNone/>
            </a:pPr>
            <a:r>
              <a:rPr lang="zh-CN" altLang="en-US" sz="3200" dirty="0" smtClean="0">
                <a:latin typeface="宋体"/>
                <a:ea typeface="宋体"/>
              </a:rPr>
              <a:t>②</a:t>
            </a:r>
            <a:r>
              <a:rPr lang="zh-CN" altLang="en-US" sz="3200" dirty="0" smtClean="0">
                <a:solidFill>
                  <a:srgbClr val="FF0000"/>
                </a:solidFill>
              </a:rPr>
              <a:t>克服浮躁和自傲</a:t>
            </a:r>
            <a:r>
              <a:rPr lang="zh-CN" altLang="en-US" sz="3200" dirty="0" smtClean="0"/>
              <a:t>。</a:t>
            </a:r>
            <a:endParaRPr lang="en-US" altLang="zh-CN" sz="3200" dirty="0" smtClean="0"/>
          </a:p>
          <a:p>
            <a:pPr>
              <a:buNone/>
            </a:pPr>
            <a:endParaRPr lang="en-US" altLang="zh-CN" sz="3200" dirty="0" smtClean="0"/>
          </a:p>
          <a:p>
            <a:pPr>
              <a:buNone/>
            </a:pPr>
            <a:r>
              <a:rPr lang="zh-CN" altLang="en-US" sz="3200" dirty="0" smtClean="0">
                <a:latin typeface="宋体"/>
                <a:ea typeface="宋体"/>
              </a:rPr>
              <a:t>③</a:t>
            </a:r>
            <a:r>
              <a:rPr lang="zh-CN" altLang="en-US" sz="3200" dirty="0" smtClean="0"/>
              <a:t>正确</a:t>
            </a:r>
            <a:r>
              <a:rPr lang="zh-CN" altLang="en-US" sz="3200" dirty="0" smtClean="0">
                <a:solidFill>
                  <a:srgbClr val="FF0000"/>
                </a:solidFill>
              </a:rPr>
              <a:t>界定自己的成功和幸福</a:t>
            </a:r>
            <a:r>
              <a:rPr lang="zh-CN" altLang="en-US" sz="3200" dirty="0" smtClean="0"/>
              <a:t>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714356"/>
            <a:ext cx="8329642" cy="928694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拓展延伸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1571612"/>
            <a:ext cx="8372476" cy="5110930"/>
          </a:xfrm>
        </p:spPr>
        <p:txBody>
          <a:bodyPr/>
          <a:lstStyle/>
          <a:p>
            <a:pPr>
              <a:buNone/>
            </a:pPr>
            <a:r>
              <a:rPr lang="zh-CN" altLang="en-US" sz="3200" b="1" dirty="0" smtClean="0">
                <a:solidFill>
                  <a:srgbClr val="FF0000"/>
                </a:solidFill>
              </a:rPr>
              <a:t>思考：</a:t>
            </a:r>
            <a:r>
              <a:rPr lang="zh-CN" altLang="en-US" sz="3200" b="1" dirty="0" smtClean="0"/>
              <a:t>该演讲为什么没有大谈“未来美好，   奋斗重要”？</a:t>
            </a:r>
            <a:endParaRPr lang="en-US" altLang="zh-CN" sz="3200" b="1" dirty="0" smtClean="0"/>
          </a:p>
          <a:p>
            <a:pPr>
              <a:buNone/>
            </a:pPr>
            <a:r>
              <a:rPr lang="en-US" altLang="zh-CN" sz="3200" dirty="0" smtClean="0"/>
              <a:t>   </a:t>
            </a:r>
            <a:r>
              <a:rPr lang="en-US" altLang="zh-CN" sz="3200" dirty="0" smtClean="0">
                <a:latin typeface="宋体"/>
                <a:ea typeface="宋体"/>
              </a:rPr>
              <a:t>①</a:t>
            </a:r>
            <a:r>
              <a:rPr lang="zh-CN" altLang="en-US" sz="3200" dirty="0" smtClean="0"/>
              <a:t>演讲内容切合毕业生需要，解答了学生需了解的问题和可能遇到的心理困惑。</a:t>
            </a:r>
            <a:endParaRPr lang="en-US" altLang="zh-CN" sz="3200" dirty="0" smtClean="0"/>
          </a:p>
          <a:p>
            <a:endParaRPr lang="en-US" altLang="zh-CN" sz="800" dirty="0" smtClean="0"/>
          </a:p>
          <a:p>
            <a:pPr>
              <a:buNone/>
            </a:pPr>
            <a:r>
              <a:rPr lang="zh-CN" altLang="en-US" sz="3200" dirty="0" smtClean="0"/>
              <a:t>   </a:t>
            </a:r>
            <a:r>
              <a:rPr lang="zh-CN" altLang="en-US" sz="3200" dirty="0" smtClean="0">
                <a:latin typeface="宋体"/>
                <a:ea typeface="宋体"/>
              </a:rPr>
              <a:t>②</a:t>
            </a:r>
            <a:r>
              <a:rPr lang="zh-CN" altLang="en-US" sz="3200" dirty="0" smtClean="0"/>
              <a:t>内容蕴涵深刻的人生哲理，有助于学生培养正确的价值观。</a:t>
            </a:r>
            <a:endParaRPr lang="en-US" altLang="zh-CN" sz="3200" dirty="0" smtClean="0"/>
          </a:p>
          <a:p>
            <a:endParaRPr lang="en-US" altLang="zh-CN" sz="800" dirty="0" smtClean="0"/>
          </a:p>
          <a:p>
            <a:pPr>
              <a:buNone/>
            </a:pPr>
            <a:r>
              <a:rPr lang="zh-CN" altLang="en-US" sz="3200" dirty="0" smtClean="0"/>
              <a:t>   </a:t>
            </a:r>
            <a:r>
              <a:rPr lang="zh-CN" altLang="en-US" sz="3200" dirty="0" smtClean="0">
                <a:latin typeface="宋体"/>
                <a:ea typeface="宋体"/>
              </a:rPr>
              <a:t>③</a:t>
            </a:r>
            <a:r>
              <a:rPr lang="zh-CN" altLang="en-US" sz="3200" dirty="0" smtClean="0"/>
              <a:t>用事实说话，形象化地阐述了道理。</a:t>
            </a:r>
            <a:endParaRPr lang="en-US" altLang="zh-CN" sz="3200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文章写作特点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/>
              <a:t>1</a:t>
            </a:r>
            <a:r>
              <a:rPr lang="zh-CN" altLang="en-US" sz="3600" dirty="0" smtClean="0"/>
              <a:t>、对象明确，</a:t>
            </a:r>
            <a:r>
              <a:rPr lang="zh-CN" altLang="en-US" sz="3600" dirty="0" smtClean="0">
                <a:solidFill>
                  <a:srgbClr val="FF0000"/>
                </a:solidFill>
              </a:rPr>
              <a:t>针对性</a:t>
            </a:r>
            <a:r>
              <a:rPr lang="zh-CN" altLang="en-US" sz="3600" dirty="0" smtClean="0"/>
              <a:t>强。</a:t>
            </a:r>
            <a:endParaRPr lang="en-US" altLang="zh-CN" sz="3600" dirty="0" smtClean="0"/>
          </a:p>
          <a:p>
            <a:endParaRPr lang="en-US" altLang="zh-CN" sz="1000" dirty="0" smtClean="0"/>
          </a:p>
          <a:p>
            <a:r>
              <a:rPr lang="en-US" altLang="zh-CN" sz="3600" dirty="0" smtClean="0"/>
              <a:t>2</a:t>
            </a:r>
            <a:r>
              <a:rPr lang="zh-CN" altLang="en-US" sz="3600" dirty="0" smtClean="0"/>
              <a:t>、用</a:t>
            </a:r>
            <a:r>
              <a:rPr lang="zh-CN" altLang="en-US" sz="3600" dirty="0" smtClean="0">
                <a:solidFill>
                  <a:srgbClr val="FF0000"/>
                </a:solidFill>
              </a:rPr>
              <a:t>形象</a:t>
            </a:r>
            <a:r>
              <a:rPr lang="zh-CN" altLang="en-US" sz="3600" dirty="0" smtClean="0"/>
              <a:t>的语言阐明深刻的哲理。</a:t>
            </a:r>
            <a:endParaRPr lang="en-US" altLang="zh-CN" sz="3600" dirty="0" smtClean="0"/>
          </a:p>
          <a:p>
            <a:endParaRPr lang="en-US" altLang="zh-CN" sz="1000" dirty="0" smtClean="0"/>
          </a:p>
          <a:p>
            <a:r>
              <a:rPr lang="en-US" altLang="zh-CN" sz="3600" dirty="0" smtClean="0"/>
              <a:t>3</a:t>
            </a:r>
            <a:r>
              <a:rPr lang="zh-CN" altLang="en-US" sz="3600" dirty="0" smtClean="0"/>
              <a:t>、以</a:t>
            </a:r>
            <a:r>
              <a:rPr lang="zh-CN" altLang="en-US" sz="3600" dirty="0" smtClean="0">
                <a:solidFill>
                  <a:srgbClr val="FF0000"/>
                </a:solidFill>
              </a:rPr>
              <a:t>情</a:t>
            </a:r>
            <a:r>
              <a:rPr lang="zh-CN" altLang="en-US" sz="3600" dirty="0" smtClean="0"/>
              <a:t>感人。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571480"/>
            <a:ext cx="8229600" cy="1066800"/>
          </a:xfrm>
        </p:spPr>
        <p:txBody>
          <a:bodyPr/>
          <a:lstStyle/>
          <a:p>
            <a:r>
              <a:rPr lang="zh-CN" altLang="en-US" dirty="0" smtClean="0"/>
              <a:t>小结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4929222"/>
          </a:xfrm>
        </p:spPr>
        <p:txBody>
          <a:bodyPr/>
          <a:lstStyle/>
          <a:p>
            <a:endParaRPr lang="en-US" altLang="zh-CN" sz="3200" dirty="0" smtClean="0"/>
          </a:p>
          <a:p>
            <a:r>
              <a:rPr lang="zh-CN" altLang="en-US" sz="3200" dirty="0" smtClean="0"/>
              <a:t>在将来的事业中，如果自己的理想得不到实现，也要坦然面对平凡。</a:t>
            </a:r>
            <a:endParaRPr lang="en-US" altLang="zh-CN" sz="3200" dirty="0" smtClean="0"/>
          </a:p>
          <a:p>
            <a:endParaRPr lang="en-US" altLang="zh-CN" sz="800" dirty="0" smtClean="0"/>
          </a:p>
          <a:p>
            <a:endParaRPr lang="en-US" altLang="zh-CN" sz="800" dirty="0" smtClean="0"/>
          </a:p>
          <a:p>
            <a:r>
              <a:rPr lang="zh-CN" altLang="en-US" sz="3200" dirty="0" smtClean="0"/>
              <a:t>要保持正常的心态，正确看待事业上的困难和挫折、人生旅途上的误解和失意。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作业：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 smtClean="0"/>
              <a:t>1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《</a:t>
            </a:r>
            <a:r>
              <a:rPr lang="zh-CN" altLang="en-US" sz="3200" dirty="0" smtClean="0"/>
              <a:t>学习指导与练习</a:t>
            </a:r>
            <a:r>
              <a:rPr lang="en-US" altLang="zh-CN" sz="3200" dirty="0" smtClean="0"/>
              <a:t>》</a:t>
            </a:r>
            <a:r>
              <a:rPr lang="zh-CN" altLang="en-US" sz="3200" dirty="0" smtClean="0"/>
              <a:t>第一、二大题。</a:t>
            </a:r>
            <a:endParaRPr lang="en-US" altLang="zh-CN" sz="3200" dirty="0" smtClean="0"/>
          </a:p>
          <a:p>
            <a:endParaRPr lang="en-US" altLang="zh-CN" sz="3200" dirty="0" smtClean="0"/>
          </a:p>
          <a:p>
            <a:r>
              <a:rPr lang="en-US" altLang="zh-CN" sz="3200" dirty="0" smtClean="0"/>
              <a:t>2</a:t>
            </a:r>
            <a:r>
              <a:rPr lang="zh-CN" altLang="en-US" sz="3200" dirty="0" smtClean="0"/>
              <a:t>、补充练习材料</a:t>
            </a:r>
            <a:r>
              <a:rPr lang="en-US" altLang="zh-CN" sz="3200" dirty="0" smtClean="0"/>
              <a:t>《</a:t>
            </a:r>
            <a:r>
              <a:rPr lang="zh-CN" altLang="en-US" sz="3200" dirty="0" smtClean="0"/>
              <a:t>春季高考指导</a:t>
            </a:r>
            <a:r>
              <a:rPr lang="en-US" altLang="zh-CN" sz="3200" dirty="0" smtClean="0"/>
              <a:t>》</a:t>
            </a:r>
            <a:r>
              <a:rPr lang="zh-CN" altLang="en-US" sz="3200" dirty="0" smtClean="0"/>
              <a:t>第三课练习（</a:t>
            </a:r>
            <a:r>
              <a:rPr lang="en-US" altLang="zh-CN" sz="3200" dirty="0" smtClean="0"/>
              <a:t>P186-189</a:t>
            </a:r>
            <a:r>
              <a:rPr lang="zh-CN" altLang="en-US" sz="3200" dirty="0" smtClean="0"/>
              <a:t>）。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71480"/>
            <a:ext cx="8229600" cy="1066800"/>
          </a:xfrm>
        </p:spPr>
        <p:txBody>
          <a:bodyPr/>
          <a:lstStyle/>
          <a:p>
            <a:r>
              <a:rPr lang="zh-CN" altLang="en-US" dirty="0" smtClean="0"/>
              <a:t>演讲现场</a:t>
            </a:r>
            <a:endParaRPr lang="zh-CN" altLang="en-US" dirty="0"/>
          </a:p>
        </p:txBody>
      </p:sp>
      <p:pic>
        <p:nvPicPr>
          <p:cNvPr id="4" name="内容占位符 3" descr="u=2653475086,3602588387&amp;fm=21&amp;gp=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7356" y="1571612"/>
            <a:ext cx="7072362" cy="516916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u=2911714908,1402177956&amp;fm=21&amp;gp=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857364"/>
            <a:ext cx="7744854" cy="435771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400" dirty="0" smtClean="0"/>
              <a:t>学习目标</a:t>
            </a:r>
            <a:endParaRPr lang="zh-CN" altLang="en-US" sz="4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3600" dirty="0" smtClean="0"/>
              <a:t>1</a:t>
            </a:r>
            <a:r>
              <a:rPr lang="zh-CN" altLang="en-US" sz="3600" dirty="0" smtClean="0"/>
              <a:t>、熟练掌握课文生字词。</a:t>
            </a:r>
            <a:endParaRPr lang="en-US" altLang="zh-CN" sz="3600" dirty="0" smtClean="0"/>
          </a:p>
          <a:p>
            <a:endParaRPr lang="en-US" altLang="zh-CN" sz="800" dirty="0" smtClean="0"/>
          </a:p>
          <a:p>
            <a:endParaRPr lang="en-US" altLang="zh-CN" sz="800" dirty="0" smtClean="0"/>
          </a:p>
          <a:p>
            <a:r>
              <a:rPr lang="en-US" altLang="zh-CN" sz="3600" dirty="0" smtClean="0"/>
              <a:t>2</a:t>
            </a:r>
            <a:r>
              <a:rPr lang="zh-CN" altLang="en-US" sz="3600" dirty="0" smtClean="0"/>
              <a:t>、学会客观认识社会，正确地看待成功，作好迎接各种考验的心理准备。</a:t>
            </a:r>
            <a:endParaRPr lang="en-US" altLang="zh-CN" sz="3600" dirty="0" smtClean="0"/>
          </a:p>
          <a:p>
            <a:endParaRPr lang="en-US" altLang="zh-CN" sz="800" dirty="0" smtClean="0">
              <a:solidFill>
                <a:srgbClr val="FF0000"/>
              </a:solidFill>
            </a:endParaRPr>
          </a:p>
          <a:p>
            <a:r>
              <a:rPr lang="en-US" altLang="zh-CN" sz="3600" dirty="0" smtClean="0"/>
              <a:t>3</a:t>
            </a:r>
            <a:r>
              <a:rPr lang="zh-CN" altLang="en-US" sz="3600" dirty="0" smtClean="0"/>
              <a:t>、体会文章的写作特点。</a:t>
            </a:r>
            <a:endParaRPr lang="en-US" altLang="zh-CN" sz="3600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400" dirty="0" smtClean="0"/>
              <a:t>“扫除障碍”</a:t>
            </a:r>
            <a:endParaRPr lang="zh-CN" altLang="en-US" sz="4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zh-CN" altLang="en-US" sz="4400" dirty="0" smtClean="0"/>
              <a:t>  </a:t>
            </a:r>
            <a:r>
              <a:rPr lang="zh-CN" altLang="en-US" sz="4000" dirty="0" smtClean="0">
                <a:solidFill>
                  <a:srgbClr val="FF0000"/>
                </a:solidFill>
              </a:rPr>
              <a:t>嗜</a:t>
            </a:r>
            <a:r>
              <a:rPr lang="zh-CN" altLang="en-US" sz="4000" dirty="0" smtClean="0"/>
              <a:t>好       楚材晋用       格格不入  </a:t>
            </a:r>
            <a:endParaRPr lang="en-US" altLang="zh-CN" sz="4000" dirty="0" smtClean="0"/>
          </a:p>
          <a:p>
            <a:pPr>
              <a:buNone/>
            </a:pPr>
            <a:endParaRPr lang="en-US" altLang="zh-CN" sz="800" dirty="0" smtClean="0"/>
          </a:p>
          <a:p>
            <a:pPr>
              <a:buNone/>
            </a:pPr>
            <a:r>
              <a:rPr lang="zh-CN" altLang="en-US" sz="4000" dirty="0" smtClean="0"/>
              <a:t>  </a:t>
            </a:r>
            <a:r>
              <a:rPr lang="zh-CN" altLang="en-US" sz="4000" dirty="0" smtClean="0">
                <a:solidFill>
                  <a:srgbClr val="FF0000"/>
                </a:solidFill>
              </a:rPr>
              <a:t>迥</a:t>
            </a:r>
            <a:r>
              <a:rPr lang="zh-CN" altLang="en-US" sz="4000" dirty="0" smtClean="0"/>
              <a:t>然不同        闪</a:t>
            </a:r>
            <a:r>
              <a:rPr lang="zh-CN" altLang="en-US" sz="4000" dirty="0" smtClean="0">
                <a:solidFill>
                  <a:srgbClr val="FF0000"/>
                </a:solidFill>
              </a:rPr>
              <a:t>烁</a:t>
            </a:r>
            <a:r>
              <a:rPr lang="zh-CN" altLang="en-US" sz="4000" dirty="0" smtClean="0"/>
              <a:t>       深闺</a:t>
            </a:r>
            <a:endParaRPr lang="en-US" altLang="zh-CN" sz="4000" dirty="0" smtClean="0"/>
          </a:p>
          <a:p>
            <a:pPr>
              <a:buNone/>
            </a:pPr>
            <a:endParaRPr lang="en-US" altLang="zh-CN" sz="800" dirty="0" smtClean="0"/>
          </a:p>
          <a:p>
            <a:pPr>
              <a:buNone/>
            </a:pPr>
            <a:r>
              <a:rPr lang="zh-CN" altLang="en-US" sz="4000" dirty="0" smtClean="0"/>
              <a:t>  膨胀       </a:t>
            </a:r>
            <a:r>
              <a:rPr lang="zh-CN" altLang="en-US" sz="4000" dirty="0" smtClean="0">
                <a:solidFill>
                  <a:srgbClr val="FF0000"/>
                </a:solidFill>
              </a:rPr>
              <a:t>蜕</a:t>
            </a:r>
            <a:r>
              <a:rPr lang="zh-CN" altLang="en-US" sz="4000" dirty="0" smtClean="0"/>
              <a:t>变</a:t>
            </a:r>
            <a:r>
              <a:rPr lang="en-US" altLang="zh-CN" sz="4000" dirty="0" smtClean="0"/>
              <a:t>     </a:t>
            </a:r>
            <a:r>
              <a:rPr lang="zh-CN" altLang="en-US" sz="4000" dirty="0" smtClean="0"/>
              <a:t>  诉讼      舍我</a:t>
            </a:r>
            <a:r>
              <a:rPr lang="zh-CN" altLang="en-US" sz="4000" dirty="0" smtClean="0">
                <a:solidFill>
                  <a:srgbClr val="FF0000"/>
                </a:solidFill>
              </a:rPr>
              <a:t>其</a:t>
            </a:r>
            <a:r>
              <a:rPr lang="zh-CN" altLang="en-US" sz="4000" dirty="0" smtClean="0"/>
              <a:t>谁 </a:t>
            </a:r>
            <a:endParaRPr lang="en-US" altLang="zh-CN" sz="4000" dirty="0" smtClean="0"/>
          </a:p>
          <a:p>
            <a:pPr>
              <a:buNone/>
            </a:pPr>
            <a:endParaRPr lang="en-US" altLang="zh-CN" sz="800" dirty="0" smtClean="0"/>
          </a:p>
          <a:p>
            <a:pPr>
              <a:buNone/>
            </a:pPr>
            <a:r>
              <a:rPr lang="zh-CN" altLang="en-US" sz="4000" dirty="0" smtClean="0"/>
              <a:t>  安分守己    </a:t>
            </a:r>
            <a:r>
              <a:rPr lang="en-US" altLang="zh-CN" sz="4000" dirty="0" smtClean="0"/>
              <a:t> </a:t>
            </a:r>
            <a:r>
              <a:rPr lang="zh-CN" altLang="en-US" sz="4000" dirty="0" smtClean="0"/>
              <a:t>  边际效用         界定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066800"/>
          </a:xfrm>
        </p:spPr>
        <p:txBody>
          <a:bodyPr/>
          <a:lstStyle/>
          <a:p>
            <a:r>
              <a:rPr lang="zh-CN" altLang="en-US" dirty="0" smtClean="0"/>
              <a:t>生词释义：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1472" y="1285860"/>
            <a:ext cx="8115328" cy="5288676"/>
          </a:xfrm>
        </p:spPr>
        <p:txBody>
          <a:bodyPr>
            <a:norm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嗜好</a:t>
            </a:r>
            <a:r>
              <a:rPr lang="zh-CN" altLang="en-US" sz="3200" dirty="0" smtClean="0"/>
              <a:t>：</a:t>
            </a:r>
            <a:endParaRPr lang="en-US" altLang="zh-CN" sz="3200" dirty="0" smtClean="0"/>
          </a:p>
          <a:p>
            <a:endParaRPr lang="en-US" altLang="zh-CN" sz="800" dirty="0" smtClean="0"/>
          </a:p>
          <a:p>
            <a:r>
              <a:rPr lang="zh-CN" altLang="en-US" sz="3200" dirty="0" smtClean="0">
                <a:solidFill>
                  <a:srgbClr val="FF0000"/>
                </a:solidFill>
              </a:rPr>
              <a:t>格格不入</a:t>
            </a:r>
            <a:r>
              <a:rPr lang="zh-CN" altLang="en-US" sz="3200" dirty="0" smtClean="0"/>
              <a:t>：</a:t>
            </a:r>
            <a:endParaRPr lang="en-US" altLang="zh-CN" sz="3200" dirty="0" smtClean="0"/>
          </a:p>
          <a:p>
            <a:endParaRPr lang="en-US" altLang="zh-CN" sz="800" dirty="0" smtClean="0"/>
          </a:p>
          <a:p>
            <a:r>
              <a:rPr lang="zh-CN" altLang="en-US" sz="3200" dirty="0" smtClean="0">
                <a:solidFill>
                  <a:srgbClr val="FF0000"/>
                </a:solidFill>
              </a:rPr>
              <a:t>诉讼</a:t>
            </a:r>
            <a:r>
              <a:rPr lang="zh-CN" altLang="en-US" sz="3200" dirty="0" smtClean="0"/>
              <a:t>：</a:t>
            </a:r>
            <a:endParaRPr lang="en-US" altLang="zh-CN" sz="3200" dirty="0" smtClean="0"/>
          </a:p>
          <a:p>
            <a:endParaRPr lang="en-US" altLang="zh-CN" sz="800" dirty="0" smtClean="0"/>
          </a:p>
          <a:p>
            <a:r>
              <a:rPr lang="zh-CN" altLang="en-US" sz="3200" dirty="0" smtClean="0">
                <a:solidFill>
                  <a:srgbClr val="FF0000"/>
                </a:solidFill>
              </a:rPr>
              <a:t>舍我其谁</a:t>
            </a:r>
            <a:r>
              <a:rPr lang="zh-CN" altLang="en-US" sz="3200" dirty="0" smtClean="0"/>
              <a:t>：</a:t>
            </a:r>
            <a:endParaRPr lang="en-US" altLang="zh-CN" sz="800" dirty="0" smtClean="0"/>
          </a:p>
          <a:p>
            <a:endParaRPr lang="en-US" altLang="zh-CN" sz="3200" dirty="0" smtClean="0">
              <a:solidFill>
                <a:srgbClr val="FF0000"/>
              </a:solidFill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</a:rPr>
              <a:t>安分守己</a:t>
            </a:r>
            <a:r>
              <a:rPr lang="zh-CN" altLang="en-US" sz="3200" dirty="0" smtClean="0"/>
              <a:t>：</a:t>
            </a:r>
            <a:endParaRPr lang="en-US" altLang="zh-CN" sz="3200" dirty="0" smtClean="0"/>
          </a:p>
          <a:p>
            <a:endParaRPr lang="en-US" altLang="zh-CN" sz="800" dirty="0" smtClean="0"/>
          </a:p>
          <a:p>
            <a:r>
              <a:rPr lang="zh-CN" altLang="en-US" sz="3200" dirty="0" smtClean="0">
                <a:solidFill>
                  <a:srgbClr val="FF0000"/>
                </a:solidFill>
              </a:rPr>
              <a:t>界定</a:t>
            </a:r>
            <a:r>
              <a:rPr lang="zh-CN" altLang="en-US" sz="3200" dirty="0" smtClean="0"/>
              <a:t>：</a:t>
            </a:r>
            <a:endParaRPr lang="zh-CN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000232" y="1357298"/>
            <a:ext cx="6286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特殊的爱好。（多指</a:t>
            </a:r>
            <a:r>
              <a:rPr lang="zh-CN" altLang="en-US" sz="2800" dirty="0" smtClean="0">
                <a:solidFill>
                  <a:srgbClr val="FF0000"/>
                </a:solidFill>
              </a:rPr>
              <a:t>不良的</a:t>
            </a:r>
            <a:r>
              <a:rPr lang="zh-CN" altLang="en-US" sz="2800" dirty="0" smtClean="0"/>
              <a:t>）</a:t>
            </a:r>
            <a:endParaRPr lang="zh-CN" alt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2786050" y="2071678"/>
            <a:ext cx="3643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有抵触，不投合。</a:t>
            </a:r>
            <a:endParaRPr lang="zh-CN" alt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2000232" y="2714620"/>
            <a:ext cx="2714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俗称“打官司”。</a:t>
            </a:r>
            <a:endParaRPr lang="zh-CN" alt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786050" y="3357562"/>
            <a:ext cx="60007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除了我还有哪一个。形容人敢于担当，遇到该做的事儿绝不退让。</a:t>
            </a:r>
            <a:endParaRPr lang="zh-CN" alt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2786050" y="4429132"/>
            <a:ext cx="5143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规矩老实，不做违法乱纪的事。</a:t>
            </a:r>
            <a:endParaRPr lang="zh-CN" alt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2000232" y="5214950"/>
            <a:ext cx="4286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划定界限，确定所属范围。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作者及文章写作背景简介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苏力（朱苏力），现为北京大学法学院院长，教授、博士生导师。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本文选自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演讲与口才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，是作者</a:t>
            </a:r>
            <a:r>
              <a:rPr lang="en-US" altLang="zh-CN" dirty="0" smtClean="0"/>
              <a:t>2003</a:t>
            </a:r>
            <a:r>
              <a:rPr lang="zh-CN" altLang="en-US" dirty="0" smtClean="0"/>
              <a:t>年在北京大学法学院毕业典礼上的</a:t>
            </a:r>
            <a:r>
              <a:rPr lang="zh-CN" altLang="en-US" dirty="0" smtClean="0">
                <a:solidFill>
                  <a:srgbClr val="FF0000"/>
                </a:solidFill>
              </a:rPr>
              <a:t>致辞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演讲词结构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500034" y="2000240"/>
          <a:ext cx="8229600" cy="4324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文章整体感知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 smtClean="0"/>
              <a:t>第一部分：（</a:t>
            </a:r>
            <a:r>
              <a:rPr lang="en-US" altLang="zh-CN" sz="3600" dirty="0" smtClean="0"/>
              <a:t>3-8</a:t>
            </a:r>
            <a:r>
              <a:rPr lang="zh-CN" altLang="en-US" sz="3600" dirty="0" smtClean="0"/>
              <a:t>段）提出第一句忠告：“</a:t>
            </a:r>
            <a:r>
              <a:rPr lang="zh-CN" altLang="en-US" sz="3600" dirty="0" smtClean="0">
                <a:solidFill>
                  <a:srgbClr val="FF0000"/>
                </a:solidFill>
              </a:rPr>
              <a:t>社会和学校很不一样</a:t>
            </a:r>
            <a:r>
              <a:rPr lang="zh-CN" altLang="en-US" sz="3600" dirty="0" smtClean="0"/>
              <a:t>”。</a:t>
            </a:r>
            <a:endParaRPr lang="en-US" altLang="zh-CN" sz="3600" dirty="0" smtClean="0"/>
          </a:p>
          <a:p>
            <a:endParaRPr lang="en-US" altLang="zh-CN" sz="3600" dirty="0" smtClean="0"/>
          </a:p>
          <a:p>
            <a:r>
              <a:rPr lang="zh-CN" altLang="en-US" sz="3600" dirty="0" smtClean="0"/>
              <a:t>第二部分：（</a:t>
            </a:r>
            <a:r>
              <a:rPr lang="en-US" altLang="zh-CN" sz="3600" dirty="0" smtClean="0"/>
              <a:t>9-13</a:t>
            </a:r>
            <a:r>
              <a:rPr lang="zh-CN" altLang="en-US" sz="3600" dirty="0" smtClean="0"/>
              <a:t>段）提出第二句忠告：“</a:t>
            </a:r>
            <a:r>
              <a:rPr lang="zh-CN" altLang="en-US" sz="3600" dirty="0" smtClean="0">
                <a:solidFill>
                  <a:srgbClr val="FF0000"/>
                </a:solidFill>
              </a:rPr>
              <a:t>要安分守己</a:t>
            </a:r>
            <a:r>
              <a:rPr lang="zh-CN" altLang="en-US" sz="3600" dirty="0" smtClean="0"/>
              <a:t>”。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都市">
  <a:themeElements>
    <a:clrScheme name="都市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都市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都市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746</TotalTime>
  <Words>818</Words>
  <Paragraphs>94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都市</vt:lpstr>
      <vt:lpstr>社会没有义务等待你成长和成熟 ——在北京大学法学院毕业典礼上的致辞</vt:lpstr>
      <vt:lpstr>演讲现场</vt:lpstr>
      <vt:lpstr>幻灯片 3</vt:lpstr>
      <vt:lpstr>学习目标</vt:lpstr>
      <vt:lpstr>“扫除障碍”</vt:lpstr>
      <vt:lpstr>生词释义：</vt:lpstr>
      <vt:lpstr>作者及文章写作背景简介</vt:lpstr>
      <vt:lpstr>演讲词结构</vt:lpstr>
      <vt:lpstr>文章整体感知</vt:lpstr>
      <vt:lpstr>小组合作探究（1）</vt:lpstr>
      <vt:lpstr>小组合作探究（2）</vt:lpstr>
      <vt:lpstr> 拓展延伸 </vt:lpstr>
      <vt:lpstr>文章写作特点</vt:lpstr>
      <vt:lpstr>小结</vt:lpstr>
      <vt:lpstr>作业：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microsoft</cp:lastModifiedBy>
  <dcterms:created xsi:type="dcterms:W3CDTF">2015-10-21T08:47:35Z</dcterms:created>
  <dcterms:modified xsi:type="dcterms:W3CDTF">2018-08-19T20:28:12Z</dcterms:modified>
</cp:coreProperties>
</file>