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等线"/>
      </a:defRPr>
    </a:lvl1pPr>
    <a:lvl2pPr marL="457200" algn="l" rtl="0" fontAlgn="base">
      <a:spcBef>
        <a:spcPct val="0"/>
      </a:spcBef>
      <a:spcAft>
        <a:spcPct val="0"/>
      </a:spcAft>
      <a:defRPr kern="1200">
        <a:solidFill>
          <a:schemeClr val="tx1"/>
        </a:solidFill>
        <a:latin typeface="Arial" charset="0"/>
        <a:ea typeface="宋体" charset="-122"/>
        <a:cs typeface="等线"/>
      </a:defRPr>
    </a:lvl2pPr>
    <a:lvl3pPr marL="914400" algn="l" rtl="0" fontAlgn="base">
      <a:spcBef>
        <a:spcPct val="0"/>
      </a:spcBef>
      <a:spcAft>
        <a:spcPct val="0"/>
      </a:spcAft>
      <a:defRPr kern="1200">
        <a:solidFill>
          <a:schemeClr val="tx1"/>
        </a:solidFill>
        <a:latin typeface="Arial" charset="0"/>
        <a:ea typeface="宋体" charset="-122"/>
        <a:cs typeface="等线"/>
      </a:defRPr>
    </a:lvl3pPr>
    <a:lvl4pPr marL="1371600" algn="l" rtl="0" fontAlgn="base">
      <a:spcBef>
        <a:spcPct val="0"/>
      </a:spcBef>
      <a:spcAft>
        <a:spcPct val="0"/>
      </a:spcAft>
      <a:defRPr kern="1200">
        <a:solidFill>
          <a:schemeClr val="tx1"/>
        </a:solidFill>
        <a:latin typeface="Arial" charset="0"/>
        <a:ea typeface="宋体" charset="-122"/>
        <a:cs typeface="等线"/>
      </a:defRPr>
    </a:lvl4pPr>
    <a:lvl5pPr marL="1828800" algn="l" rtl="0" fontAlgn="base">
      <a:spcBef>
        <a:spcPct val="0"/>
      </a:spcBef>
      <a:spcAft>
        <a:spcPct val="0"/>
      </a:spcAft>
      <a:defRPr kern="1200">
        <a:solidFill>
          <a:schemeClr val="tx1"/>
        </a:solidFill>
        <a:latin typeface="Arial" charset="0"/>
        <a:ea typeface="宋体" charset="-122"/>
        <a:cs typeface="等线"/>
      </a:defRPr>
    </a:lvl5pPr>
    <a:lvl6pPr marL="2286000" algn="l" defTabSz="914400" rtl="0" eaLnBrk="1" latinLnBrk="0" hangingPunct="1">
      <a:defRPr kern="1200">
        <a:solidFill>
          <a:schemeClr val="tx1"/>
        </a:solidFill>
        <a:latin typeface="Arial" charset="0"/>
        <a:ea typeface="宋体" charset="-122"/>
        <a:cs typeface="等线"/>
      </a:defRPr>
    </a:lvl6pPr>
    <a:lvl7pPr marL="2743200" algn="l" defTabSz="914400" rtl="0" eaLnBrk="1" latinLnBrk="0" hangingPunct="1">
      <a:defRPr kern="1200">
        <a:solidFill>
          <a:schemeClr val="tx1"/>
        </a:solidFill>
        <a:latin typeface="Arial" charset="0"/>
        <a:ea typeface="宋体" charset="-122"/>
        <a:cs typeface="等线"/>
      </a:defRPr>
    </a:lvl7pPr>
    <a:lvl8pPr marL="3200400" algn="l" defTabSz="914400" rtl="0" eaLnBrk="1" latinLnBrk="0" hangingPunct="1">
      <a:defRPr kern="1200">
        <a:solidFill>
          <a:schemeClr val="tx1"/>
        </a:solidFill>
        <a:latin typeface="Arial" charset="0"/>
        <a:ea typeface="宋体" charset="-122"/>
        <a:cs typeface="等线"/>
      </a:defRPr>
    </a:lvl8pPr>
    <a:lvl9pPr marL="3657600" algn="l" defTabSz="914400" rtl="0" eaLnBrk="1" latinLnBrk="0" hangingPunct="1">
      <a:defRPr kern="1200">
        <a:solidFill>
          <a:schemeClr val="tx1"/>
        </a:solidFill>
        <a:latin typeface="Arial" charset="0"/>
        <a:ea typeface="宋体" charset="-122"/>
        <a:cs typeface="等线"/>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91" d="100"/>
          <a:sy n="91" d="100"/>
        </p:scale>
        <p:origin x="-126" y="-13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fld id="{5C9BB44F-C72E-45C5-9DF9-8B9D2CFF9B9A}" type="datetimeFigureOut">
              <a:rPr lang="zh-CN" altLang="en-US"/>
              <a:pPr/>
              <a:t>2018-9-23</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E17290D3-0047-4465-87B2-2A3DF3A1F80B}" type="datetimeFigureOut">
              <a:rPr lang="zh-CN" altLang="en-US"/>
              <a:pPr/>
              <a:t>2018-9-23</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0689E0B0-0808-4AC5-B715-B753E4E3113F}" type="datetimeFigureOut">
              <a:rPr lang="zh-CN" altLang="en-US"/>
              <a:pPr/>
              <a:t>2018-9-23</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7FD979D-3CCE-42EC-BC0A-6C5922897AD3}" type="datetimeFigureOut">
              <a:rPr lang="zh-CN" altLang="en-US"/>
              <a:pPr/>
              <a:t>2018-9-23</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B885513B-04FE-4F07-A727-299CE3FC228E}" type="datetimeFigureOut">
              <a:rPr lang="zh-CN" altLang="en-US"/>
              <a:pPr/>
              <a:t>2018-9-23</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FDA3923E-CBA2-4036-8F6A-3AC61A97AA46}" type="datetimeFigureOut">
              <a:rPr lang="zh-CN" altLang="en-US"/>
              <a:pPr/>
              <a:t>2018-9-23</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2BF3766D-2B07-4FBD-AD5B-331579B46387}" type="datetimeFigureOut">
              <a:rPr lang="zh-CN" altLang="en-US"/>
              <a:pPr/>
              <a:t>2018-9-23</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69E64E10-FE60-4982-948C-C91A18B8E112}" type="datetimeFigureOut">
              <a:rPr lang="zh-CN" altLang="en-US"/>
              <a:pPr/>
              <a:t>2018-9-23</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60722A6-108B-44B4-85C1-1E7621430051}" type="datetimeFigureOut">
              <a:rPr lang="zh-CN" altLang="en-US"/>
              <a:pPr/>
              <a:t>2018-9-23</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4D07D45E-D43F-452C-9FA2-2FC03BE008AC}" type="datetimeFigureOut">
              <a:rPr lang="zh-CN" altLang="en-US"/>
              <a:pPr/>
              <a:t>2018-9-23</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152B03B7-B324-460D-9A32-8F4877FDF630}" type="datetimeFigureOut">
              <a:rPr lang="zh-CN" altLang="en-US"/>
              <a:pPr/>
              <a:t>2018-9-23</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5059" name="Rectangle 3"/>
          <p:cNvSpPr>
            <a:spLocks noGrp="1" noChangeArrowheads="1"/>
          </p:cNvSpPr>
          <p:nvPr>
            <p:ph type="body" idx="1"/>
          </p:nvPr>
        </p:nvSpPr>
        <p:spPr bwMode="auto">
          <a:xfrm>
            <a:off x="609600" y="1600200"/>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506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A9C48AD7-9E1A-4DB2-A043-11A5923C3FF1}" type="datetimeFigureOut">
              <a:rPr lang="zh-CN" altLang="en-US"/>
              <a:pPr/>
              <a:t>2018-9-23</a:t>
            </a:fld>
            <a:endParaRPr lang="en-US" altLang="zh-CN"/>
          </a:p>
        </p:txBody>
      </p:sp>
      <p:sp>
        <p:nvSpPr>
          <p:cNvPr id="45061" name="Text Box 5"/>
          <p:cNvSpPr txBox="1">
            <a:spLocks noChangeArrowheads="1"/>
          </p:cNvSpPr>
          <p:nvPr/>
        </p:nvSpPr>
        <p:spPr bwMode="auto">
          <a:xfrm>
            <a:off x="9091613" y="6583363"/>
            <a:ext cx="3100387" cy="274637"/>
          </a:xfrm>
          <a:prstGeom prst="rect">
            <a:avLst/>
          </a:prstGeom>
          <a:noFill/>
          <a:ln w="9525">
            <a:noFill/>
            <a:miter lim="800000"/>
            <a:headEnd/>
            <a:tailEnd/>
          </a:ln>
          <a:effectLst/>
        </p:spPr>
        <p:txBody>
          <a:bodyPr wrap="none">
            <a:spAutoFit/>
          </a:bodyPr>
          <a:lstStyle/>
          <a:p>
            <a:r>
              <a:rPr lang="en-US" altLang="zh-CN" sz="1200"/>
              <a:t>7C</a:t>
            </a:r>
            <a:r>
              <a:rPr lang="zh-CN" altLang="en-US" sz="1200"/>
              <a:t>中小学课件</a:t>
            </a:r>
            <a:r>
              <a:rPr lang="en-US" altLang="zh-CN" sz="1200"/>
              <a:t>http://cai.7cxk.net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Local%20Settings/Temporary%20Internet%20Files/Content.IE5/4T6V89MN/&#19979;&#36733;/&#22768;&#38899;/tian_&#37197;&#38899;&#26391;&#35829;.swf"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5.gif"/><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slide" Target="slide8.xml"/><Relationship Id="rId4" Type="http://schemas.openxmlformats.org/officeDocument/2006/relationships/image" Target="../media/image16.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gif"/></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5.gif"/><Relationship Id="rId1" Type="http://schemas.openxmlformats.org/officeDocument/2006/relationships/slideLayout" Target="../slideLayouts/slideLayout7.xml"/><Relationship Id="rId4" Type="http://schemas.openxmlformats.org/officeDocument/2006/relationships/image" Target="../media/image28.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Layout" Target="../slideLayouts/slideLayout7.xml"/><Relationship Id="rId1" Type="http://schemas.openxmlformats.org/officeDocument/2006/relationships/audio" Target="file:///D:\&#35838;&#20214;\&#37101;&#27819;&#33509;&#35799;&#20004;&#39318;\&#40644;&#29275;.WAV"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audio" Target="file:///D:\&#35838;&#20214;\&#37101;&#27819;&#33509;&#35799;&#20004;&#39318;\&#27785;&#24605;&#26354;.MP3" TargetMode="Externa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日期占位符 1"/>
          <p:cNvSpPr>
            <a:spLocks noGrp="1"/>
          </p:cNvSpPr>
          <p:nvPr>
            <p:ph type="dt" sz="quarter" idx="10"/>
          </p:nvPr>
        </p:nvSpPr>
        <p:spPr>
          <a:xfrm>
            <a:off x="838200" y="6356350"/>
            <a:ext cx="2743200" cy="365125"/>
          </a:xfrm>
          <a:noFill/>
        </p:spPr>
        <p:txBody>
          <a:bodyPr anchor="ctr"/>
          <a:lstStyle/>
          <a:p>
            <a:fld id="{679A3174-FB03-431C-8B6B-3F421DD81E95}" type="datetime1">
              <a:rPr lang="zh-CN" altLang="en-US">
                <a:latin typeface="Times New Roman" pitchFamily="18" charset="0"/>
              </a:rPr>
              <a:pPr/>
              <a:t>2018-9-23</a:t>
            </a:fld>
            <a:endParaRPr lang="en-US" altLang="zh-CN">
              <a:latin typeface="Times New Roman" pitchFamily="18" charset="0"/>
            </a:endParaRPr>
          </a:p>
        </p:txBody>
      </p:sp>
      <p:pic>
        <p:nvPicPr>
          <p:cNvPr id="13314" name="Picture 2" descr="0103_1024"/>
          <p:cNvPicPr>
            <a:picLocks noChangeAspect="1" noChangeArrowheads="1"/>
          </p:cNvPicPr>
          <p:nvPr/>
        </p:nvPicPr>
        <p:blipFill>
          <a:blip r:embed="rId2" cstate="print"/>
          <a:srcRect/>
          <a:stretch>
            <a:fillRect/>
          </a:stretch>
        </p:blipFill>
        <p:spPr bwMode="auto">
          <a:xfrm>
            <a:off x="715963" y="-501650"/>
            <a:ext cx="9574212" cy="6858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Picture 16"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grpSp>
        <p:nvGrpSpPr>
          <p:cNvPr id="22530" name="Group 2"/>
          <p:cNvGrpSpPr>
            <a:grpSpLocks/>
          </p:cNvGrpSpPr>
          <p:nvPr/>
        </p:nvGrpSpPr>
        <p:grpSpPr bwMode="auto">
          <a:xfrm>
            <a:off x="2209800" y="511175"/>
            <a:ext cx="7772400" cy="6346825"/>
            <a:chOff x="432" y="322"/>
            <a:chExt cx="4896" cy="3998"/>
          </a:xfrm>
        </p:grpSpPr>
        <p:sp>
          <p:nvSpPr>
            <p:cNvPr id="22533" name="Text Box 3"/>
            <p:cNvSpPr txBox="1">
              <a:spLocks noChangeArrowheads="1"/>
            </p:cNvSpPr>
            <p:nvPr/>
          </p:nvSpPr>
          <p:spPr bwMode="auto">
            <a:xfrm>
              <a:off x="432" y="322"/>
              <a:ext cx="4896" cy="3998"/>
            </a:xfrm>
            <a:prstGeom prst="rect">
              <a:avLst/>
            </a:prstGeom>
            <a:noFill/>
            <a:ln w="9525">
              <a:noFill/>
              <a:miter lim="800000"/>
              <a:headEnd/>
              <a:tailEnd/>
            </a:ln>
          </p:spPr>
          <p:txBody>
            <a:bodyPr>
              <a:spAutoFit/>
            </a:bodyPr>
            <a:lstStyle/>
            <a:p>
              <a:endParaRPr lang="en-US" altLang="zh-CN" sz="3200">
                <a:solidFill>
                  <a:schemeClr val="folHlink"/>
                </a:solidFill>
                <a:latin typeface="楷体_GB2312"/>
                <a:ea typeface="楷体_GB2312"/>
                <a:cs typeface="楷体_GB2312"/>
              </a:endParaRPr>
            </a:p>
            <a:p>
              <a:r>
                <a:rPr lang="en-US" altLang="zh-CN" sz="32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你看，那浅浅的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天河，</a:t>
              </a:r>
            </a:p>
            <a:p>
              <a:r>
                <a:rPr lang="zh-CN" altLang="en-US" sz="3600">
                  <a:solidFill>
                    <a:schemeClr val="folHlink"/>
                  </a:solidFill>
                  <a:latin typeface="楷体_GB2312"/>
                  <a:ea typeface="楷体_GB2312"/>
                  <a:cs typeface="楷体_GB2312"/>
                </a:rPr>
                <a:t>      定然是</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不甚</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宽广。</a:t>
              </a:r>
            </a:p>
            <a:p>
              <a:r>
                <a:rPr lang="zh-CN" altLang="en-US" sz="3600">
                  <a:solidFill>
                    <a:schemeClr val="folHlink"/>
                  </a:solidFill>
                  <a:latin typeface="楷体_GB2312"/>
                  <a:ea typeface="楷体_GB2312"/>
                  <a:cs typeface="楷体_GB2312"/>
                </a:rPr>
                <a:t>   　 那</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隔着河的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牛郎织女，</a:t>
              </a:r>
            </a:p>
            <a:p>
              <a:r>
                <a:rPr lang="zh-CN" altLang="en-US" sz="3600">
                  <a:solidFill>
                    <a:schemeClr val="folHlink"/>
                  </a:solidFill>
                  <a:latin typeface="楷体_GB2312"/>
                  <a:ea typeface="楷体_GB2312"/>
                  <a:cs typeface="楷体_GB2312"/>
                </a:rPr>
                <a:t>　    定能够</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骑着牛儿</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来往。</a:t>
              </a:r>
            </a:p>
            <a:p>
              <a:endParaRPr lang="zh-CN" altLang="en-US" sz="3600">
                <a:solidFill>
                  <a:schemeClr val="folHlink"/>
                </a:solidFill>
                <a:latin typeface="楷体_GB2312"/>
                <a:ea typeface="楷体_GB2312"/>
                <a:cs typeface="楷体_GB2312"/>
              </a:endParaRPr>
            </a:p>
            <a:p>
              <a:r>
                <a:rPr lang="zh-CN" altLang="en-US" sz="3600">
                  <a:solidFill>
                    <a:schemeClr val="folHlink"/>
                  </a:solidFill>
                  <a:latin typeface="楷体_GB2312"/>
                  <a:ea typeface="楷体_GB2312"/>
                  <a:cs typeface="楷体_GB2312"/>
                </a:rPr>
                <a:t>      我想</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他们</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此刻， </a:t>
              </a:r>
            </a:p>
            <a:p>
              <a:r>
                <a:rPr lang="zh-CN" altLang="en-US" sz="3600">
                  <a:solidFill>
                    <a:schemeClr val="folHlink"/>
                  </a:solidFill>
                  <a:latin typeface="楷体_GB2312"/>
                  <a:ea typeface="楷体_GB2312"/>
                  <a:cs typeface="楷体_GB2312"/>
                </a:rPr>
                <a:t>      定然</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在天街</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闲游。 </a:t>
              </a:r>
            </a:p>
            <a:p>
              <a:r>
                <a:rPr lang="zh-CN" altLang="en-US" sz="3600">
                  <a:solidFill>
                    <a:schemeClr val="folHlink"/>
                  </a:solidFill>
                  <a:latin typeface="楷体_GB2312"/>
                  <a:ea typeface="楷体_GB2312"/>
                  <a:cs typeface="楷体_GB2312"/>
                </a:rPr>
                <a:t>      不信，请看</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那朵流星， </a:t>
              </a:r>
            </a:p>
            <a:p>
              <a:r>
                <a:rPr lang="zh-CN" altLang="en-US" sz="3600">
                  <a:solidFill>
                    <a:schemeClr val="folHlink"/>
                  </a:solidFill>
                  <a:latin typeface="楷体_GB2312"/>
                  <a:ea typeface="楷体_GB2312"/>
                  <a:cs typeface="楷体_GB2312"/>
                </a:rPr>
                <a:t>      是他们</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提着灯笼</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在走。</a:t>
              </a:r>
            </a:p>
            <a:p>
              <a:pPr>
                <a:spcBef>
                  <a:spcPct val="50000"/>
                </a:spcBef>
              </a:pPr>
              <a:endParaRPr kumimoji="1" lang="en-US" altLang="zh-CN" sz="3600">
                <a:latin typeface="Times New Roman" pitchFamily="18" charset="0"/>
              </a:endParaRPr>
            </a:p>
          </p:txBody>
        </p:sp>
        <p:sp>
          <p:nvSpPr>
            <p:cNvPr id="22534" name="Oval 4"/>
            <p:cNvSpPr>
              <a:spLocks noChangeArrowheads="1"/>
            </p:cNvSpPr>
            <p:nvPr/>
          </p:nvSpPr>
          <p:spPr bwMode="auto">
            <a:xfrm>
              <a:off x="2640" y="960"/>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35" name="Oval 5"/>
            <p:cNvSpPr>
              <a:spLocks noChangeArrowheads="1"/>
            </p:cNvSpPr>
            <p:nvPr/>
          </p:nvSpPr>
          <p:spPr bwMode="auto">
            <a:xfrm>
              <a:off x="2928" y="960"/>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36" name="Oval 6"/>
            <p:cNvSpPr>
              <a:spLocks noChangeArrowheads="1"/>
            </p:cNvSpPr>
            <p:nvPr/>
          </p:nvSpPr>
          <p:spPr bwMode="auto">
            <a:xfrm>
              <a:off x="1440" y="1344"/>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37" name="Oval 7"/>
            <p:cNvSpPr>
              <a:spLocks noChangeArrowheads="1"/>
            </p:cNvSpPr>
            <p:nvPr/>
          </p:nvSpPr>
          <p:spPr bwMode="auto">
            <a:xfrm>
              <a:off x="1440" y="2016"/>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38" name="Oval 8"/>
            <p:cNvSpPr>
              <a:spLocks noChangeArrowheads="1"/>
            </p:cNvSpPr>
            <p:nvPr/>
          </p:nvSpPr>
          <p:spPr bwMode="auto">
            <a:xfrm>
              <a:off x="1440" y="3024"/>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39" name="Oval 9"/>
            <p:cNvSpPr>
              <a:spLocks noChangeArrowheads="1"/>
            </p:cNvSpPr>
            <p:nvPr/>
          </p:nvSpPr>
          <p:spPr bwMode="auto">
            <a:xfrm>
              <a:off x="3744" y="3024"/>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40" name="Oval 10"/>
            <p:cNvSpPr>
              <a:spLocks noChangeArrowheads="1"/>
            </p:cNvSpPr>
            <p:nvPr/>
          </p:nvSpPr>
          <p:spPr bwMode="auto">
            <a:xfrm>
              <a:off x="4032" y="3024"/>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41" name="Oval 11"/>
            <p:cNvSpPr>
              <a:spLocks noChangeArrowheads="1"/>
            </p:cNvSpPr>
            <p:nvPr/>
          </p:nvSpPr>
          <p:spPr bwMode="auto">
            <a:xfrm>
              <a:off x="3936" y="3442"/>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42" name="Oval 12"/>
            <p:cNvSpPr>
              <a:spLocks noChangeArrowheads="1"/>
            </p:cNvSpPr>
            <p:nvPr/>
          </p:nvSpPr>
          <p:spPr bwMode="auto">
            <a:xfrm>
              <a:off x="4176" y="3408"/>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2543" name="Oval 13"/>
            <p:cNvSpPr>
              <a:spLocks noChangeArrowheads="1"/>
            </p:cNvSpPr>
            <p:nvPr/>
          </p:nvSpPr>
          <p:spPr bwMode="auto">
            <a:xfrm>
              <a:off x="3312" y="3792"/>
              <a:ext cx="48" cy="48"/>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grpSp>
      <p:sp>
        <p:nvSpPr>
          <p:cNvPr id="22531" name="AutoShape 14">
            <a:hlinkClick r:id="" action="ppaction://hlinkshowjump?jump=nextslide" highlightClick="1"/>
          </p:cNvPr>
          <p:cNvSpPr>
            <a:spLocks noChangeArrowheads="1"/>
          </p:cNvSpPr>
          <p:nvPr/>
        </p:nvSpPr>
        <p:spPr bwMode="auto">
          <a:xfrm>
            <a:off x="10439400" y="6629400"/>
            <a:ext cx="228600" cy="228600"/>
          </a:xfrm>
          <a:prstGeom prst="actionButtonBlank">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
        <p:nvSpPr>
          <p:cNvPr id="22532" name="Oval 15"/>
          <p:cNvSpPr>
            <a:spLocks noChangeArrowheads="1"/>
          </p:cNvSpPr>
          <p:nvPr/>
        </p:nvSpPr>
        <p:spPr bwMode="auto">
          <a:xfrm>
            <a:off x="7315200" y="6019800"/>
            <a:ext cx="76200" cy="76200"/>
          </a:xfrm>
          <a:prstGeom prst="ellipse">
            <a:avLst/>
          </a:prstGeom>
          <a:solidFill>
            <a:srgbClr val="FF66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3" name="Picture 5"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sp>
        <p:nvSpPr>
          <p:cNvPr id="23554" name="Rectangle 2"/>
          <p:cNvSpPr>
            <a:spLocks noChangeArrowheads="1"/>
          </p:cNvSpPr>
          <p:nvPr/>
        </p:nvSpPr>
        <p:spPr bwMode="auto">
          <a:xfrm>
            <a:off x="3429000" y="1828800"/>
            <a:ext cx="5562600" cy="2835275"/>
          </a:xfrm>
          <a:prstGeom prst="rect">
            <a:avLst/>
          </a:prstGeom>
          <a:noFill/>
          <a:ln w="9525">
            <a:noFill/>
            <a:miter lim="800000"/>
            <a:headEnd/>
            <a:tailEnd/>
          </a:ln>
        </p:spPr>
        <p:txBody>
          <a:bodyPr>
            <a:spAutoFit/>
          </a:bodyPr>
          <a:lstStyle/>
          <a:p>
            <a:pPr>
              <a:spcBef>
                <a:spcPct val="50000"/>
              </a:spcBef>
            </a:pPr>
            <a:r>
              <a:rPr lang="zh-CN" altLang="en-US" sz="6000">
                <a:solidFill>
                  <a:srgbClr val="FFFF00"/>
                </a:solidFill>
                <a:latin typeface="隶书"/>
                <a:ea typeface="隶书"/>
                <a:cs typeface="隶书"/>
              </a:rPr>
              <a:t>想象一下：诗中描写的是怎样的四幅画面？</a:t>
            </a:r>
          </a:p>
        </p:txBody>
      </p:sp>
      <p:sp>
        <p:nvSpPr>
          <p:cNvPr id="23555" name="Text Box 3"/>
          <p:cNvSpPr txBox="1">
            <a:spLocks noChangeArrowheads="1"/>
          </p:cNvSpPr>
          <p:nvPr/>
        </p:nvSpPr>
        <p:spPr bwMode="auto">
          <a:xfrm>
            <a:off x="2270125" y="304800"/>
            <a:ext cx="3994150" cy="1006475"/>
          </a:xfrm>
          <a:prstGeom prst="rect">
            <a:avLst/>
          </a:prstGeom>
          <a:noFill/>
          <a:ln w="9525">
            <a:noFill/>
            <a:miter lim="800000"/>
            <a:headEnd/>
            <a:tailEnd/>
          </a:ln>
        </p:spPr>
        <p:txBody>
          <a:bodyPr wrap="none">
            <a:spAutoFit/>
          </a:bodyPr>
          <a:lstStyle/>
          <a:p>
            <a:r>
              <a:rPr kumimoji="1" lang="zh-CN" altLang="en-US" sz="6000">
                <a:solidFill>
                  <a:schemeClr val="folHlink"/>
                </a:solidFill>
                <a:latin typeface="Times New Roman" pitchFamily="18" charset="0"/>
                <a:ea typeface="华文彩云"/>
                <a:cs typeface="华文彩云"/>
              </a:rPr>
              <a:t>一、画面美</a:t>
            </a:r>
          </a:p>
        </p:txBody>
      </p:sp>
      <p:sp>
        <p:nvSpPr>
          <p:cNvPr id="23556" name="AutoShape 4">
            <a:hlinkClick r:id="" action="ppaction://hlinkshowjump?jump=nextslide"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日期占位符 1"/>
          <p:cNvSpPr>
            <a:spLocks noGrp="1"/>
          </p:cNvSpPr>
          <p:nvPr>
            <p:ph type="dt" sz="quarter" idx="10"/>
          </p:nvPr>
        </p:nvSpPr>
        <p:spPr>
          <a:xfrm>
            <a:off x="838200" y="6356350"/>
            <a:ext cx="2743200" cy="365125"/>
          </a:xfrm>
          <a:noFill/>
        </p:spPr>
        <p:txBody>
          <a:bodyPr anchor="ctr"/>
          <a:lstStyle/>
          <a:p>
            <a:fld id="{788ECB5D-4138-49F7-B3C9-791B58685F86}" type="datetime1">
              <a:rPr lang="zh-CN" altLang="en-US">
                <a:latin typeface="Times New Roman" pitchFamily="18" charset="0"/>
              </a:rPr>
              <a:pPr/>
              <a:t>2018-9-23</a:t>
            </a:fld>
            <a:endParaRPr lang="en-US" altLang="zh-CN">
              <a:latin typeface="Times New Roman" pitchFamily="18" charset="0"/>
            </a:endParaRPr>
          </a:p>
        </p:txBody>
      </p:sp>
      <p:sp>
        <p:nvSpPr>
          <p:cNvPr id="24578"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4579"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20836E40-A512-46C5-BB94-87CDE42CA80D}" type="slidenum">
              <a:rPr lang="en-US" altLang="zh-CN" sz="1400">
                <a:latin typeface="Times New Roman" pitchFamily="18" charset="0"/>
              </a:rPr>
              <a:pPr algn="r"/>
              <a:t>12</a:t>
            </a:fld>
            <a:endParaRPr lang="en-US" altLang="zh-CN" sz="1400">
              <a:latin typeface="Times New Roman" pitchFamily="18" charset="0"/>
            </a:endParaRPr>
          </a:p>
        </p:txBody>
      </p:sp>
      <p:pic>
        <p:nvPicPr>
          <p:cNvPr id="124930" name="Picture 2050" descr="街灯1"/>
          <p:cNvPicPr>
            <a:picLocks noChangeAspect="1" noChangeArrowheads="1"/>
          </p:cNvPicPr>
          <p:nvPr/>
        </p:nvPicPr>
        <p:blipFill>
          <a:blip r:embed="rId2" cstate="print"/>
          <a:srcRect/>
          <a:stretch>
            <a:fillRect/>
          </a:stretch>
        </p:blipFill>
        <p:spPr bwMode="auto">
          <a:xfrm>
            <a:off x="1524000" y="0"/>
            <a:ext cx="15219363" cy="7129463"/>
          </a:xfrm>
          <a:prstGeom prst="rect">
            <a:avLst/>
          </a:prstGeom>
          <a:noFill/>
          <a:ln w="9525">
            <a:noFill/>
            <a:miter lim="800000"/>
            <a:headEnd/>
            <a:tailEnd/>
          </a:ln>
        </p:spPr>
      </p:pic>
      <p:sp>
        <p:nvSpPr>
          <p:cNvPr id="24581" name="Text Box 2051"/>
          <p:cNvSpPr txBox="1">
            <a:spLocks noChangeArrowheads="1"/>
          </p:cNvSpPr>
          <p:nvPr/>
        </p:nvSpPr>
        <p:spPr bwMode="auto">
          <a:xfrm>
            <a:off x="2895600" y="914400"/>
            <a:ext cx="6656388" cy="5218113"/>
          </a:xfrm>
          <a:prstGeom prst="rect">
            <a:avLst/>
          </a:prstGeom>
          <a:noFill/>
          <a:ln w="9525">
            <a:noFill/>
            <a:miter lim="800000"/>
            <a:headEnd/>
            <a:tailEnd/>
          </a:ln>
        </p:spPr>
        <p:txBody>
          <a:bodyPr>
            <a:spAutoFit/>
          </a:bodyPr>
          <a:lstStyle/>
          <a:p>
            <a:pPr>
              <a:spcBef>
                <a:spcPct val="50000"/>
              </a:spcBef>
            </a:pPr>
            <a:r>
              <a:rPr kumimoji="1" lang="zh-CN" altLang="en-US" sz="4800">
                <a:solidFill>
                  <a:schemeClr val="hlink"/>
                </a:solidFill>
                <a:latin typeface="Times New Roman" pitchFamily="18" charset="0"/>
                <a:ea typeface="华文行楷" pitchFamily="2" charset="-122"/>
              </a:rPr>
              <a:t>第一幅：星灯辉映图</a:t>
            </a:r>
          </a:p>
          <a:p>
            <a:pPr>
              <a:spcBef>
                <a:spcPct val="50000"/>
              </a:spcBef>
            </a:pPr>
            <a:r>
              <a:rPr kumimoji="1" lang="zh-CN" altLang="en-US" sz="4800">
                <a:solidFill>
                  <a:schemeClr val="hlink"/>
                </a:solidFill>
                <a:latin typeface="Times New Roman" pitchFamily="18" charset="0"/>
                <a:ea typeface="华文行楷" pitchFamily="2" charset="-122"/>
              </a:rPr>
              <a:t>第二幅：街市奇珍图。</a:t>
            </a:r>
          </a:p>
          <a:p>
            <a:pPr>
              <a:spcBef>
                <a:spcPct val="50000"/>
              </a:spcBef>
            </a:pPr>
            <a:r>
              <a:rPr kumimoji="1" lang="zh-CN" altLang="en-US" sz="4800">
                <a:solidFill>
                  <a:schemeClr val="hlink"/>
                </a:solidFill>
                <a:latin typeface="Times New Roman" pitchFamily="18" charset="0"/>
                <a:ea typeface="华文行楷" pitchFamily="2" charset="-122"/>
              </a:rPr>
              <a:t>第三幅：骑牛往来图。</a:t>
            </a:r>
          </a:p>
          <a:p>
            <a:pPr>
              <a:spcBef>
                <a:spcPct val="50000"/>
              </a:spcBef>
            </a:pPr>
            <a:r>
              <a:rPr kumimoji="1" lang="zh-CN" altLang="en-US" sz="4800">
                <a:solidFill>
                  <a:schemeClr val="hlink"/>
                </a:solidFill>
                <a:latin typeface="Times New Roman" pitchFamily="18" charset="0"/>
                <a:ea typeface="华文行楷" pitchFamily="2" charset="-122"/>
              </a:rPr>
              <a:t>第四幅：天街闲游图</a:t>
            </a:r>
          </a:p>
          <a:p>
            <a:pPr>
              <a:spcBef>
                <a:spcPct val="50000"/>
              </a:spcBef>
            </a:pPr>
            <a:endParaRPr kumimoji="1" lang="en-US" altLang="zh-CN" sz="4800">
              <a:solidFill>
                <a:schemeClr val="tx2"/>
              </a:solidFill>
              <a:latin typeface="Times New Roman" pitchFamily="18"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box(out)">
                                      <p:cBhvr>
                                        <p:cTn id="7" dur="5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日期占位符 1"/>
          <p:cNvSpPr>
            <a:spLocks noGrp="1"/>
          </p:cNvSpPr>
          <p:nvPr>
            <p:ph type="dt" sz="quarter" idx="10"/>
          </p:nvPr>
        </p:nvSpPr>
        <p:spPr>
          <a:xfrm>
            <a:off x="838200" y="6356350"/>
            <a:ext cx="2743200" cy="365125"/>
          </a:xfrm>
          <a:noFill/>
        </p:spPr>
        <p:txBody>
          <a:bodyPr anchor="ctr"/>
          <a:lstStyle/>
          <a:p>
            <a:fld id="{397D552A-557C-488A-B294-C9AFDD925182}" type="datetime1">
              <a:rPr lang="zh-CN" altLang="en-US">
                <a:latin typeface="Times New Roman" pitchFamily="18" charset="0"/>
              </a:rPr>
              <a:pPr/>
              <a:t>2018-9-23</a:t>
            </a:fld>
            <a:endParaRPr lang="en-US" altLang="zh-CN">
              <a:latin typeface="Times New Roman" pitchFamily="18" charset="0"/>
            </a:endParaRPr>
          </a:p>
        </p:txBody>
      </p:sp>
      <p:sp>
        <p:nvSpPr>
          <p:cNvPr id="25602"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5603"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03906277-E82C-4E9E-B114-93402BB0F84C}" type="slidenum">
              <a:rPr lang="en-US" altLang="zh-CN" sz="1400">
                <a:latin typeface="Times New Roman" pitchFamily="18" charset="0"/>
              </a:rPr>
              <a:pPr algn="r"/>
              <a:t>13</a:t>
            </a:fld>
            <a:endParaRPr lang="en-US" altLang="zh-CN" sz="1400">
              <a:latin typeface="Times New Roman" pitchFamily="18" charset="0"/>
            </a:endParaRPr>
          </a:p>
        </p:txBody>
      </p:sp>
      <p:pic>
        <p:nvPicPr>
          <p:cNvPr id="25604" name="Picture 2" descr="xinsrc_310701231328109203735">
            <a:hlinkClick r:id="rId2" action="ppaction://hlinkfile"/>
          </p:cNvPr>
          <p:cNvPicPr>
            <a:picLocks noChangeAspect="1" noChangeArrowheads="1"/>
          </p:cNvPicPr>
          <p:nvPr/>
        </p:nvPicPr>
        <p:blipFill>
          <a:blip r:embed="rId3" cstate="print"/>
          <a:srcRect/>
          <a:stretch>
            <a:fillRect/>
          </a:stretch>
        </p:blipFill>
        <p:spPr bwMode="auto">
          <a:xfrm>
            <a:off x="1524000" y="0"/>
            <a:ext cx="9144000" cy="6858000"/>
          </a:xfrm>
          <a:prstGeom prst="rect">
            <a:avLst/>
          </a:prstGeom>
          <a:noFill/>
          <a:ln w="9525">
            <a:noFill/>
            <a:miter lim="800000"/>
            <a:headEnd/>
            <a:tailEnd/>
          </a:ln>
        </p:spPr>
      </p:pic>
      <p:sp>
        <p:nvSpPr>
          <p:cNvPr id="25605" name="Rectangle 3"/>
          <p:cNvSpPr>
            <a:spLocks noChangeArrowheads="1"/>
          </p:cNvSpPr>
          <p:nvPr/>
        </p:nvSpPr>
        <p:spPr bwMode="auto">
          <a:xfrm>
            <a:off x="1524000" y="476250"/>
            <a:ext cx="5435600" cy="5035550"/>
          </a:xfrm>
          <a:prstGeom prst="rect">
            <a:avLst/>
          </a:prstGeom>
          <a:noFill/>
          <a:ln w="9525">
            <a:noFill/>
            <a:miter lim="800000"/>
            <a:headEnd/>
            <a:tailEnd/>
          </a:ln>
        </p:spPr>
        <p:txBody>
          <a:bodyPr>
            <a:spAutoFit/>
          </a:bodyPr>
          <a:lstStyle/>
          <a:p>
            <a:r>
              <a:rPr lang="zh-CN" altLang="en-US" sz="3600" b="1">
                <a:solidFill>
                  <a:schemeClr val="bg1"/>
                </a:solidFill>
              </a:rPr>
              <a:t>远远的街灯明了，</a:t>
            </a:r>
          </a:p>
          <a:p>
            <a:r>
              <a:rPr lang="zh-CN" altLang="en-US" sz="3600" b="1">
                <a:solidFill>
                  <a:schemeClr val="bg1"/>
                </a:solidFill>
              </a:rPr>
              <a:t>好像闪着无数的明星。</a:t>
            </a:r>
          </a:p>
          <a:p>
            <a:r>
              <a:rPr lang="zh-CN" altLang="en-US" sz="3600" b="1">
                <a:solidFill>
                  <a:schemeClr val="bg1"/>
                </a:solidFill>
              </a:rPr>
              <a:t>天上的明星现了，</a:t>
            </a:r>
          </a:p>
          <a:p>
            <a:r>
              <a:rPr lang="zh-CN" altLang="en-US" sz="3600" b="1">
                <a:solidFill>
                  <a:schemeClr val="bg1"/>
                </a:solidFill>
              </a:rPr>
              <a:t>好像点着无数的街灯。</a:t>
            </a:r>
          </a:p>
          <a:p>
            <a:endParaRPr lang="zh-CN" altLang="en-US" sz="3600" b="1">
              <a:solidFill>
                <a:schemeClr val="bg1"/>
              </a:solidFill>
            </a:endParaRPr>
          </a:p>
          <a:p>
            <a:r>
              <a:rPr lang="zh-CN" altLang="en-US" sz="3600" b="1">
                <a:solidFill>
                  <a:schemeClr val="bg1"/>
                </a:solidFill>
              </a:rPr>
              <a:t>我想那缥渺的空中，</a:t>
            </a:r>
          </a:p>
          <a:p>
            <a:r>
              <a:rPr lang="zh-CN" altLang="en-US" sz="3600" b="1">
                <a:solidFill>
                  <a:schemeClr val="bg1"/>
                </a:solidFill>
              </a:rPr>
              <a:t>定然有美丽的街市。</a:t>
            </a:r>
          </a:p>
          <a:p>
            <a:r>
              <a:rPr lang="zh-CN" altLang="en-US" sz="3600" b="1">
                <a:solidFill>
                  <a:schemeClr val="bg1"/>
                </a:solidFill>
              </a:rPr>
              <a:t>街市上陈列的一些物品，</a:t>
            </a:r>
          </a:p>
          <a:p>
            <a:r>
              <a:rPr lang="zh-CN" altLang="en-US" sz="3600" b="1">
                <a:solidFill>
                  <a:schemeClr val="bg1"/>
                </a:solidFill>
              </a:rPr>
              <a:t>定然是世上没有的珍奇。</a:t>
            </a:r>
          </a:p>
        </p:txBody>
      </p:sp>
      <p:sp>
        <p:nvSpPr>
          <p:cNvPr id="139268" name="Text Box 4"/>
          <p:cNvSpPr txBox="1">
            <a:spLocks noChangeArrowheads="1"/>
          </p:cNvSpPr>
          <p:nvPr/>
        </p:nvSpPr>
        <p:spPr bwMode="auto">
          <a:xfrm>
            <a:off x="7248525" y="1196975"/>
            <a:ext cx="2232025" cy="862013"/>
          </a:xfrm>
          <a:prstGeom prst="rect">
            <a:avLst/>
          </a:prstGeom>
          <a:noFill/>
          <a:ln w="38100" cap="rnd">
            <a:solidFill>
              <a:srgbClr val="CC66FF"/>
            </a:solidFill>
            <a:prstDash val="sysDot"/>
            <a:miter lim="800000"/>
            <a:headEnd/>
            <a:tailEnd/>
          </a:ln>
        </p:spPr>
        <p:txBody>
          <a:bodyPr>
            <a:spAutoFit/>
          </a:bodyPr>
          <a:lstStyle/>
          <a:p>
            <a:pPr>
              <a:spcBef>
                <a:spcPct val="50000"/>
              </a:spcBef>
            </a:pPr>
            <a:r>
              <a:rPr lang="zh-CN" altLang="en-US" sz="4800" b="1">
                <a:solidFill>
                  <a:schemeClr val="bg1"/>
                </a:solidFill>
                <a:latin typeface="楷体_GB2312"/>
                <a:ea typeface="楷体_GB2312"/>
                <a:cs typeface="楷体_GB2312"/>
              </a:rPr>
              <a:t>景美</a:t>
            </a:r>
          </a:p>
        </p:txBody>
      </p:sp>
      <p:sp>
        <p:nvSpPr>
          <p:cNvPr id="139269" name="Text Box 5"/>
          <p:cNvSpPr txBox="1">
            <a:spLocks noChangeArrowheads="1"/>
          </p:cNvSpPr>
          <p:nvPr/>
        </p:nvSpPr>
        <p:spPr bwMode="auto">
          <a:xfrm>
            <a:off x="7248525" y="3933825"/>
            <a:ext cx="2592388" cy="862013"/>
          </a:xfrm>
          <a:prstGeom prst="rect">
            <a:avLst/>
          </a:prstGeom>
          <a:noFill/>
          <a:ln w="38100" cap="rnd">
            <a:solidFill>
              <a:srgbClr val="CC66FF"/>
            </a:solidFill>
            <a:prstDash val="sysDot"/>
            <a:miter lim="800000"/>
            <a:headEnd/>
            <a:tailEnd/>
          </a:ln>
        </p:spPr>
        <p:txBody>
          <a:bodyPr>
            <a:spAutoFit/>
          </a:bodyPr>
          <a:lstStyle/>
          <a:p>
            <a:pPr>
              <a:spcBef>
                <a:spcPct val="50000"/>
              </a:spcBef>
            </a:pPr>
            <a:r>
              <a:rPr lang="zh-CN" altLang="en-US" sz="4800" b="1">
                <a:solidFill>
                  <a:schemeClr val="bg1"/>
                </a:solidFill>
                <a:latin typeface="楷体_GB2312"/>
                <a:ea typeface="楷体_GB2312"/>
                <a:cs typeface="楷体_GB2312"/>
              </a:rPr>
              <a:t>街市美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p:cTn id="7" dur="500" fill="hold"/>
                                        <p:tgtEl>
                                          <p:spTgt spid="139268"/>
                                        </p:tgtEl>
                                        <p:attrNameLst>
                                          <p:attrName>ppt_w</p:attrName>
                                        </p:attrNameLst>
                                      </p:cBhvr>
                                      <p:tavLst>
                                        <p:tav tm="0">
                                          <p:val>
                                            <p:fltVal val="0"/>
                                          </p:val>
                                        </p:tav>
                                        <p:tav tm="100000">
                                          <p:val>
                                            <p:strVal val="#ppt_w"/>
                                          </p:val>
                                        </p:tav>
                                      </p:tavLst>
                                    </p:anim>
                                    <p:anim calcmode="lin" valueType="num">
                                      <p:cBhvr>
                                        <p:cTn id="8" dur="500" fill="hold"/>
                                        <p:tgtEl>
                                          <p:spTgt spid="13926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9269"/>
                                        </p:tgtEl>
                                        <p:attrNameLst>
                                          <p:attrName>style.visibility</p:attrName>
                                        </p:attrNameLst>
                                      </p:cBhvr>
                                      <p:to>
                                        <p:strVal val="visible"/>
                                      </p:to>
                                    </p:set>
                                    <p:anim calcmode="lin" valueType="num">
                                      <p:cBhvr>
                                        <p:cTn id="13" dur="500" fill="hold"/>
                                        <p:tgtEl>
                                          <p:spTgt spid="139269"/>
                                        </p:tgtEl>
                                        <p:attrNameLst>
                                          <p:attrName>ppt_w</p:attrName>
                                        </p:attrNameLst>
                                      </p:cBhvr>
                                      <p:tavLst>
                                        <p:tav tm="0">
                                          <p:val>
                                            <p:fltVal val="0"/>
                                          </p:val>
                                        </p:tav>
                                        <p:tav tm="100000">
                                          <p:val>
                                            <p:strVal val="#ppt_w"/>
                                          </p:val>
                                        </p:tav>
                                      </p:tavLst>
                                    </p:anim>
                                    <p:anim calcmode="lin" valueType="num">
                                      <p:cBhvr>
                                        <p:cTn id="14" dur="500" fill="hold"/>
                                        <p:tgtEl>
                                          <p:spTgt spid="1392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animBg="1"/>
      <p:bldP spid="139269"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日期占位符 1"/>
          <p:cNvSpPr>
            <a:spLocks noGrp="1"/>
          </p:cNvSpPr>
          <p:nvPr>
            <p:ph type="dt" sz="quarter" idx="10"/>
          </p:nvPr>
        </p:nvSpPr>
        <p:spPr>
          <a:xfrm>
            <a:off x="838200" y="6356350"/>
            <a:ext cx="2743200" cy="365125"/>
          </a:xfrm>
          <a:noFill/>
        </p:spPr>
        <p:txBody>
          <a:bodyPr anchor="ctr"/>
          <a:lstStyle/>
          <a:p>
            <a:fld id="{68295A04-735A-43BD-99A8-6FC2810D106B}" type="datetime1">
              <a:rPr lang="zh-CN" altLang="en-US">
                <a:latin typeface="Times New Roman" pitchFamily="18" charset="0"/>
              </a:rPr>
              <a:pPr/>
              <a:t>2018-9-23</a:t>
            </a:fld>
            <a:endParaRPr lang="en-US" altLang="zh-CN">
              <a:latin typeface="Times New Roman" pitchFamily="18" charset="0"/>
            </a:endParaRPr>
          </a:p>
        </p:txBody>
      </p:sp>
      <p:sp>
        <p:nvSpPr>
          <p:cNvPr id="26626"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6627"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BE74F606-B1FA-4D75-916C-9C6D40B81E40}" type="slidenum">
              <a:rPr lang="en-US" altLang="zh-CN" sz="1400">
                <a:latin typeface="Times New Roman" pitchFamily="18" charset="0"/>
              </a:rPr>
              <a:pPr algn="r"/>
              <a:t>14</a:t>
            </a:fld>
            <a:endParaRPr lang="en-US" altLang="zh-CN" sz="1400">
              <a:latin typeface="Times New Roman" pitchFamily="18" charset="0"/>
            </a:endParaRPr>
          </a:p>
        </p:txBody>
      </p:sp>
      <p:pic>
        <p:nvPicPr>
          <p:cNvPr id="26628" name="Picture 2" descr="xinsrc_320701231328390117906"/>
          <p:cNvPicPr>
            <a:picLocks noChangeAspect="1" noChangeArrowheads="1"/>
          </p:cNvPicPr>
          <p:nvPr/>
        </p:nvPicPr>
        <p:blipFill>
          <a:blip r:embed="rId2" cstate="print"/>
          <a:srcRect/>
          <a:stretch>
            <a:fillRect/>
          </a:stretch>
        </p:blipFill>
        <p:spPr bwMode="auto">
          <a:xfrm>
            <a:off x="1524000" y="0"/>
            <a:ext cx="9144000" cy="7100888"/>
          </a:xfrm>
          <a:prstGeom prst="rect">
            <a:avLst/>
          </a:prstGeom>
          <a:noFill/>
          <a:ln w="9525">
            <a:noFill/>
            <a:miter lim="800000"/>
            <a:headEnd/>
            <a:tailEnd/>
          </a:ln>
        </p:spPr>
      </p:pic>
      <p:sp>
        <p:nvSpPr>
          <p:cNvPr id="26629" name="Rectangle 3"/>
          <p:cNvSpPr>
            <a:spLocks noChangeArrowheads="1"/>
          </p:cNvSpPr>
          <p:nvPr/>
        </p:nvSpPr>
        <p:spPr bwMode="auto">
          <a:xfrm>
            <a:off x="1524000" y="0"/>
            <a:ext cx="8064500" cy="4395788"/>
          </a:xfrm>
          <a:prstGeom prst="rect">
            <a:avLst/>
          </a:prstGeom>
          <a:noFill/>
          <a:ln w="9525">
            <a:noFill/>
            <a:miter lim="800000"/>
            <a:headEnd/>
            <a:tailEnd/>
          </a:ln>
        </p:spPr>
        <p:txBody>
          <a:bodyPr>
            <a:spAutoFit/>
          </a:bodyPr>
          <a:lstStyle/>
          <a:p>
            <a:pPr>
              <a:spcBef>
                <a:spcPct val="50000"/>
              </a:spcBef>
            </a:pPr>
            <a:r>
              <a:rPr lang="zh-CN" altLang="en-US" sz="3600" b="1">
                <a:solidFill>
                  <a:schemeClr val="bg1"/>
                </a:solidFill>
              </a:rPr>
              <a:t>你看，那浅浅的天河，</a:t>
            </a:r>
          </a:p>
          <a:p>
            <a:pPr>
              <a:spcBef>
                <a:spcPct val="50000"/>
              </a:spcBef>
            </a:pPr>
            <a:r>
              <a:rPr lang="zh-CN" altLang="en-US" sz="3600" b="1">
                <a:solidFill>
                  <a:schemeClr val="bg1"/>
                </a:solidFill>
              </a:rPr>
              <a:t>定然是不甚宽广。</a:t>
            </a:r>
          </a:p>
          <a:p>
            <a:pPr>
              <a:spcBef>
                <a:spcPct val="50000"/>
              </a:spcBef>
            </a:pPr>
            <a:r>
              <a:rPr lang="zh-CN" altLang="en-US" sz="3600" b="1">
                <a:solidFill>
                  <a:schemeClr val="bg1"/>
                </a:solidFill>
              </a:rPr>
              <a:t>那隔着河的牛郎织女，</a:t>
            </a:r>
          </a:p>
          <a:p>
            <a:pPr>
              <a:spcBef>
                <a:spcPct val="50000"/>
              </a:spcBef>
            </a:pPr>
            <a:r>
              <a:rPr lang="zh-CN" altLang="en-US" sz="3600" b="1">
                <a:solidFill>
                  <a:schemeClr val="bg1"/>
                </a:solidFill>
              </a:rPr>
              <a:t> 定能够骑着牛儿来往。</a:t>
            </a:r>
          </a:p>
          <a:p>
            <a:pPr>
              <a:spcBef>
                <a:spcPct val="50000"/>
              </a:spcBef>
            </a:pPr>
            <a:endParaRPr lang="zh-CN" altLang="en-US" sz="2800" b="1">
              <a:solidFill>
                <a:schemeClr val="bg1"/>
              </a:solidFill>
            </a:endParaRPr>
          </a:p>
          <a:p>
            <a:pPr>
              <a:spcBef>
                <a:spcPct val="50000"/>
              </a:spcBef>
            </a:pPr>
            <a:r>
              <a:rPr lang="zh-CN" altLang="en-US" sz="2800" b="1">
                <a:solidFill>
                  <a:schemeClr val="bg1"/>
                </a:solidFill>
              </a:rPr>
              <a:t> </a:t>
            </a:r>
          </a:p>
        </p:txBody>
      </p:sp>
      <p:sp>
        <p:nvSpPr>
          <p:cNvPr id="26630" name="Rectangle 4"/>
          <p:cNvSpPr>
            <a:spLocks noChangeArrowheads="1"/>
          </p:cNvSpPr>
          <p:nvPr/>
        </p:nvSpPr>
        <p:spPr bwMode="auto">
          <a:xfrm>
            <a:off x="5310188" y="3789363"/>
            <a:ext cx="5357812" cy="3540125"/>
          </a:xfrm>
          <a:prstGeom prst="rect">
            <a:avLst/>
          </a:prstGeom>
          <a:noFill/>
          <a:ln w="9525">
            <a:noFill/>
            <a:miter lim="800000"/>
            <a:headEnd/>
            <a:tailEnd/>
          </a:ln>
        </p:spPr>
        <p:txBody>
          <a:bodyPr wrap="none">
            <a:spAutoFit/>
          </a:bodyPr>
          <a:lstStyle/>
          <a:p>
            <a:pPr>
              <a:spcBef>
                <a:spcPct val="50000"/>
              </a:spcBef>
            </a:pPr>
            <a:r>
              <a:rPr lang="zh-CN" altLang="en-US" sz="3600" b="1">
                <a:solidFill>
                  <a:schemeClr val="bg1"/>
                </a:solidFill>
              </a:rPr>
              <a:t>我想他们此刻，</a:t>
            </a:r>
          </a:p>
          <a:p>
            <a:pPr>
              <a:spcBef>
                <a:spcPct val="50000"/>
              </a:spcBef>
            </a:pPr>
            <a:r>
              <a:rPr lang="zh-CN" altLang="en-US" sz="3600" b="1">
                <a:solidFill>
                  <a:schemeClr val="bg1"/>
                </a:solidFill>
              </a:rPr>
              <a:t>定然在天街闲游。</a:t>
            </a:r>
          </a:p>
          <a:p>
            <a:pPr>
              <a:spcBef>
                <a:spcPct val="50000"/>
              </a:spcBef>
            </a:pPr>
            <a:r>
              <a:rPr lang="zh-CN" altLang="en-US" sz="3600" b="1">
                <a:solidFill>
                  <a:schemeClr val="bg1"/>
                </a:solidFill>
              </a:rPr>
              <a:t>不信，请看那朵流星。</a:t>
            </a:r>
          </a:p>
          <a:p>
            <a:pPr>
              <a:spcBef>
                <a:spcPct val="50000"/>
              </a:spcBef>
            </a:pPr>
            <a:r>
              <a:rPr lang="zh-CN" altLang="en-US" sz="3600" b="1">
                <a:solidFill>
                  <a:schemeClr val="bg1"/>
                </a:solidFill>
              </a:rPr>
              <a:t> 那是他们提着灯笼在走。</a:t>
            </a:r>
            <a:r>
              <a:rPr lang="zh-CN" altLang="en-US" sz="2800" b="1">
                <a:solidFill>
                  <a:schemeClr val="bg1"/>
                </a:solidFill>
              </a:rPr>
              <a:t/>
            </a:r>
            <a:br>
              <a:rPr lang="zh-CN" altLang="en-US" sz="2800" b="1">
                <a:solidFill>
                  <a:schemeClr val="bg1"/>
                </a:solidFill>
              </a:rPr>
            </a:br>
            <a:endParaRPr lang="zh-CN" altLang="en-US" sz="2800" b="1">
              <a:solidFill>
                <a:schemeClr val="bg1"/>
              </a:solidFill>
            </a:endParaRPr>
          </a:p>
        </p:txBody>
      </p:sp>
      <p:sp>
        <p:nvSpPr>
          <p:cNvPr id="140293" name="Text Box 5"/>
          <p:cNvSpPr txBox="1">
            <a:spLocks noChangeArrowheads="1"/>
          </p:cNvSpPr>
          <p:nvPr/>
        </p:nvSpPr>
        <p:spPr bwMode="auto">
          <a:xfrm>
            <a:off x="6816725" y="981075"/>
            <a:ext cx="2592388" cy="830263"/>
          </a:xfrm>
          <a:prstGeom prst="rect">
            <a:avLst/>
          </a:prstGeom>
          <a:noFill/>
          <a:ln w="57150" cap="rnd">
            <a:solidFill>
              <a:srgbClr val="CC66FF"/>
            </a:solidFill>
            <a:prstDash val="sysDot"/>
            <a:miter lim="800000"/>
            <a:headEnd/>
            <a:tailEnd/>
          </a:ln>
        </p:spPr>
        <p:txBody>
          <a:bodyPr>
            <a:spAutoFit/>
          </a:bodyPr>
          <a:lstStyle/>
          <a:p>
            <a:pPr>
              <a:spcBef>
                <a:spcPct val="50000"/>
              </a:spcBef>
            </a:pPr>
            <a:r>
              <a:rPr lang="zh-CN" altLang="en-US" sz="4800" b="1">
                <a:solidFill>
                  <a:schemeClr val="bg1"/>
                </a:solidFill>
                <a:ea typeface="楷体_GB2312"/>
                <a:cs typeface="楷体_GB2312"/>
              </a:rPr>
              <a:t>人物美</a:t>
            </a:r>
          </a:p>
        </p:txBody>
      </p:sp>
      <p:sp>
        <p:nvSpPr>
          <p:cNvPr id="140294" name="Text Box 6"/>
          <p:cNvSpPr txBox="1">
            <a:spLocks noChangeArrowheads="1"/>
          </p:cNvSpPr>
          <p:nvPr/>
        </p:nvSpPr>
        <p:spPr bwMode="auto">
          <a:xfrm>
            <a:off x="2135188" y="4797425"/>
            <a:ext cx="2665412" cy="830263"/>
          </a:xfrm>
          <a:prstGeom prst="rect">
            <a:avLst/>
          </a:prstGeom>
          <a:noFill/>
          <a:ln w="57150" cap="rnd">
            <a:solidFill>
              <a:srgbClr val="CC66FF"/>
            </a:solidFill>
            <a:prstDash val="sysDot"/>
            <a:miter lim="800000"/>
            <a:headEnd/>
            <a:tailEnd/>
          </a:ln>
        </p:spPr>
        <p:txBody>
          <a:bodyPr>
            <a:spAutoFit/>
          </a:bodyPr>
          <a:lstStyle/>
          <a:p>
            <a:pPr>
              <a:spcBef>
                <a:spcPct val="50000"/>
              </a:spcBef>
            </a:pPr>
            <a:r>
              <a:rPr lang="en-US" altLang="zh-CN" sz="3600" b="1">
                <a:solidFill>
                  <a:schemeClr val="bg1"/>
                </a:solidFill>
                <a:ea typeface="楷体_GB2312"/>
                <a:cs typeface="楷体_GB2312"/>
              </a:rPr>
              <a:t> </a:t>
            </a:r>
            <a:r>
              <a:rPr lang="zh-CN" altLang="en-US" sz="4800" b="1">
                <a:solidFill>
                  <a:schemeClr val="bg1"/>
                </a:solidFill>
                <a:ea typeface="楷体_GB2312"/>
                <a:cs typeface="楷体_GB2312"/>
              </a:rPr>
              <a:t>生活美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2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140294"/>
                                        </p:tgtEl>
                                        <p:attrNameLst>
                                          <p:attrName>style.visibility</p:attrName>
                                        </p:attrNameLst>
                                      </p:cBhvr>
                                      <p:to>
                                        <p:strVal val="visible"/>
                                      </p:to>
                                    </p:set>
                                    <p:anim calcmode="lin" valueType="num">
                                      <p:cBhvr>
                                        <p:cTn id="11" dur="500" fill="hold"/>
                                        <p:tgtEl>
                                          <p:spTgt spid="140294"/>
                                        </p:tgtEl>
                                        <p:attrNameLst>
                                          <p:attrName>ppt_w</p:attrName>
                                        </p:attrNameLst>
                                      </p:cBhvr>
                                      <p:tavLst>
                                        <p:tav tm="0">
                                          <p:val>
                                            <p:fltVal val="0"/>
                                          </p:val>
                                        </p:tav>
                                        <p:tav tm="100000">
                                          <p:val>
                                            <p:strVal val="#ppt_w"/>
                                          </p:val>
                                        </p:tav>
                                      </p:tavLst>
                                    </p:anim>
                                    <p:anim calcmode="lin" valueType="num">
                                      <p:cBhvr>
                                        <p:cTn id="12" dur="500" fill="hold"/>
                                        <p:tgtEl>
                                          <p:spTgt spid="1402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animBg="1"/>
      <p:bldP spid="14029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日期占位符 1"/>
          <p:cNvSpPr>
            <a:spLocks noGrp="1"/>
          </p:cNvSpPr>
          <p:nvPr>
            <p:ph type="dt" sz="quarter" idx="10"/>
          </p:nvPr>
        </p:nvSpPr>
        <p:spPr>
          <a:xfrm>
            <a:off x="838200" y="6356350"/>
            <a:ext cx="2743200" cy="365125"/>
          </a:xfrm>
          <a:noFill/>
        </p:spPr>
        <p:txBody>
          <a:bodyPr anchor="ctr"/>
          <a:lstStyle/>
          <a:p>
            <a:fld id="{2BBF96E5-069A-48A3-8DEE-A482C37B978C}" type="datetime1">
              <a:rPr lang="zh-CN" altLang="en-US">
                <a:latin typeface="Times New Roman" pitchFamily="18" charset="0"/>
              </a:rPr>
              <a:pPr/>
              <a:t>2018-9-23</a:t>
            </a:fld>
            <a:endParaRPr lang="en-US" altLang="zh-CN">
              <a:latin typeface="Times New Roman" pitchFamily="18" charset="0"/>
            </a:endParaRPr>
          </a:p>
        </p:txBody>
      </p:sp>
      <p:sp>
        <p:nvSpPr>
          <p:cNvPr id="27650"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7651"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3E57824A-184C-42B7-8C0E-5495E9BB0A74}" type="slidenum">
              <a:rPr lang="en-US" altLang="zh-CN" sz="1400">
                <a:latin typeface="Times New Roman" pitchFamily="18" charset="0"/>
              </a:rPr>
              <a:pPr algn="r"/>
              <a:t>15</a:t>
            </a:fld>
            <a:endParaRPr lang="en-US" altLang="zh-CN" sz="1400">
              <a:latin typeface="Times New Roman" pitchFamily="18" charset="0"/>
            </a:endParaRPr>
          </a:p>
        </p:txBody>
      </p:sp>
      <p:grpSp>
        <p:nvGrpSpPr>
          <p:cNvPr id="27652" name="Group 2"/>
          <p:cNvGrpSpPr>
            <a:grpSpLocks/>
          </p:cNvGrpSpPr>
          <p:nvPr/>
        </p:nvGrpSpPr>
        <p:grpSpPr bwMode="auto">
          <a:xfrm>
            <a:off x="1524000" y="0"/>
            <a:ext cx="9144000" cy="6858000"/>
            <a:chOff x="0" y="0"/>
            <a:chExt cx="5760" cy="4320"/>
          </a:xfrm>
        </p:grpSpPr>
        <p:pic>
          <p:nvPicPr>
            <p:cNvPr id="27666" name="Picture 3" descr="image007"/>
            <p:cNvPicPr>
              <a:picLocks noChangeAspect="1" noChangeArrowheads="1" noCrop="1"/>
            </p:cNvPicPr>
            <p:nvPr/>
          </p:nvPicPr>
          <p:blipFill>
            <a:blip r:embed="rId2" cstate="print"/>
            <a:srcRect/>
            <a:stretch>
              <a:fillRect/>
            </a:stretch>
          </p:blipFill>
          <p:spPr bwMode="auto">
            <a:xfrm>
              <a:off x="0" y="0"/>
              <a:ext cx="2264" cy="2310"/>
            </a:xfrm>
            <a:prstGeom prst="rect">
              <a:avLst/>
            </a:prstGeom>
            <a:noFill/>
            <a:ln w="9525">
              <a:noFill/>
              <a:miter lim="800000"/>
              <a:headEnd/>
              <a:tailEnd/>
            </a:ln>
          </p:spPr>
        </p:pic>
        <p:pic>
          <p:nvPicPr>
            <p:cNvPr id="27667" name="Picture 4" descr="image007"/>
            <p:cNvPicPr>
              <a:picLocks noChangeAspect="1" noChangeArrowheads="1" noCrop="1"/>
            </p:cNvPicPr>
            <p:nvPr/>
          </p:nvPicPr>
          <p:blipFill>
            <a:blip r:embed="rId2" cstate="print"/>
            <a:srcRect/>
            <a:stretch>
              <a:fillRect/>
            </a:stretch>
          </p:blipFill>
          <p:spPr bwMode="auto">
            <a:xfrm>
              <a:off x="0" y="2010"/>
              <a:ext cx="2264" cy="2310"/>
            </a:xfrm>
            <a:prstGeom prst="rect">
              <a:avLst/>
            </a:prstGeom>
            <a:noFill/>
            <a:ln w="9525">
              <a:noFill/>
              <a:miter lim="800000"/>
              <a:headEnd/>
              <a:tailEnd/>
            </a:ln>
          </p:spPr>
        </p:pic>
        <p:pic>
          <p:nvPicPr>
            <p:cNvPr id="27668" name="Picture 5" descr="image007"/>
            <p:cNvPicPr>
              <a:picLocks noChangeAspect="1" noChangeArrowheads="1" noCrop="1"/>
            </p:cNvPicPr>
            <p:nvPr/>
          </p:nvPicPr>
          <p:blipFill>
            <a:blip r:embed="rId2" cstate="print"/>
            <a:srcRect/>
            <a:stretch>
              <a:fillRect/>
            </a:stretch>
          </p:blipFill>
          <p:spPr bwMode="auto">
            <a:xfrm>
              <a:off x="3496" y="2010"/>
              <a:ext cx="2264" cy="2310"/>
            </a:xfrm>
            <a:prstGeom prst="rect">
              <a:avLst/>
            </a:prstGeom>
            <a:noFill/>
            <a:ln w="9525">
              <a:noFill/>
              <a:miter lim="800000"/>
              <a:headEnd/>
              <a:tailEnd/>
            </a:ln>
          </p:spPr>
        </p:pic>
        <p:pic>
          <p:nvPicPr>
            <p:cNvPr id="27669" name="Picture 6" descr="image007"/>
            <p:cNvPicPr>
              <a:picLocks noChangeAspect="1" noChangeArrowheads="1" noCrop="1"/>
            </p:cNvPicPr>
            <p:nvPr/>
          </p:nvPicPr>
          <p:blipFill>
            <a:blip r:embed="rId2" cstate="print"/>
            <a:srcRect/>
            <a:stretch>
              <a:fillRect/>
            </a:stretch>
          </p:blipFill>
          <p:spPr bwMode="auto">
            <a:xfrm>
              <a:off x="3496" y="0"/>
              <a:ext cx="2264" cy="2310"/>
            </a:xfrm>
            <a:prstGeom prst="rect">
              <a:avLst/>
            </a:prstGeom>
            <a:noFill/>
            <a:ln w="9525">
              <a:noFill/>
              <a:miter lim="800000"/>
              <a:headEnd/>
              <a:tailEnd/>
            </a:ln>
          </p:spPr>
        </p:pic>
        <p:pic>
          <p:nvPicPr>
            <p:cNvPr id="27670" name="Picture 7" descr="image007"/>
            <p:cNvPicPr>
              <a:picLocks noChangeAspect="1" noChangeArrowheads="1" noCrop="1"/>
            </p:cNvPicPr>
            <p:nvPr/>
          </p:nvPicPr>
          <p:blipFill>
            <a:blip r:embed="rId2" cstate="print"/>
            <a:srcRect/>
            <a:stretch>
              <a:fillRect/>
            </a:stretch>
          </p:blipFill>
          <p:spPr bwMode="auto">
            <a:xfrm>
              <a:off x="1444" y="0"/>
              <a:ext cx="2294" cy="2341"/>
            </a:xfrm>
            <a:prstGeom prst="rect">
              <a:avLst/>
            </a:prstGeom>
            <a:noFill/>
            <a:ln w="9525">
              <a:noFill/>
              <a:miter lim="800000"/>
              <a:headEnd/>
              <a:tailEnd/>
            </a:ln>
          </p:spPr>
        </p:pic>
        <p:pic>
          <p:nvPicPr>
            <p:cNvPr id="27671" name="Picture 8" descr="image007"/>
            <p:cNvPicPr>
              <a:picLocks noChangeAspect="1" noChangeArrowheads="1" noCrop="1"/>
            </p:cNvPicPr>
            <p:nvPr/>
          </p:nvPicPr>
          <p:blipFill>
            <a:blip r:embed="rId2" cstate="print"/>
            <a:srcRect/>
            <a:stretch>
              <a:fillRect/>
            </a:stretch>
          </p:blipFill>
          <p:spPr bwMode="auto">
            <a:xfrm>
              <a:off x="1429" y="2010"/>
              <a:ext cx="2264" cy="2310"/>
            </a:xfrm>
            <a:prstGeom prst="rect">
              <a:avLst/>
            </a:prstGeom>
            <a:noFill/>
            <a:ln w="9525">
              <a:noFill/>
              <a:miter lim="800000"/>
              <a:headEnd/>
              <a:tailEnd/>
            </a:ln>
          </p:spPr>
        </p:pic>
      </p:grpSp>
      <p:pic>
        <p:nvPicPr>
          <p:cNvPr id="27653" name="Picture 9" descr="sun9">
            <a:hlinkClick r:id="rId3" action="ppaction://hlinksldjump"/>
          </p:cNvPr>
          <p:cNvPicPr>
            <a:picLocks noChangeAspect="1" noChangeArrowheads="1" noCrop="1"/>
          </p:cNvPicPr>
          <p:nvPr/>
        </p:nvPicPr>
        <p:blipFill>
          <a:blip r:embed="rId4" cstate="print"/>
          <a:srcRect/>
          <a:stretch>
            <a:fillRect/>
          </a:stretch>
        </p:blipFill>
        <p:spPr bwMode="auto">
          <a:xfrm>
            <a:off x="1847850" y="5949950"/>
            <a:ext cx="4537075" cy="585788"/>
          </a:xfrm>
          <a:prstGeom prst="rect">
            <a:avLst/>
          </a:prstGeom>
          <a:noFill/>
          <a:ln w="9525">
            <a:noFill/>
            <a:miter lim="800000"/>
            <a:headEnd/>
            <a:tailEnd/>
          </a:ln>
        </p:spPr>
      </p:pic>
      <p:grpSp>
        <p:nvGrpSpPr>
          <p:cNvPr id="27654" name="Group 10"/>
          <p:cNvGrpSpPr>
            <a:grpSpLocks/>
          </p:cNvGrpSpPr>
          <p:nvPr/>
        </p:nvGrpSpPr>
        <p:grpSpPr bwMode="auto">
          <a:xfrm>
            <a:off x="2208213" y="476250"/>
            <a:ext cx="1943100" cy="4025900"/>
            <a:chOff x="884" y="799"/>
            <a:chExt cx="1225" cy="2536"/>
          </a:xfrm>
        </p:grpSpPr>
        <p:sp>
          <p:nvSpPr>
            <p:cNvPr id="27662" name="Text Box 11"/>
            <p:cNvSpPr txBox="1">
              <a:spLocks noChangeArrowheads="1"/>
            </p:cNvSpPr>
            <p:nvPr/>
          </p:nvSpPr>
          <p:spPr bwMode="auto">
            <a:xfrm>
              <a:off x="1066" y="799"/>
              <a:ext cx="817" cy="404"/>
            </a:xfrm>
            <a:prstGeom prst="rect">
              <a:avLst/>
            </a:prstGeom>
            <a:noFill/>
            <a:ln w="9525">
              <a:noFill/>
              <a:miter lim="800000"/>
              <a:headEnd/>
              <a:tailEnd/>
            </a:ln>
          </p:spPr>
          <p:txBody>
            <a:bodyPr>
              <a:spAutoFit/>
            </a:bodyPr>
            <a:lstStyle/>
            <a:p>
              <a:pPr>
                <a:spcBef>
                  <a:spcPct val="50000"/>
                </a:spcBef>
              </a:pPr>
              <a:r>
                <a:rPr lang="zh-CN" altLang="en-US" sz="3600" b="1">
                  <a:solidFill>
                    <a:srgbClr val="FFFF00"/>
                  </a:solidFill>
                  <a:latin typeface="楷体_GB2312"/>
                  <a:ea typeface="楷体_GB2312"/>
                  <a:cs typeface="楷体_GB2312"/>
                </a:rPr>
                <a:t>景美</a:t>
              </a:r>
            </a:p>
          </p:txBody>
        </p:sp>
        <p:sp>
          <p:nvSpPr>
            <p:cNvPr id="27663" name="Text Box 12"/>
            <p:cNvSpPr txBox="1">
              <a:spLocks noChangeArrowheads="1"/>
            </p:cNvSpPr>
            <p:nvPr/>
          </p:nvSpPr>
          <p:spPr bwMode="auto">
            <a:xfrm>
              <a:off x="975" y="1344"/>
              <a:ext cx="1134" cy="404"/>
            </a:xfrm>
            <a:prstGeom prst="rect">
              <a:avLst/>
            </a:prstGeom>
            <a:noFill/>
            <a:ln w="9525">
              <a:noFill/>
              <a:miter lim="800000"/>
              <a:headEnd/>
              <a:tailEnd/>
            </a:ln>
          </p:spPr>
          <p:txBody>
            <a:bodyPr>
              <a:spAutoFit/>
            </a:bodyPr>
            <a:lstStyle/>
            <a:p>
              <a:pPr>
                <a:spcBef>
                  <a:spcPct val="50000"/>
                </a:spcBef>
              </a:pPr>
              <a:r>
                <a:rPr lang="zh-CN" altLang="en-US" sz="3600" b="1">
                  <a:solidFill>
                    <a:srgbClr val="FFFF00"/>
                  </a:solidFill>
                  <a:latin typeface="楷体_GB2312"/>
                  <a:ea typeface="楷体_GB2312"/>
                  <a:cs typeface="楷体_GB2312"/>
                </a:rPr>
                <a:t>街市美 </a:t>
              </a:r>
            </a:p>
          </p:txBody>
        </p:sp>
        <p:sp>
          <p:nvSpPr>
            <p:cNvPr id="27664" name="Text Box 13"/>
            <p:cNvSpPr txBox="1">
              <a:spLocks noChangeArrowheads="1"/>
            </p:cNvSpPr>
            <p:nvPr/>
          </p:nvSpPr>
          <p:spPr bwMode="auto">
            <a:xfrm>
              <a:off x="975" y="2387"/>
              <a:ext cx="1088" cy="404"/>
            </a:xfrm>
            <a:prstGeom prst="rect">
              <a:avLst/>
            </a:prstGeom>
            <a:noFill/>
            <a:ln w="9525">
              <a:noFill/>
              <a:miter lim="800000"/>
              <a:headEnd/>
              <a:tailEnd/>
            </a:ln>
          </p:spPr>
          <p:txBody>
            <a:bodyPr>
              <a:spAutoFit/>
            </a:bodyPr>
            <a:lstStyle/>
            <a:p>
              <a:pPr>
                <a:spcBef>
                  <a:spcPct val="50000"/>
                </a:spcBef>
              </a:pPr>
              <a:r>
                <a:rPr lang="zh-CN" altLang="en-US" sz="3600" b="1">
                  <a:solidFill>
                    <a:srgbClr val="FFFF00"/>
                  </a:solidFill>
                  <a:ea typeface="楷体_GB2312"/>
                  <a:cs typeface="楷体_GB2312"/>
                </a:rPr>
                <a:t>人物美</a:t>
              </a:r>
            </a:p>
          </p:txBody>
        </p:sp>
        <p:sp>
          <p:nvSpPr>
            <p:cNvPr id="27665" name="Text Box 14"/>
            <p:cNvSpPr txBox="1">
              <a:spLocks noChangeArrowheads="1"/>
            </p:cNvSpPr>
            <p:nvPr/>
          </p:nvSpPr>
          <p:spPr bwMode="auto">
            <a:xfrm>
              <a:off x="884" y="2931"/>
              <a:ext cx="1225" cy="404"/>
            </a:xfrm>
            <a:prstGeom prst="rect">
              <a:avLst/>
            </a:prstGeom>
            <a:noFill/>
            <a:ln w="9525">
              <a:noFill/>
              <a:miter lim="800000"/>
              <a:headEnd/>
              <a:tailEnd/>
            </a:ln>
          </p:spPr>
          <p:txBody>
            <a:bodyPr>
              <a:spAutoFit/>
            </a:bodyPr>
            <a:lstStyle/>
            <a:p>
              <a:pPr>
                <a:spcBef>
                  <a:spcPct val="50000"/>
                </a:spcBef>
              </a:pPr>
              <a:r>
                <a:rPr lang="en-US" altLang="zh-CN" sz="3600" b="1">
                  <a:solidFill>
                    <a:srgbClr val="FFFF00"/>
                  </a:solidFill>
                  <a:ea typeface="楷体_GB2312"/>
                  <a:cs typeface="楷体_GB2312"/>
                </a:rPr>
                <a:t> </a:t>
              </a:r>
              <a:r>
                <a:rPr lang="zh-CN" altLang="en-US" sz="3600" b="1">
                  <a:solidFill>
                    <a:srgbClr val="FFFF00"/>
                  </a:solidFill>
                  <a:ea typeface="楷体_GB2312"/>
                  <a:cs typeface="楷体_GB2312"/>
                </a:rPr>
                <a:t>生活美</a:t>
              </a:r>
            </a:p>
          </p:txBody>
        </p:sp>
      </p:grpSp>
      <p:sp>
        <p:nvSpPr>
          <p:cNvPr id="141327" name="AutoShape 15"/>
          <p:cNvSpPr>
            <a:spLocks noChangeArrowheads="1"/>
          </p:cNvSpPr>
          <p:nvPr/>
        </p:nvSpPr>
        <p:spPr bwMode="auto">
          <a:xfrm>
            <a:off x="1919288" y="476250"/>
            <a:ext cx="4105275" cy="4176713"/>
          </a:xfrm>
          <a:prstGeom prst="rightArrowCallout">
            <a:avLst>
              <a:gd name="adj1" fmla="val 25435"/>
              <a:gd name="adj2" fmla="val 26509"/>
              <a:gd name="adj3" fmla="val 16667"/>
              <a:gd name="adj4" fmla="val 66667"/>
            </a:avLst>
          </a:prstGeom>
          <a:noFill/>
          <a:ln w="76200" cmpd="tri">
            <a:solidFill>
              <a:srgbClr val="FF6600"/>
            </a:solid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141328" name="Text Box 16"/>
          <p:cNvSpPr txBox="1">
            <a:spLocks noChangeArrowheads="1"/>
          </p:cNvSpPr>
          <p:nvPr/>
        </p:nvSpPr>
        <p:spPr bwMode="auto">
          <a:xfrm>
            <a:off x="6240463" y="1700213"/>
            <a:ext cx="3311525" cy="579437"/>
          </a:xfrm>
          <a:prstGeom prst="rect">
            <a:avLst/>
          </a:prstGeom>
          <a:noFill/>
          <a:ln w="9525">
            <a:noFill/>
            <a:miter lim="800000"/>
            <a:headEnd/>
            <a:tailEnd/>
          </a:ln>
        </p:spPr>
        <p:txBody>
          <a:bodyPr>
            <a:spAutoFit/>
          </a:bodyPr>
          <a:lstStyle/>
          <a:p>
            <a:pPr>
              <a:spcBef>
                <a:spcPct val="50000"/>
              </a:spcBef>
            </a:pPr>
            <a:r>
              <a:rPr lang="zh-CN" altLang="en-US" sz="3200" b="1">
                <a:solidFill>
                  <a:srgbClr val="FFFF00"/>
                </a:solidFill>
                <a:ea typeface="楷体_GB2312"/>
                <a:cs typeface="楷体_GB2312"/>
              </a:rPr>
              <a:t>天上的生活</a:t>
            </a:r>
          </a:p>
        </p:txBody>
      </p:sp>
      <p:sp>
        <p:nvSpPr>
          <p:cNvPr id="141329" name="Text Box 17"/>
          <p:cNvSpPr txBox="1">
            <a:spLocks noChangeArrowheads="1"/>
          </p:cNvSpPr>
          <p:nvPr/>
        </p:nvSpPr>
        <p:spPr bwMode="auto">
          <a:xfrm>
            <a:off x="6167438" y="2420938"/>
            <a:ext cx="2808287" cy="1066800"/>
          </a:xfrm>
          <a:prstGeom prst="rect">
            <a:avLst/>
          </a:prstGeom>
          <a:noFill/>
          <a:ln w="9525">
            <a:noFill/>
            <a:miter lim="800000"/>
            <a:headEnd/>
            <a:tailEnd/>
          </a:ln>
        </p:spPr>
        <p:txBody>
          <a:bodyPr>
            <a:spAutoFit/>
          </a:bodyPr>
          <a:lstStyle/>
          <a:p>
            <a:pPr>
              <a:spcBef>
                <a:spcPct val="50000"/>
              </a:spcBef>
            </a:pPr>
            <a:r>
              <a:rPr lang="zh-CN" altLang="en-US" sz="3200" b="1">
                <a:solidFill>
                  <a:srgbClr val="FFFF00"/>
                </a:solidFill>
                <a:ea typeface="楷体_GB2312"/>
                <a:cs typeface="楷体_GB2312"/>
              </a:rPr>
              <a:t>美丽、繁华、自由、幸福</a:t>
            </a:r>
          </a:p>
        </p:txBody>
      </p:sp>
      <p:sp>
        <p:nvSpPr>
          <p:cNvPr id="141330" name="Text Box 18"/>
          <p:cNvSpPr txBox="1">
            <a:spLocks noChangeArrowheads="1"/>
          </p:cNvSpPr>
          <p:nvPr/>
        </p:nvSpPr>
        <p:spPr bwMode="auto">
          <a:xfrm>
            <a:off x="6167438" y="4005263"/>
            <a:ext cx="3025775" cy="1798637"/>
          </a:xfrm>
          <a:prstGeom prst="rect">
            <a:avLst/>
          </a:prstGeom>
          <a:noFill/>
          <a:ln w="9525">
            <a:noFill/>
            <a:miter lim="800000"/>
            <a:headEnd/>
            <a:tailEnd/>
          </a:ln>
        </p:spPr>
        <p:txBody>
          <a:bodyPr>
            <a:spAutoFit/>
          </a:bodyPr>
          <a:lstStyle/>
          <a:p>
            <a:pPr>
              <a:spcBef>
                <a:spcPct val="50000"/>
              </a:spcBef>
            </a:pPr>
            <a:r>
              <a:rPr lang="zh-CN" altLang="en-US" sz="3200" b="1">
                <a:solidFill>
                  <a:schemeClr val="bg1"/>
                </a:solidFill>
                <a:ea typeface="楷体_GB2312"/>
                <a:cs typeface="楷体_GB2312"/>
              </a:rPr>
              <a:t>人间的生活</a:t>
            </a:r>
          </a:p>
          <a:p>
            <a:pPr>
              <a:spcBef>
                <a:spcPct val="50000"/>
              </a:spcBef>
            </a:pPr>
            <a:r>
              <a:rPr lang="zh-CN" altLang="en-US" sz="3200" b="1">
                <a:solidFill>
                  <a:schemeClr val="bg1"/>
                </a:solidFill>
                <a:ea typeface="楷体_GB2312"/>
                <a:cs typeface="楷体_GB2312"/>
              </a:rPr>
              <a:t>屠场、囚牢、坟墓、地狱</a:t>
            </a:r>
          </a:p>
        </p:txBody>
      </p:sp>
      <p:sp>
        <p:nvSpPr>
          <p:cNvPr id="141331" name="AutoShape 19"/>
          <p:cNvSpPr>
            <a:spLocks noChangeArrowheads="1"/>
          </p:cNvSpPr>
          <p:nvPr/>
        </p:nvSpPr>
        <p:spPr bwMode="auto">
          <a:xfrm>
            <a:off x="6240463" y="1557338"/>
            <a:ext cx="3527425" cy="4535487"/>
          </a:xfrm>
          <a:prstGeom prst="rightArrowCallout">
            <a:avLst>
              <a:gd name="adj1" fmla="val 32144"/>
              <a:gd name="adj2" fmla="val 32144"/>
              <a:gd name="adj3" fmla="val 16667"/>
              <a:gd name="adj4" fmla="val 66667"/>
            </a:avLst>
          </a:prstGeom>
          <a:noFill/>
          <a:ln w="57150" cmpd="thickThin">
            <a:solidFill>
              <a:srgbClr val="FF6600"/>
            </a:solid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141332" name="Text Box 20"/>
          <p:cNvSpPr txBox="1">
            <a:spLocks noChangeArrowheads="1"/>
          </p:cNvSpPr>
          <p:nvPr/>
        </p:nvSpPr>
        <p:spPr bwMode="auto">
          <a:xfrm>
            <a:off x="9990138" y="836613"/>
            <a:ext cx="677862" cy="6021387"/>
          </a:xfrm>
          <a:prstGeom prst="rect">
            <a:avLst/>
          </a:prstGeom>
          <a:noFill/>
          <a:ln w="9525">
            <a:noFill/>
            <a:miter lim="800000"/>
            <a:headEnd/>
            <a:tailEnd/>
          </a:ln>
        </p:spPr>
        <p:txBody>
          <a:bodyPr vert="eaVert">
            <a:spAutoFit/>
          </a:bodyPr>
          <a:lstStyle/>
          <a:p>
            <a:pPr>
              <a:spcBef>
                <a:spcPct val="50000"/>
              </a:spcBef>
            </a:pPr>
            <a:r>
              <a:rPr lang="zh-CN" altLang="en-US" sz="3200" b="1">
                <a:solidFill>
                  <a:srgbClr val="CC66FF"/>
                </a:solidFill>
                <a:ea typeface="黑体" pitchFamily="49" charset="-122"/>
              </a:rPr>
              <a:t>抒写、寄托心中的理想和追求</a:t>
            </a:r>
          </a:p>
        </p:txBody>
      </p:sp>
      <p:pic>
        <p:nvPicPr>
          <p:cNvPr id="27661" name="Picture 21" descr="accaf315a134ec8640588cf7680037ef">
            <a:hlinkClick r:id="rId5" action="ppaction://hlinksldjump"/>
          </p:cNvPr>
          <p:cNvPicPr>
            <a:picLocks noChangeAspect="1" noChangeArrowheads="1"/>
          </p:cNvPicPr>
          <p:nvPr/>
        </p:nvPicPr>
        <p:blipFill>
          <a:blip r:embed="rId6" cstate="print">
            <a:clrChange>
              <a:clrFrom>
                <a:srgbClr val="161B76"/>
              </a:clrFrom>
              <a:clrTo>
                <a:srgbClr val="161B76">
                  <a:alpha val="0"/>
                </a:srgbClr>
              </a:clrTo>
            </a:clrChange>
          </a:blip>
          <a:srcRect l="4611" b="13672"/>
          <a:stretch>
            <a:fillRect/>
          </a:stretch>
        </p:blipFill>
        <p:spPr bwMode="auto">
          <a:xfrm>
            <a:off x="7751763" y="0"/>
            <a:ext cx="1477962" cy="1052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1327"/>
                                        </p:tgtEl>
                                        <p:attrNameLst>
                                          <p:attrName>style.visibility</p:attrName>
                                        </p:attrNameLst>
                                      </p:cBhvr>
                                      <p:to>
                                        <p:strVal val="visible"/>
                                      </p:to>
                                    </p:set>
                                    <p:animEffect transition="in" filter="wipe(left)">
                                      <p:cBhvr>
                                        <p:cTn id="7" dur="2000"/>
                                        <p:tgtEl>
                                          <p:spTgt spid="1413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1328"/>
                                        </p:tgtEl>
                                        <p:attrNameLst>
                                          <p:attrName>style.visibility</p:attrName>
                                        </p:attrNameLst>
                                      </p:cBhvr>
                                      <p:to>
                                        <p:strVal val="visible"/>
                                      </p:to>
                                    </p:set>
                                    <p:animEffect transition="in" filter="wipe(down)">
                                      <p:cBhvr>
                                        <p:cTn id="12" dur="500"/>
                                        <p:tgtEl>
                                          <p:spTgt spid="1413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41329"/>
                                        </p:tgtEl>
                                        <p:attrNameLst>
                                          <p:attrName>style.visibility</p:attrName>
                                        </p:attrNameLst>
                                      </p:cBhvr>
                                      <p:to>
                                        <p:strVal val="visible"/>
                                      </p:to>
                                    </p:set>
                                    <p:anim calcmode="lin" valueType="num">
                                      <p:cBhvr>
                                        <p:cTn id="17" dur="500" fill="hold"/>
                                        <p:tgtEl>
                                          <p:spTgt spid="141329"/>
                                        </p:tgtEl>
                                        <p:attrNameLst>
                                          <p:attrName>ppt_w</p:attrName>
                                        </p:attrNameLst>
                                      </p:cBhvr>
                                      <p:tavLst>
                                        <p:tav tm="0">
                                          <p:val>
                                            <p:fltVal val="0"/>
                                          </p:val>
                                        </p:tav>
                                        <p:tav tm="100000">
                                          <p:val>
                                            <p:strVal val="#ppt_w"/>
                                          </p:val>
                                        </p:tav>
                                      </p:tavLst>
                                    </p:anim>
                                    <p:anim calcmode="lin" valueType="num">
                                      <p:cBhvr>
                                        <p:cTn id="18" dur="500" fill="hold"/>
                                        <p:tgtEl>
                                          <p:spTgt spid="141329"/>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41330"/>
                                        </p:tgtEl>
                                        <p:attrNameLst>
                                          <p:attrName>style.visibility</p:attrName>
                                        </p:attrNameLst>
                                      </p:cBhvr>
                                      <p:to>
                                        <p:strVal val="visible"/>
                                      </p:to>
                                    </p:set>
                                    <p:anim calcmode="lin" valueType="num">
                                      <p:cBhvr>
                                        <p:cTn id="23" dur="500" fill="hold"/>
                                        <p:tgtEl>
                                          <p:spTgt spid="141330"/>
                                        </p:tgtEl>
                                        <p:attrNameLst>
                                          <p:attrName>ppt_w</p:attrName>
                                        </p:attrNameLst>
                                      </p:cBhvr>
                                      <p:tavLst>
                                        <p:tav tm="0">
                                          <p:val>
                                            <p:fltVal val="0"/>
                                          </p:val>
                                        </p:tav>
                                        <p:tav tm="100000">
                                          <p:val>
                                            <p:strVal val="#ppt_w"/>
                                          </p:val>
                                        </p:tav>
                                      </p:tavLst>
                                    </p:anim>
                                    <p:anim calcmode="lin" valueType="num">
                                      <p:cBhvr>
                                        <p:cTn id="24" dur="500" fill="hold"/>
                                        <p:tgtEl>
                                          <p:spTgt spid="141330"/>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41331"/>
                                        </p:tgtEl>
                                        <p:attrNameLst>
                                          <p:attrName>style.visibility</p:attrName>
                                        </p:attrNameLst>
                                      </p:cBhvr>
                                      <p:to>
                                        <p:strVal val="visible"/>
                                      </p:to>
                                    </p:set>
                                    <p:animEffect transition="in" filter="wipe(left)">
                                      <p:cBhvr>
                                        <p:cTn id="29" dur="500"/>
                                        <p:tgtEl>
                                          <p:spTgt spid="14133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41332"/>
                                        </p:tgtEl>
                                        <p:attrNameLst>
                                          <p:attrName>style.visibility</p:attrName>
                                        </p:attrNameLst>
                                      </p:cBhvr>
                                      <p:to>
                                        <p:strVal val="visible"/>
                                      </p:to>
                                    </p:set>
                                    <p:animEffect transition="in" filter="wipe(up)">
                                      <p:cBhvr>
                                        <p:cTn id="34" dur="3000"/>
                                        <p:tgtEl>
                                          <p:spTgt spid="141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8" grpId="0"/>
      <p:bldP spid="141329" grpId="0"/>
      <p:bldP spid="141330" grpId="0"/>
      <p:bldP spid="14133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日期占位符 1"/>
          <p:cNvSpPr>
            <a:spLocks noGrp="1"/>
          </p:cNvSpPr>
          <p:nvPr>
            <p:ph type="dt" sz="quarter" idx="10"/>
          </p:nvPr>
        </p:nvSpPr>
        <p:spPr>
          <a:xfrm>
            <a:off x="838200" y="6356350"/>
            <a:ext cx="2743200" cy="365125"/>
          </a:xfrm>
          <a:noFill/>
        </p:spPr>
        <p:txBody>
          <a:bodyPr anchor="ctr"/>
          <a:lstStyle/>
          <a:p>
            <a:fld id="{17211466-8FFC-4BE0-BA9F-29C8E68C16ED}" type="datetime1">
              <a:rPr lang="zh-CN" altLang="en-US">
                <a:latin typeface="Times New Roman" pitchFamily="18" charset="0"/>
              </a:rPr>
              <a:pPr/>
              <a:t>2018-9-23</a:t>
            </a:fld>
            <a:endParaRPr lang="en-US" altLang="zh-CN">
              <a:latin typeface="Times New Roman" pitchFamily="18" charset="0"/>
            </a:endParaRPr>
          </a:p>
        </p:txBody>
      </p:sp>
      <p:sp>
        <p:nvSpPr>
          <p:cNvPr id="28674"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8675"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56FA5535-5BD4-428D-9FD4-C77DA5855DBB}" type="slidenum">
              <a:rPr lang="en-US" altLang="zh-CN" sz="1400">
                <a:latin typeface="Times New Roman" pitchFamily="18" charset="0"/>
              </a:rPr>
              <a:pPr algn="r"/>
              <a:t>16</a:t>
            </a:fld>
            <a:endParaRPr lang="en-US" altLang="zh-CN" sz="1400">
              <a:latin typeface="Times New Roman" pitchFamily="18" charset="0"/>
            </a:endParaRPr>
          </a:p>
        </p:txBody>
      </p:sp>
      <p:sp>
        <p:nvSpPr>
          <p:cNvPr id="135170" name="Text Box 2"/>
          <p:cNvSpPr txBox="1">
            <a:spLocks noChangeArrowheads="1"/>
          </p:cNvSpPr>
          <p:nvPr/>
        </p:nvSpPr>
        <p:spPr bwMode="auto">
          <a:xfrm>
            <a:off x="2208213" y="260350"/>
            <a:ext cx="7696200" cy="1311275"/>
          </a:xfrm>
          <a:prstGeom prst="rect">
            <a:avLst/>
          </a:prstGeom>
          <a:noFill/>
          <a:ln w="9525">
            <a:noFill/>
            <a:miter lim="800000"/>
            <a:headEnd/>
            <a:tailEnd/>
          </a:ln>
        </p:spPr>
        <p:txBody>
          <a:bodyPr>
            <a:spAutoFit/>
          </a:bodyPr>
          <a:lstStyle/>
          <a:p>
            <a:pPr>
              <a:spcBef>
                <a:spcPct val="50000"/>
              </a:spcBef>
            </a:pPr>
            <a:r>
              <a:rPr kumimoji="1" lang="en-US" altLang="zh-CN" sz="4000" b="1">
                <a:solidFill>
                  <a:srgbClr val="CC3300"/>
                </a:solidFill>
                <a:latin typeface="Times New Roman" pitchFamily="18" charset="0"/>
                <a:ea typeface="隶书"/>
                <a:cs typeface="隶书"/>
              </a:rPr>
              <a:t>        </a:t>
            </a:r>
            <a:r>
              <a:rPr kumimoji="1" lang="zh-CN" altLang="en-US" sz="4000" b="1">
                <a:solidFill>
                  <a:srgbClr val="CC3300"/>
                </a:solidFill>
                <a:latin typeface="Times New Roman" pitchFamily="18" charset="0"/>
                <a:ea typeface="隶书"/>
                <a:cs typeface="隶书"/>
              </a:rPr>
              <a:t>联想就是由此物想到与此相关的另一物。</a:t>
            </a:r>
          </a:p>
        </p:txBody>
      </p:sp>
      <p:sp>
        <p:nvSpPr>
          <p:cNvPr id="135171" name="Text Box 3"/>
          <p:cNvSpPr txBox="1">
            <a:spLocks noChangeArrowheads="1"/>
          </p:cNvSpPr>
          <p:nvPr/>
        </p:nvSpPr>
        <p:spPr bwMode="auto">
          <a:xfrm>
            <a:off x="2209800" y="3125788"/>
            <a:ext cx="8001000" cy="1311275"/>
          </a:xfrm>
          <a:prstGeom prst="rect">
            <a:avLst/>
          </a:prstGeom>
          <a:noFill/>
          <a:ln w="9525">
            <a:noFill/>
            <a:miter lim="800000"/>
            <a:headEnd/>
            <a:tailEnd/>
          </a:ln>
        </p:spPr>
        <p:txBody>
          <a:bodyPr>
            <a:spAutoFit/>
          </a:bodyPr>
          <a:lstStyle/>
          <a:p>
            <a:pPr>
              <a:spcBef>
                <a:spcPct val="50000"/>
              </a:spcBef>
            </a:pPr>
            <a:r>
              <a:rPr kumimoji="1" lang="en-US" altLang="zh-CN" sz="4000" b="1">
                <a:solidFill>
                  <a:srgbClr val="00CC66"/>
                </a:solidFill>
                <a:latin typeface="Times New Roman" pitchFamily="18" charset="0"/>
                <a:ea typeface="隶书"/>
                <a:cs typeface="隶书"/>
              </a:rPr>
              <a:t>       </a:t>
            </a:r>
            <a:r>
              <a:rPr kumimoji="1" lang="zh-CN" altLang="en-US" sz="4000" b="1">
                <a:solidFill>
                  <a:srgbClr val="CC3300"/>
                </a:solidFill>
                <a:latin typeface="Times New Roman" pitchFamily="18" charset="0"/>
                <a:ea typeface="隶书"/>
                <a:cs typeface="隶书"/>
              </a:rPr>
              <a:t>想象就是重新塑造一个未感知或不存在的新的形象。</a:t>
            </a:r>
          </a:p>
        </p:txBody>
      </p:sp>
      <p:sp>
        <p:nvSpPr>
          <p:cNvPr id="135172" name="Text Box 4"/>
          <p:cNvSpPr txBox="1">
            <a:spLocks noChangeArrowheads="1"/>
          </p:cNvSpPr>
          <p:nvPr/>
        </p:nvSpPr>
        <p:spPr bwMode="auto">
          <a:xfrm>
            <a:off x="2057400" y="1863725"/>
            <a:ext cx="1828800" cy="579438"/>
          </a:xfrm>
          <a:prstGeom prst="rect">
            <a:avLst/>
          </a:prstGeom>
          <a:noFill/>
          <a:ln w="9525">
            <a:noFill/>
            <a:miter lim="800000"/>
            <a:headEnd/>
            <a:tailEnd/>
          </a:ln>
        </p:spPr>
        <p:txBody>
          <a:bodyPr>
            <a:spAutoFit/>
          </a:bodyPr>
          <a:lstStyle/>
          <a:p>
            <a:pPr>
              <a:spcBef>
                <a:spcPct val="50000"/>
              </a:spcBef>
            </a:pPr>
            <a:r>
              <a:rPr lang="zh-CN" altLang="en-US" sz="3200" b="1">
                <a:solidFill>
                  <a:srgbClr val="3211F5"/>
                </a:solidFill>
              </a:rPr>
              <a:t>联想</a:t>
            </a:r>
            <a:r>
              <a:rPr lang="zh-CN" altLang="en-US" sz="3200">
                <a:solidFill>
                  <a:srgbClr val="3211F5"/>
                </a:solidFill>
              </a:rPr>
              <a:t>：</a:t>
            </a:r>
          </a:p>
        </p:txBody>
      </p:sp>
      <p:sp>
        <p:nvSpPr>
          <p:cNvPr id="135173" name="AutoShape 5"/>
          <p:cNvSpPr>
            <a:spLocks noChangeArrowheads="1"/>
          </p:cNvSpPr>
          <p:nvPr/>
        </p:nvSpPr>
        <p:spPr bwMode="auto">
          <a:xfrm>
            <a:off x="4648200" y="2197100"/>
            <a:ext cx="2057400" cy="152400"/>
          </a:xfrm>
          <a:prstGeom prst="notchedRightArrow">
            <a:avLst>
              <a:gd name="adj1" fmla="val 50000"/>
              <a:gd name="adj2" fmla="val 337500"/>
            </a:avLst>
          </a:prstGeom>
          <a:solidFill>
            <a:schemeClr val="accent1"/>
          </a:solidFill>
          <a:ln w="12700" cap="sq">
            <a:solidFill>
              <a:schemeClr val="tx1"/>
            </a:solidFill>
            <a:miter lim="800000"/>
            <a:headEnd type="none" w="sm" len="sm"/>
            <a:tailEnd type="none" w="sm" len="sm"/>
          </a:ln>
        </p:spPr>
        <p:txBody>
          <a:bodyPr wrap="none" anchor="ctr"/>
          <a:lstStyle/>
          <a:p>
            <a:pPr algn="ctr"/>
            <a:endParaRPr lang="zh-CN" altLang="zh-CN">
              <a:solidFill>
                <a:srgbClr val="3211F5"/>
              </a:solidFill>
            </a:endParaRPr>
          </a:p>
        </p:txBody>
      </p:sp>
      <p:sp>
        <p:nvSpPr>
          <p:cNvPr id="135174" name="Text Box 6"/>
          <p:cNvSpPr txBox="1">
            <a:spLocks noChangeArrowheads="1"/>
          </p:cNvSpPr>
          <p:nvPr/>
        </p:nvSpPr>
        <p:spPr bwMode="auto">
          <a:xfrm>
            <a:off x="3287713" y="1863725"/>
            <a:ext cx="1524000" cy="579438"/>
          </a:xfrm>
          <a:prstGeom prst="rect">
            <a:avLst/>
          </a:prstGeom>
          <a:noFill/>
          <a:ln w="9525">
            <a:noFill/>
            <a:miter lim="800000"/>
            <a:headEnd/>
            <a:tailEnd/>
          </a:ln>
        </p:spPr>
        <p:txBody>
          <a:bodyPr>
            <a:spAutoFit/>
          </a:bodyPr>
          <a:lstStyle/>
          <a:p>
            <a:pPr>
              <a:spcBef>
                <a:spcPct val="50000"/>
              </a:spcBef>
            </a:pPr>
            <a:r>
              <a:rPr lang="zh-CN" altLang="en-US" sz="3200" b="1">
                <a:solidFill>
                  <a:schemeClr val="bg2"/>
                </a:solidFill>
              </a:rPr>
              <a:t>甲事物</a:t>
            </a:r>
          </a:p>
        </p:txBody>
      </p:sp>
      <p:sp>
        <p:nvSpPr>
          <p:cNvPr id="135175" name="Text Box 7"/>
          <p:cNvSpPr txBox="1">
            <a:spLocks noChangeArrowheads="1"/>
          </p:cNvSpPr>
          <p:nvPr/>
        </p:nvSpPr>
        <p:spPr bwMode="auto">
          <a:xfrm>
            <a:off x="5029200" y="1711325"/>
            <a:ext cx="1676400" cy="519113"/>
          </a:xfrm>
          <a:prstGeom prst="rect">
            <a:avLst/>
          </a:prstGeom>
          <a:noFill/>
          <a:ln w="9525">
            <a:noFill/>
            <a:miter lim="800000"/>
            <a:headEnd/>
            <a:tailEnd/>
          </a:ln>
        </p:spPr>
        <p:txBody>
          <a:bodyPr>
            <a:spAutoFit/>
          </a:bodyPr>
          <a:lstStyle/>
          <a:p>
            <a:pPr>
              <a:spcBef>
                <a:spcPct val="50000"/>
              </a:spcBef>
            </a:pPr>
            <a:r>
              <a:rPr lang="zh-CN" altLang="en-US" sz="2800" b="1">
                <a:solidFill>
                  <a:srgbClr val="800000"/>
                </a:solidFill>
              </a:rPr>
              <a:t>想到</a:t>
            </a:r>
          </a:p>
        </p:txBody>
      </p:sp>
      <p:sp>
        <p:nvSpPr>
          <p:cNvPr id="135176" name="Text Box 8"/>
          <p:cNvSpPr txBox="1">
            <a:spLocks noChangeArrowheads="1"/>
          </p:cNvSpPr>
          <p:nvPr/>
        </p:nvSpPr>
        <p:spPr bwMode="auto">
          <a:xfrm>
            <a:off x="6705600" y="1898650"/>
            <a:ext cx="2286000" cy="579438"/>
          </a:xfrm>
          <a:prstGeom prst="rect">
            <a:avLst/>
          </a:prstGeom>
          <a:noFill/>
          <a:ln w="9525">
            <a:noFill/>
            <a:miter lim="800000"/>
            <a:headEnd/>
            <a:tailEnd/>
          </a:ln>
        </p:spPr>
        <p:txBody>
          <a:bodyPr>
            <a:spAutoFit/>
          </a:bodyPr>
          <a:lstStyle/>
          <a:p>
            <a:pPr>
              <a:spcBef>
                <a:spcPct val="50000"/>
              </a:spcBef>
            </a:pPr>
            <a:r>
              <a:rPr lang="zh-CN" altLang="en-US" sz="3200" b="1">
                <a:solidFill>
                  <a:schemeClr val="bg2"/>
                </a:solidFill>
              </a:rPr>
              <a:t>乙事物</a:t>
            </a:r>
          </a:p>
        </p:txBody>
      </p:sp>
      <p:sp>
        <p:nvSpPr>
          <p:cNvPr id="135177" name="Text Box 9"/>
          <p:cNvSpPr txBox="1">
            <a:spLocks noChangeArrowheads="1"/>
          </p:cNvSpPr>
          <p:nvPr/>
        </p:nvSpPr>
        <p:spPr bwMode="auto">
          <a:xfrm>
            <a:off x="3581400" y="2549525"/>
            <a:ext cx="6019800" cy="519113"/>
          </a:xfrm>
          <a:prstGeom prst="rect">
            <a:avLst/>
          </a:prstGeom>
          <a:noFill/>
          <a:ln w="9525">
            <a:noFill/>
            <a:miter lim="800000"/>
            <a:headEnd/>
            <a:tailEnd/>
          </a:ln>
        </p:spPr>
        <p:txBody>
          <a:bodyPr>
            <a:spAutoFit/>
          </a:bodyPr>
          <a:lstStyle/>
          <a:p>
            <a:pPr>
              <a:spcBef>
                <a:spcPct val="50000"/>
              </a:spcBef>
            </a:pPr>
            <a:r>
              <a:rPr lang="zh-CN" altLang="en-US" sz="2800" b="1">
                <a:solidFill>
                  <a:srgbClr val="000099"/>
                </a:solidFill>
              </a:rPr>
              <a:t>存在                          存在</a:t>
            </a:r>
          </a:p>
        </p:txBody>
      </p:sp>
      <p:sp>
        <p:nvSpPr>
          <p:cNvPr id="135178" name="Text Box 10"/>
          <p:cNvSpPr txBox="1">
            <a:spLocks noChangeArrowheads="1"/>
          </p:cNvSpPr>
          <p:nvPr/>
        </p:nvSpPr>
        <p:spPr bwMode="auto">
          <a:xfrm>
            <a:off x="1919288" y="4797425"/>
            <a:ext cx="1524000" cy="579438"/>
          </a:xfrm>
          <a:prstGeom prst="rect">
            <a:avLst/>
          </a:prstGeom>
          <a:noFill/>
          <a:ln w="9525">
            <a:noFill/>
            <a:miter lim="800000"/>
            <a:headEnd/>
            <a:tailEnd/>
          </a:ln>
        </p:spPr>
        <p:txBody>
          <a:bodyPr>
            <a:spAutoFit/>
          </a:bodyPr>
          <a:lstStyle/>
          <a:p>
            <a:pPr>
              <a:spcBef>
                <a:spcPct val="50000"/>
              </a:spcBef>
            </a:pPr>
            <a:r>
              <a:rPr lang="zh-CN" altLang="en-US" sz="3200" b="1">
                <a:solidFill>
                  <a:srgbClr val="3211F5"/>
                </a:solidFill>
              </a:rPr>
              <a:t>想象：</a:t>
            </a:r>
          </a:p>
        </p:txBody>
      </p:sp>
      <p:sp>
        <p:nvSpPr>
          <p:cNvPr id="135179" name="Text Box 11"/>
          <p:cNvSpPr txBox="1">
            <a:spLocks noChangeArrowheads="1"/>
          </p:cNvSpPr>
          <p:nvPr/>
        </p:nvSpPr>
        <p:spPr bwMode="auto">
          <a:xfrm>
            <a:off x="3276600" y="4789488"/>
            <a:ext cx="1600200" cy="579437"/>
          </a:xfrm>
          <a:prstGeom prst="rect">
            <a:avLst/>
          </a:prstGeom>
          <a:noFill/>
          <a:ln w="9525">
            <a:noFill/>
            <a:miter lim="800000"/>
            <a:headEnd/>
            <a:tailEnd/>
          </a:ln>
        </p:spPr>
        <p:txBody>
          <a:bodyPr>
            <a:spAutoFit/>
          </a:bodyPr>
          <a:lstStyle/>
          <a:p>
            <a:pPr>
              <a:spcBef>
                <a:spcPct val="50000"/>
              </a:spcBef>
            </a:pPr>
            <a:r>
              <a:rPr lang="zh-CN" altLang="en-US" sz="3200" b="1">
                <a:solidFill>
                  <a:srgbClr val="3211F5"/>
                </a:solidFill>
              </a:rPr>
              <a:t>甲事物</a:t>
            </a:r>
          </a:p>
        </p:txBody>
      </p:sp>
      <p:sp>
        <p:nvSpPr>
          <p:cNvPr id="135180" name="Text Box 12"/>
          <p:cNvSpPr txBox="1">
            <a:spLocks noChangeArrowheads="1"/>
          </p:cNvSpPr>
          <p:nvPr/>
        </p:nvSpPr>
        <p:spPr bwMode="auto">
          <a:xfrm>
            <a:off x="6781800" y="4865688"/>
            <a:ext cx="2209800" cy="579437"/>
          </a:xfrm>
          <a:prstGeom prst="rect">
            <a:avLst/>
          </a:prstGeom>
          <a:noFill/>
          <a:ln w="9525">
            <a:noFill/>
            <a:miter lim="800000"/>
            <a:headEnd/>
            <a:tailEnd/>
          </a:ln>
        </p:spPr>
        <p:txBody>
          <a:bodyPr>
            <a:spAutoFit/>
          </a:bodyPr>
          <a:lstStyle/>
          <a:p>
            <a:pPr>
              <a:spcBef>
                <a:spcPct val="50000"/>
              </a:spcBef>
            </a:pPr>
            <a:r>
              <a:rPr lang="zh-CN" altLang="en-US" sz="3200" b="1">
                <a:solidFill>
                  <a:srgbClr val="3211F5"/>
                </a:solidFill>
              </a:rPr>
              <a:t>乙事物</a:t>
            </a:r>
          </a:p>
        </p:txBody>
      </p:sp>
      <p:sp>
        <p:nvSpPr>
          <p:cNvPr id="135181" name="Text Box 13"/>
          <p:cNvSpPr txBox="1">
            <a:spLocks noChangeArrowheads="1"/>
          </p:cNvSpPr>
          <p:nvPr/>
        </p:nvSpPr>
        <p:spPr bwMode="auto">
          <a:xfrm>
            <a:off x="3124200" y="5646738"/>
            <a:ext cx="6324600" cy="519112"/>
          </a:xfrm>
          <a:prstGeom prst="rect">
            <a:avLst/>
          </a:prstGeom>
          <a:noFill/>
          <a:ln w="9525">
            <a:noFill/>
            <a:miter lim="800000"/>
            <a:headEnd/>
            <a:tailEnd/>
          </a:ln>
        </p:spPr>
        <p:txBody>
          <a:bodyPr>
            <a:spAutoFit/>
          </a:bodyPr>
          <a:lstStyle/>
          <a:p>
            <a:pPr>
              <a:spcBef>
                <a:spcPct val="50000"/>
              </a:spcBef>
            </a:pPr>
            <a:r>
              <a:rPr lang="en-US" altLang="zh-CN" sz="2800" b="1">
                <a:solidFill>
                  <a:srgbClr val="FF3300"/>
                </a:solidFill>
              </a:rPr>
              <a:t>  </a:t>
            </a:r>
            <a:r>
              <a:rPr lang="zh-CN" altLang="en-US" sz="2800" b="1">
                <a:solidFill>
                  <a:srgbClr val="000099"/>
                </a:solidFill>
              </a:rPr>
              <a:t>存在                            不存在</a:t>
            </a:r>
          </a:p>
        </p:txBody>
      </p:sp>
      <p:sp>
        <p:nvSpPr>
          <p:cNvPr id="135182" name="Text Box 14"/>
          <p:cNvSpPr txBox="1">
            <a:spLocks noChangeArrowheads="1"/>
          </p:cNvSpPr>
          <p:nvPr/>
        </p:nvSpPr>
        <p:spPr bwMode="auto">
          <a:xfrm>
            <a:off x="4953000" y="4637088"/>
            <a:ext cx="1600200" cy="519112"/>
          </a:xfrm>
          <a:prstGeom prst="rect">
            <a:avLst/>
          </a:prstGeom>
          <a:noFill/>
          <a:ln w="9525">
            <a:noFill/>
            <a:miter lim="800000"/>
            <a:headEnd/>
            <a:tailEnd/>
          </a:ln>
        </p:spPr>
        <p:txBody>
          <a:bodyPr>
            <a:spAutoFit/>
          </a:bodyPr>
          <a:lstStyle/>
          <a:p>
            <a:pPr>
              <a:spcBef>
                <a:spcPct val="50000"/>
              </a:spcBef>
            </a:pPr>
            <a:r>
              <a:rPr lang="zh-CN" altLang="en-US" sz="2800" b="1">
                <a:solidFill>
                  <a:srgbClr val="660033"/>
                </a:solidFill>
              </a:rPr>
              <a:t>创造出</a:t>
            </a:r>
          </a:p>
        </p:txBody>
      </p:sp>
      <p:sp>
        <p:nvSpPr>
          <p:cNvPr id="135183" name="AutoShape 15"/>
          <p:cNvSpPr>
            <a:spLocks noChangeArrowheads="1"/>
          </p:cNvSpPr>
          <p:nvPr/>
        </p:nvSpPr>
        <p:spPr bwMode="auto">
          <a:xfrm>
            <a:off x="4724400" y="5094288"/>
            <a:ext cx="2057400" cy="152400"/>
          </a:xfrm>
          <a:prstGeom prst="notchedRightArrow">
            <a:avLst>
              <a:gd name="adj1" fmla="val 50000"/>
              <a:gd name="adj2" fmla="val 337500"/>
            </a:avLst>
          </a:prstGeom>
          <a:solidFill>
            <a:schemeClr val="accent1"/>
          </a:solidFill>
          <a:ln w="12700" cap="sq">
            <a:solidFill>
              <a:schemeClr val="tx1"/>
            </a:solidFill>
            <a:miter lim="800000"/>
            <a:headEnd type="none" w="sm" len="sm"/>
            <a:tailEnd type="none" w="sm" len="sm"/>
          </a:ln>
        </p:spPr>
        <p:txBody>
          <a:bodyPr wrap="none" anchor="ctr"/>
          <a:lstStyle/>
          <a:p>
            <a:pPr algn="ctr"/>
            <a:endParaRPr lang="zh-CN" altLang="zh-CN">
              <a:solidFill>
                <a:srgbClr val="3211F5"/>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blinds(vertical)">
                                      <p:cBhvr>
                                        <p:cTn id="7" dur="500"/>
                                        <p:tgtEl>
                                          <p:spTgt spid="135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5172"/>
                                        </p:tgtEl>
                                        <p:attrNameLst>
                                          <p:attrName>style.visibility</p:attrName>
                                        </p:attrNameLst>
                                      </p:cBhvr>
                                      <p:to>
                                        <p:strVal val="visible"/>
                                      </p:to>
                                    </p:set>
                                    <p:anim calcmode="lin" valueType="num">
                                      <p:cBhvr additive="base">
                                        <p:cTn id="12" dur="500" fill="hold"/>
                                        <p:tgtEl>
                                          <p:spTgt spid="135172"/>
                                        </p:tgtEl>
                                        <p:attrNameLst>
                                          <p:attrName>ppt_x</p:attrName>
                                        </p:attrNameLst>
                                      </p:cBhvr>
                                      <p:tavLst>
                                        <p:tav tm="0">
                                          <p:val>
                                            <p:strVal val="0-#ppt_w/2"/>
                                          </p:val>
                                        </p:tav>
                                        <p:tav tm="100000">
                                          <p:val>
                                            <p:strVal val="#ppt_x"/>
                                          </p:val>
                                        </p:tav>
                                      </p:tavLst>
                                    </p:anim>
                                    <p:anim calcmode="lin" valueType="num">
                                      <p:cBhvr additive="base">
                                        <p:cTn id="13" dur="500" fill="hold"/>
                                        <p:tgtEl>
                                          <p:spTgt spid="13517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35174"/>
                                        </p:tgtEl>
                                        <p:attrNameLst>
                                          <p:attrName>style.visibility</p:attrName>
                                        </p:attrNameLst>
                                      </p:cBhvr>
                                      <p:to>
                                        <p:strVal val="visible"/>
                                      </p:to>
                                    </p:set>
                                    <p:animEffect transition="in" filter="dissolve">
                                      <p:cBhvr>
                                        <p:cTn id="18" dur="500"/>
                                        <p:tgtEl>
                                          <p:spTgt spid="1351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35173"/>
                                        </p:tgtEl>
                                        <p:attrNameLst>
                                          <p:attrName>style.visibility</p:attrName>
                                        </p:attrNameLst>
                                      </p:cBhvr>
                                      <p:to>
                                        <p:strVal val="visible"/>
                                      </p:to>
                                    </p:set>
                                    <p:anim calcmode="lin" valueType="num">
                                      <p:cBhvr>
                                        <p:cTn id="23" dur="500" fill="hold"/>
                                        <p:tgtEl>
                                          <p:spTgt spid="135173"/>
                                        </p:tgtEl>
                                        <p:attrNameLst>
                                          <p:attrName>ppt_x</p:attrName>
                                        </p:attrNameLst>
                                      </p:cBhvr>
                                      <p:tavLst>
                                        <p:tav tm="0">
                                          <p:val>
                                            <p:strVal val="#ppt_x-#ppt_w/2"/>
                                          </p:val>
                                        </p:tav>
                                        <p:tav tm="100000">
                                          <p:val>
                                            <p:strVal val="#ppt_x"/>
                                          </p:val>
                                        </p:tav>
                                      </p:tavLst>
                                    </p:anim>
                                    <p:anim calcmode="lin" valueType="num">
                                      <p:cBhvr>
                                        <p:cTn id="24" dur="500" fill="hold"/>
                                        <p:tgtEl>
                                          <p:spTgt spid="135173"/>
                                        </p:tgtEl>
                                        <p:attrNameLst>
                                          <p:attrName>ppt_y</p:attrName>
                                        </p:attrNameLst>
                                      </p:cBhvr>
                                      <p:tavLst>
                                        <p:tav tm="0">
                                          <p:val>
                                            <p:strVal val="#ppt_y"/>
                                          </p:val>
                                        </p:tav>
                                        <p:tav tm="100000">
                                          <p:val>
                                            <p:strVal val="#ppt_y"/>
                                          </p:val>
                                        </p:tav>
                                      </p:tavLst>
                                    </p:anim>
                                    <p:anim calcmode="lin" valueType="num">
                                      <p:cBhvr>
                                        <p:cTn id="25" dur="500" fill="hold"/>
                                        <p:tgtEl>
                                          <p:spTgt spid="135173"/>
                                        </p:tgtEl>
                                        <p:attrNameLst>
                                          <p:attrName>ppt_w</p:attrName>
                                        </p:attrNameLst>
                                      </p:cBhvr>
                                      <p:tavLst>
                                        <p:tav tm="0">
                                          <p:val>
                                            <p:fltVal val="0"/>
                                          </p:val>
                                        </p:tav>
                                        <p:tav tm="100000">
                                          <p:val>
                                            <p:strVal val="#ppt_w"/>
                                          </p:val>
                                        </p:tav>
                                      </p:tavLst>
                                    </p:anim>
                                    <p:anim calcmode="lin" valueType="num">
                                      <p:cBhvr>
                                        <p:cTn id="26" dur="500" fill="hold"/>
                                        <p:tgtEl>
                                          <p:spTgt spid="13517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35175"/>
                                        </p:tgtEl>
                                        <p:attrNameLst>
                                          <p:attrName>style.visibility</p:attrName>
                                        </p:attrNameLst>
                                      </p:cBhvr>
                                      <p:to>
                                        <p:strVal val="visible"/>
                                      </p:to>
                                    </p:set>
                                    <p:anim calcmode="lin" valueType="num">
                                      <p:cBhvr additive="base">
                                        <p:cTn id="31" dur="500" fill="hold"/>
                                        <p:tgtEl>
                                          <p:spTgt spid="135175"/>
                                        </p:tgtEl>
                                        <p:attrNameLst>
                                          <p:attrName>ppt_x</p:attrName>
                                        </p:attrNameLst>
                                      </p:cBhvr>
                                      <p:tavLst>
                                        <p:tav tm="0">
                                          <p:val>
                                            <p:strVal val="#ppt_x"/>
                                          </p:val>
                                        </p:tav>
                                        <p:tav tm="100000">
                                          <p:val>
                                            <p:strVal val="#ppt_x"/>
                                          </p:val>
                                        </p:tav>
                                      </p:tavLst>
                                    </p:anim>
                                    <p:anim calcmode="lin" valueType="num">
                                      <p:cBhvr additive="base">
                                        <p:cTn id="32" dur="500" fill="hold"/>
                                        <p:tgtEl>
                                          <p:spTgt spid="135175"/>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35176"/>
                                        </p:tgtEl>
                                        <p:attrNameLst>
                                          <p:attrName>style.visibility</p:attrName>
                                        </p:attrNameLst>
                                      </p:cBhvr>
                                      <p:to>
                                        <p:strVal val="visible"/>
                                      </p:to>
                                    </p:set>
                                    <p:animEffect transition="in" filter="barn(outHorizontal)">
                                      <p:cBhvr>
                                        <p:cTn id="37" dur="500"/>
                                        <p:tgtEl>
                                          <p:spTgt spid="13517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5177"/>
                                        </p:tgtEl>
                                        <p:attrNameLst>
                                          <p:attrName>style.visibility</p:attrName>
                                        </p:attrNameLst>
                                      </p:cBhvr>
                                      <p:to>
                                        <p:strVal val="visible"/>
                                      </p:to>
                                    </p:set>
                                    <p:animEffect transition="in" filter="wipe(left)">
                                      <p:cBhvr>
                                        <p:cTn id="42" dur="500"/>
                                        <p:tgtEl>
                                          <p:spTgt spid="13517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35171"/>
                                        </p:tgtEl>
                                        <p:attrNameLst>
                                          <p:attrName>style.visibility</p:attrName>
                                        </p:attrNameLst>
                                      </p:cBhvr>
                                      <p:to>
                                        <p:strVal val="visible"/>
                                      </p:to>
                                    </p:set>
                                    <p:animEffect transition="in" filter="checkerboard(across)">
                                      <p:cBhvr>
                                        <p:cTn id="47" dur="500"/>
                                        <p:tgtEl>
                                          <p:spTgt spid="13517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35178"/>
                                        </p:tgtEl>
                                        <p:attrNameLst>
                                          <p:attrName>style.visibility</p:attrName>
                                        </p:attrNameLst>
                                      </p:cBhvr>
                                      <p:to>
                                        <p:strVal val="visible"/>
                                      </p:to>
                                    </p:set>
                                    <p:anim calcmode="lin" valueType="num">
                                      <p:cBhvr additive="base">
                                        <p:cTn id="52" dur="500" fill="hold"/>
                                        <p:tgtEl>
                                          <p:spTgt spid="135178"/>
                                        </p:tgtEl>
                                        <p:attrNameLst>
                                          <p:attrName>ppt_x</p:attrName>
                                        </p:attrNameLst>
                                      </p:cBhvr>
                                      <p:tavLst>
                                        <p:tav tm="0">
                                          <p:val>
                                            <p:strVal val="0-#ppt_w/2"/>
                                          </p:val>
                                        </p:tav>
                                        <p:tav tm="100000">
                                          <p:val>
                                            <p:strVal val="#ppt_x"/>
                                          </p:val>
                                        </p:tav>
                                      </p:tavLst>
                                    </p:anim>
                                    <p:anim calcmode="lin" valueType="num">
                                      <p:cBhvr additive="base">
                                        <p:cTn id="53" dur="500" fill="hold"/>
                                        <p:tgtEl>
                                          <p:spTgt spid="135178"/>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135179"/>
                                        </p:tgtEl>
                                        <p:attrNameLst>
                                          <p:attrName>style.visibility</p:attrName>
                                        </p:attrNameLst>
                                      </p:cBhvr>
                                      <p:to>
                                        <p:strVal val="visible"/>
                                      </p:to>
                                    </p:set>
                                    <p:animEffect transition="in" filter="dissolve">
                                      <p:cBhvr>
                                        <p:cTn id="58" dur="500"/>
                                        <p:tgtEl>
                                          <p:spTgt spid="13517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135183"/>
                                        </p:tgtEl>
                                        <p:attrNameLst>
                                          <p:attrName>style.visibility</p:attrName>
                                        </p:attrNameLst>
                                      </p:cBhvr>
                                      <p:to>
                                        <p:strVal val="visible"/>
                                      </p:to>
                                    </p:set>
                                    <p:animEffect transition="in" filter="barn(outVertical)">
                                      <p:cBhvr>
                                        <p:cTn id="63" dur="500"/>
                                        <p:tgtEl>
                                          <p:spTgt spid="135183"/>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135182"/>
                                        </p:tgtEl>
                                        <p:attrNameLst>
                                          <p:attrName>style.visibility</p:attrName>
                                        </p:attrNameLst>
                                      </p:cBhvr>
                                      <p:to>
                                        <p:strVal val="visible"/>
                                      </p:to>
                                    </p:set>
                                    <p:animEffect transition="in" filter="wipe(right)">
                                      <p:cBhvr>
                                        <p:cTn id="68" dur="500"/>
                                        <p:tgtEl>
                                          <p:spTgt spid="13518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135180"/>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35181"/>
                                        </p:tgtEl>
                                        <p:attrNameLst>
                                          <p:attrName>style.visibility</p:attrName>
                                        </p:attrNameLst>
                                      </p:cBhvr>
                                      <p:to>
                                        <p:strVal val="visible"/>
                                      </p:to>
                                    </p:set>
                                    <p:anim calcmode="lin" valueType="num">
                                      <p:cBhvr additive="base">
                                        <p:cTn id="77" dur="500" fill="hold"/>
                                        <p:tgtEl>
                                          <p:spTgt spid="135181"/>
                                        </p:tgtEl>
                                        <p:attrNameLst>
                                          <p:attrName>ppt_x</p:attrName>
                                        </p:attrNameLst>
                                      </p:cBhvr>
                                      <p:tavLst>
                                        <p:tav tm="0">
                                          <p:val>
                                            <p:strVal val="#ppt_x"/>
                                          </p:val>
                                        </p:tav>
                                        <p:tav tm="100000">
                                          <p:val>
                                            <p:strVal val="#ppt_x"/>
                                          </p:val>
                                        </p:tav>
                                      </p:tavLst>
                                    </p:anim>
                                    <p:anim calcmode="lin" valueType="num">
                                      <p:cBhvr additive="base">
                                        <p:cTn id="78" dur="500" fill="hold"/>
                                        <p:tgtEl>
                                          <p:spTgt spid="135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autoUpdateAnimBg="0"/>
      <p:bldP spid="135171" grpId="0" autoUpdateAnimBg="0"/>
      <p:bldP spid="135172" grpId="0" autoUpdateAnimBg="0"/>
      <p:bldP spid="135173" grpId="0" animBg="1" autoUpdateAnimBg="0"/>
      <p:bldP spid="135174" grpId="0" autoUpdateAnimBg="0"/>
      <p:bldP spid="135175" grpId="0" autoUpdateAnimBg="0"/>
      <p:bldP spid="135176" grpId="0" autoUpdateAnimBg="0"/>
      <p:bldP spid="135177" grpId="0" autoUpdateAnimBg="0"/>
      <p:bldP spid="135178" grpId="0" autoUpdateAnimBg="0"/>
      <p:bldP spid="135179" grpId="0" autoUpdateAnimBg="0"/>
      <p:bldP spid="135180" grpId="0" autoUpdateAnimBg="0"/>
      <p:bldP spid="135181" grpId="0" autoUpdateAnimBg="0"/>
      <p:bldP spid="135182" grpId="0" autoUpdateAnimBg="0"/>
      <p:bldP spid="135183"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日期占位符 1"/>
          <p:cNvSpPr>
            <a:spLocks noGrp="1"/>
          </p:cNvSpPr>
          <p:nvPr>
            <p:ph type="dt" sz="quarter" idx="10"/>
          </p:nvPr>
        </p:nvSpPr>
        <p:spPr>
          <a:xfrm>
            <a:off x="838200" y="6356350"/>
            <a:ext cx="2743200" cy="365125"/>
          </a:xfrm>
          <a:noFill/>
        </p:spPr>
        <p:txBody>
          <a:bodyPr anchor="ctr"/>
          <a:lstStyle/>
          <a:p>
            <a:fld id="{F9EA2D0D-F2F5-47FA-A204-F657214E3034}" type="datetime1">
              <a:rPr lang="zh-CN" altLang="en-US">
                <a:latin typeface="Times New Roman" pitchFamily="18" charset="0"/>
              </a:rPr>
              <a:pPr/>
              <a:t>2018-9-23</a:t>
            </a:fld>
            <a:endParaRPr lang="en-US" altLang="zh-CN">
              <a:latin typeface="Times New Roman" pitchFamily="18" charset="0"/>
            </a:endParaRPr>
          </a:p>
        </p:txBody>
      </p:sp>
      <p:sp>
        <p:nvSpPr>
          <p:cNvPr id="29698"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29699"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2117A732-0695-4A6B-9A0D-88E17522194D}" type="slidenum">
              <a:rPr lang="en-US" altLang="zh-CN" sz="1400">
                <a:latin typeface="Times New Roman" pitchFamily="18" charset="0"/>
              </a:rPr>
              <a:pPr algn="r"/>
              <a:t>17</a:t>
            </a:fld>
            <a:endParaRPr lang="en-US" altLang="zh-CN" sz="1400">
              <a:latin typeface="Times New Roman" pitchFamily="18" charset="0"/>
            </a:endParaRPr>
          </a:p>
        </p:txBody>
      </p:sp>
      <p:grpSp>
        <p:nvGrpSpPr>
          <p:cNvPr id="29700" name="Group 2"/>
          <p:cNvGrpSpPr>
            <a:grpSpLocks/>
          </p:cNvGrpSpPr>
          <p:nvPr/>
        </p:nvGrpSpPr>
        <p:grpSpPr bwMode="auto">
          <a:xfrm>
            <a:off x="1524000" y="0"/>
            <a:ext cx="9144000" cy="6858000"/>
            <a:chOff x="0" y="0"/>
            <a:chExt cx="5760" cy="4320"/>
          </a:xfrm>
        </p:grpSpPr>
        <p:pic>
          <p:nvPicPr>
            <p:cNvPr id="29717" name="Picture 3" descr="未命名1"/>
            <p:cNvPicPr>
              <a:picLocks noChangeAspect="1" noChangeArrowheads="1"/>
            </p:cNvPicPr>
            <p:nvPr/>
          </p:nvPicPr>
          <p:blipFill>
            <a:blip r:embed="rId2" cstate="print"/>
            <a:srcRect b="34889"/>
            <a:stretch>
              <a:fillRect/>
            </a:stretch>
          </p:blipFill>
          <p:spPr bwMode="auto">
            <a:xfrm>
              <a:off x="0" y="0"/>
              <a:ext cx="5760" cy="2024"/>
            </a:xfrm>
            <a:prstGeom prst="rect">
              <a:avLst/>
            </a:prstGeom>
            <a:noFill/>
            <a:ln w="9525">
              <a:noFill/>
              <a:miter lim="800000"/>
              <a:headEnd/>
              <a:tailEnd/>
            </a:ln>
          </p:spPr>
        </p:pic>
        <p:pic>
          <p:nvPicPr>
            <p:cNvPr id="29718" name="Picture 4" descr="未命名1"/>
            <p:cNvPicPr>
              <a:picLocks noChangeAspect="1" noChangeArrowheads="1"/>
            </p:cNvPicPr>
            <p:nvPr/>
          </p:nvPicPr>
          <p:blipFill>
            <a:blip r:embed="rId2" cstate="print"/>
            <a:srcRect b="34889"/>
            <a:stretch>
              <a:fillRect/>
            </a:stretch>
          </p:blipFill>
          <p:spPr bwMode="auto">
            <a:xfrm>
              <a:off x="0" y="2024"/>
              <a:ext cx="5760" cy="2296"/>
            </a:xfrm>
            <a:prstGeom prst="rect">
              <a:avLst/>
            </a:prstGeom>
            <a:noFill/>
            <a:ln w="9525">
              <a:noFill/>
              <a:miter lim="800000"/>
              <a:headEnd/>
              <a:tailEnd/>
            </a:ln>
          </p:spPr>
        </p:pic>
      </p:grpSp>
      <p:sp>
        <p:nvSpPr>
          <p:cNvPr id="29701" name="Text Box 5"/>
          <p:cNvSpPr txBox="1">
            <a:spLocks noChangeArrowheads="1"/>
          </p:cNvSpPr>
          <p:nvPr/>
        </p:nvSpPr>
        <p:spPr bwMode="auto">
          <a:xfrm>
            <a:off x="1992313" y="476250"/>
            <a:ext cx="8675687" cy="641350"/>
          </a:xfrm>
          <a:prstGeom prst="rect">
            <a:avLst/>
          </a:prstGeom>
          <a:noFill/>
          <a:ln w="9525">
            <a:noFill/>
            <a:miter lim="800000"/>
            <a:headEnd/>
            <a:tailEnd/>
          </a:ln>
        </p:spPr>
        <p:txBody>
          <a:bodyPr>
            <a:spAutoFit/>
          </a:bodyPr>
          <a:lstStyle/>
          <a:p>
            <a:pPr>
              <a:spcBef>
                <a:spcPct val="50000"/>
              </a:spcBef>
            </a:pPr>
            <a:r>
              <a:rPr lang="zh-CN" altLang="en-US" sz="3600" b="1">
                <a:solidFill>
                  <a:srgbClr val="FFFF00"/>
                </a:solidFill>
              </a:rPr>
              <a:t>在这首诗里哪些是联想？哪些是想象？</a:t>
            </a:r>
          </a:p>
        </p:txBody>
      </p:sp>
      <p:sp>
        <p:nvSpPr>
          <p:cNvPr id="29702" name="Rectangle 6"/>
          <p:cNvSpPr>
            <a:spLocks noChangeArrowheads="1"/>
          </p:cNvSpPr>
          <p:nvPr/>
        </p:nvSpPr>
        <p:spPr bwMode="auto">
          <a:xfrm>
            <a:off x="1847850" y="1628775"/>
            <a:ext cx="4465638" cy="4362450"/>
          </a:xfrm>
          <a:prstGeom prst="rect">
            <a:avLst/>
          </a:prstGeom>
          <a:noFill/>
          <a:ln w="9525">
            <a:noFill/>
            <a:miter lim="800000"/>
            <a:headEnd/>
            <a:tailEnd/>
          </a:ln>
        </p:spPr>
        <p:txBody>
          <a:bodyPr>
            <a:spAutoFit/>
          </a:bodyPr>
          <a:lstStyle/>
          <a:p>
            <a:r>
              <a:rPr lang="zh-CN" altLang="en-US" sz="2800" b="1">
                <a:solidFill>
                  <a:schemeClr val="bg1"/>
                </a:solidFill>
              </a:rPr>
              <a:t>远远的街灯明了，</a:t>
            </a:r>
          </a:p>
          <a:p>
            <a:r>
              <a:rPr lang="zh-CN" altLang="en-US" sz="2800" b="1">
                <a:solidFill>
                  <a:schemeClr val="bg1"/>
                </a:solidFill>
              </a:rPr>
              <a:t>好像闪着无数的明星。</a:t>
            </a:r>
          </a:p>
          <a:p>
            <a:r>
              <a:rPr lang="zh-CN" altLang="en-US" sz="2800" b="1">
                <a:solidFill>
                  <a:schemeClr val="bg1"/>
                </a:solidFill>
              </a:rPr>
              <a:t>天上的明星现了，</a:t>
            </a:r>
          </a:p>
          <a:p>
            <a:r>
              <a:rPr lang="zh-CN" altLang="en-US" sz="2800" b="1">
                <a:solidFill>
                  <a:schemeClr val="bg1"/>
                </a:solidFill>
              </a:rPr>
              <a:t>好像点着无数的街灯。</a:t>
            </a:r>
          </a:p>
          <a:p>
            <a:endParaRPr lang="zh-CN" altLang="en-US" sz="2800" b="1">
              <a:solidFill>
                <a:schemeClr val="bg1"/>
              </a:solidFill>
            </a:endParaRPr>
          </a:p>
          <a:p>
            <a:endParaRPr lang="zh-CN" altLang="en-US" sz="2800" b="1">
              <a:solidFill>
                <a:schemeClr val="bg1"/>
              </a:solidFill>
            </a:endParaRPr>
          </a:p>
          <a:p>
            <a:r>
              <a:rPr lang="zh-CN" altLang="en-US" sz="2800" b="1">
                <a:solidFill>
                  <a:schemeClr val="bg1"/>
                </a:solidFill>
              </a:rPr>
              <a:t>我想那缥渺的空中，</a:t>
            </a:r>
          </a:p>
          <a:p>
            <a:r>
              <a:rPr lang="zh-CN" altLang="en-US" sz="2800" b="1">
                <a:solidFill>
                  <a:schemeClr val="bg1"/>
                </a:solidFill>
              </a:rPr>
              <a:t>定然有美丽的街市。</a:t>
            </a:r>
          </a:p>
          <a:p>
            <a:r>
              <a:rPr lang="zh-CN" altLang="en-US" sz="2800" b="1">
                <a:solidFill>
                  <a:schemeClr val="bg1"/>
                </a:solidFill>
              </a:rPr>
              <a:t>街市上陈列的一些物品，</a:t>
            </a:r>
          </a:p>
          <a:p>
            <a:r>
              <a:rPr lang="zh-CN" altLang="en-US" sz="2800" b="1">
                <a:solidFill>
                  <a:schemeClr val="bg1"/>
                </a:solidFill>
              </a:rPr>
              <a:t>定然是世上没有的珍奇。</a:t>
            </a:r>
          </a:p>
        </p:txBody>
      </p:sp>
      <p:sp>
        <p:nvSpPr>
          <p:cNvPr id="29703" name="Rectangle 7"/>
          <p:cNvSpPr>
            <a:spLocks noChangeArrowheads="1"/>
          </p:cNvSpPr>
          <p:nvPr/>
        </p:nvSpPr>
        <p:spPr bwMode="auto">
          <a:xfrm>
            <a:off x="6099175" y="3987800"/>
            <a:ext cx="184150" cy="946150"/>
          </a:xfrm>
          <a:prstGeom prst="rect">
            <a:avLst/>
          </a:prstGeom>
          <a:noFill/>
          <a:ln w="9525">
            <a:noFill/>
            <a:miter lim="800000"/>
            <a:headEnd/>
            <a:tailEnd/>
          </a:ln>
        </p:spPr>
        <p:txBody>
          <a:bodyPr wrap="none">
            <a:spAutoFit/>
          </a:bodyPr>
          <a:lstStyle/>
          <a:p>
            <a:pPr>
              <a:spcBef>
                <a:spcPct val="50000"/>
              </a:spcBef>
            </a:pPr>
            <a:r>
              <a:rPr lang="en-US" altLang="zh-CN" sz="2800" b="1">
                <a:solidFill>
                  <a:schemeClr val="bg1"/>
                </a:solidFill>
              </a:rPr>
              <a:t/>
            </a:r>
            <a:br>
              <a:rPr lang="en-US" altLang="zh-CN" sz="2800" b="1">
                <a:solidFill>
                  <a:schemeClr val="bg1"/>
                </a:solidFill>
              </a:rPr>
            </a:br>
            <a:endParaRPr lang="en-US" altLang="zh-CN" sz="2800" b="1">
              <a:solidFill>
                <a:schemeClr val="bg1"/>
              </a:solidFill>
            </a:endParaRPr>
          </a:p>
        </p:txBody>
      </p:sp>
      <p:sp>
        <p:nvSpPr>
          <p:cNvPr id="29704" name="Rectangle 8"/>
          <p:cNvSpPr>
            <a:spLocks noChangeArrowheads="1"/>
          </p:cNvSpPr>
          <p:nvPr/>
        </p:nvSpPr>
        <p:spPr bwMode="auto">
          <a:xfrm>
            <a:off x="6105525" y="1700213"/>
            <a:ext cx="4562475" cy="2441575"/>
          </a:xfrm>
          <a:prstGeom prst="rect">
            <a:avLst/>
          </a:prstGeom>
          <a:noFill/>
          <a:ln w="9525">
            <a:noFill/>
            <a:miter lim="800000"/>
            <a:headEnd/>
            <a:tailEnd/>
          </a:ln>
        </p:spPr>
        <p:txBody>
          <a:bodyPr>
            <a:spAutoFit/>
          </a:bodyPr>
          <a:lstStyle/>
          <a:p>
            <a:r>
              <a:rPr lang="zh-CN" altLang="en-US" sz="2800" b="1">
                <a:solidFill>
                  <a:schemeClr val="bg1"/>
                </a:solidFill>
              </a:rPr>
              <a:t>你看，那浅浅的天河，</a:t>
            </a:r>
          </a:p>
          <a:p>
            <a:r>
              <a:rPr lang="zh-CN" altLang="en-US" sz="2800" b="1">
                <a:solidFill>
                  <a:schemeClr val="bg1"/>
                </a:solidFill>
              </a:rPr>
              <a:t>定然是不甚宽广。</a:t>
            </a:r>
          </a:p>
          <a:p>
            <a:r>
              <a:rPr lang="zh-CN" altLang="en-US" sz="2800" b="1">
                <a:solidFill>
                  <a:schemeClr val="bg1"/>
                </a:solidFill>
              </a:rPr>
              <a:t>那隔着河的牛郎织女，</a:t>
            </a:r>
          </a:p>
          <a:p>
            <a:r>
              <a:rPr lang="zh-CN" altLang="en-US" sz="2800" b="1">
                <a:solidFill>
                  <a:schemeClr val="bg1"/>
                </a:solidFill>
              </a:rPr>
              <a:t>定能够骑着牛儿来往。</a:t>
            </a:r>
          </a:p>
          <a:p>
            <a:pPr>
              <a:spcBef>
                <a:spcPct val="50000"/>
              </a:spcBef>
            </a:pPr>
            <a:endParaRPr lang="en-US" altLang="zh-CN" sz="2800" b="1">
              <a:solidFill>
                <a:schemeClr val="bg1"/>
              </a:solidFill>
            </a:endParaRPr>
          </a:p>
        </p:txBody>
      </p:sp>
      <p:sp>
        <p:nvSpPr>
          <p:cNvPr id="29705" name="Rectangle 9"/>
          <p:cNvSpPr>
            <a:spLocks noChangeArrowheads="1"/>
          </p:cNvSpPr>
          <p:nvPr/>
        </p:nvSpPr>
        <p:spPr bwMode="auto">
          <a:xfrm>
            <a:off x="6096000" y="4221163"/>
            <a:ext cx="5607050" cy="1800225"/>
          </a:xfrm>
          <a:prstGeom prst="rect">
            <a:avLst/>
          </a:prstGeom>
          <a:noFill/>
          <a:ln w="9525">
            <a:noFill/>
            <a:miter lim="800000"/>
            <a:headEnd/>
            <a:tailEnd/>
          </a:ln>
        </p:spPr>
        <p:txBody>
          <a:bodyPr>
            <a:spAutoFit/>
          </a:bodyPr>
          <a:lstStyle/>
          <a:p>
            <a:r>
              <a:rPr lang="zh-CN" altLang="en-US" sz="2800" b="1">
                <a:solidFill>
                  <a:schemeClr val="bg1"/>
                </a:solidFill>
              </a:rPr>
              <a:t>我想他们此刻，</a:t>
            </a:r>
          </a:p>
          <a:p>
            <a:r>
              <a:rPr lang="zh-CN" altLang="en-US" sz="2800" b="1">
                <a:solidFill>
                  <a:schemeClr val="bg1"/>
                </a:solidFill>
              </a:rPr>
              <a:t>定然在天街闲游。</a:t>
            </a:r>
          </a:p>
          <a:p>
            <a:r>
              <a:rPr lang="zh-CN" altLang="en-US" sz="2800" b="1">
                <a:solidFill>
                  <a:schemeClr val="bg1"/>
                </a:solidFill>
              </a:rPr>
              <a:t>不信，请看那朵流星。</a:t>
            </a:r>
          </a:p>
          <a:p>
            <a:r>
              <a:rPr lang="zh-CN" altLang="en-US" sz="2800" b="1">
                <a:solidFill>
                  <a:schemeClr val="bg1"/>
                </a:solidFill>
              </a:rPr>
              <a:t>那是他们提着灯笼在走。</a:t>
            </a:r>
          </a:p>
        </p:txBody>
      </p:sp>
      <p:sp>
        <p:nvSpPr>
          <p:cNvPr id="142346" name="Rectangle 10"/>
          <p:cNvSpPr>
            <a:spLocks noChangeArrowheads="1"/>
          </p:cNvSpPr>
          <p:nvPr/>
        </p:nvSpPr>
        <p:spPr bwMode="auto">
          <a:xfrm>
            <a:off x="5880100" y="5013325"/>
            <a:ext cx="3887788" cy="1008063"/>
          </a:xfrm>
          <a:prstGeom prst="rect">
            <a:avLst/>
          </a:prstGeom>
          <a:solidFill>
            <a:srgbClr val="FFFFFF">
              <a:alpha val="56078"/>
            </a:srgbClr>
          </a:solidFill>
          <a:ln w="9525">
            <a:noFill/>
            <a:miter lim="800000"/>
            <a:headEnd/>
            <a:tailEnd/>
          </a:ln>
        </p:spPr>
        <p:txBody>
          <a:bodyPr wrap="none" anchor="ctr"/>
          <a:lstStyle/>
          <a:p>
            <a:pPr algn="ctr"/>
            <a:r>
              <a:rPr lang="zh-CN" altLang="en-US" sz="3200" b="1">
                <a:solidFill>
                  <a:srgbClr val="FF6600"/>
                </a:solidFill>
              </a:rPr>
              <a:t>联想</a:t>
            </a:r>
          </a:p>
        </p:txBody>
      </p:sp>
      <p:sp>
        <p:nvSpPr>
          <p:cNvPr id="142347" name="Rectangle 11"/>
          <p:cNvSpPr>
            <a:spLocks noChangeArrowheads="1"/>
          </p:cNvSpPr>
          <p:nvPr/>
        </p:nvSpPr>
        <p:spPr bwMode="auto">
          <a:xfrm>
            <a:off x="5880100" y="4005263"/>
            <a:ext cx="3887788" cy="1008062"/>
          </a:xfrm>
          <a:prstGeom prst="rect">
            <a:avLst/>
          </a:prstGeom>
          <a:solidFill>
            <a:srgbClr val="FFCCFF">
              <a:alpha val="50195"/>
            </a:srgbClr>
          </a:solidFill>
          <a:ln w="9525">
            <a:noFill/>
            <a:miter lim="800000"/>
            <a:headEnd/>
            <a:tailEnd/>
          </a:ln>
        </p:spPr>
        <p:txBody>
          <a:bodyPr wrap="none" anchor="ctr"/>
          <a:lstStyle/>
          <a:p>
            <a:pPr algn="ctr"/>
            <a:r>
              <a:rPr lang="zh-CN" altLang="en-US" sz="3200" b="1">
                <a:solidFill>
                  <a:srgbClr val="6600FF"/>
                </a:solidFill>
              </a:rPr>
              <a:t>想象</a:t>
            </a:r>
          </a:p>
        </p:txBody>
      </p:sp>
      <p:grpSp>
        <p:nvGrpSpPr>
          <p:cNvPr id="142348" name="Group 12"/>
          <p:cNvGrpSpPr>
            <a:grpSpLocks/>
          </p:cNvGrpSpPr>
          <p:nvPr/>
        </p:nvGrpSpPr>
        <p:grpSpPr bwMode="auto">
          <a:xfrm>
            <a:off x="1847850" y="1628775"/>
            <a:ext cx="3671888" cy="1944688"/>
            <a:chOff x="204" y="1026"/>
            <a:chExt cx="2313" cy="1225"/>
          </a:xfrm>
        </p:grpSpPr>
        <p:sp>
          <p:nvSpPr>
            <p:cNvPr id="29715" name="Rectangle 13"/>
            <p:cNvSpPr>
              <a:spLocks noChangeArrowheads="1"/>
            </p:cNvSpPr>
            <p:nvPr/>
          </p:nvSpPr>
          <p:spPr bwMode="auto">
            <a:xfrm>
              <a:off x="204" y="1026"/>
              <a:ext cx="2313" cy="1225"/>
            </a:xfrm>
            <a:prstGeom prst="rect">
              <a:avLst/>
            </a:prstGeom>
            <a:solidFill>
              <a:srgbClr val="FFFFFF">
                <a:alpha val="56862"/>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29716" name="Text Box 14"/>
            <p:cNvSpPr txBox="1">
              <a:spLocks noChangeArrowheads="1"/>
            </p:cNvSpPr>
            <p:nvPr/>
          </p:nvSpPr>
          <p:spPr bwMode="auto">
            <a:xfrm>
              <a:off x="703" y="1344"/>
              <a:ext cx="862" cy="480"/>
            </a:xfrm>
            <a:prstGeom prst="rect">
              <a:avLst/>
            </a:prstGeom>
            <a:noFill/>
            <a:ln w="9525">
              <a:noFill/>
              <a:miter lim="800000"/>
              <a:headEnd/>
              <a:tailEnd/>
            </a:ln>
          </p:spPr>
          <p:txBody>
            <a:bodyPr>
              <a:spAutoFit/>
            </a:bodyPr>
            <a:lstStyle/>
            <a:p>
              <a:pPr>
                <a:spcBef>
                  <a:spcPct val="50000"/>
                </a:spcBef>
              </a:pPr>
              <a:r>
                <a:rPr lang="zh-CN" altLang="en-US" sz="4400" b="1">
                  <a:solidFill>
                    <a:srgbClr val="FF6600"/>
                  </a:solidFill>
                  <a:ea typeface="黑体" pitchFamily="49" charset="-122"/>
                </a:rPr>
                <a:t>联想</a:t>
              </a:r>
            </a:p>
          </p:txBody>
        </p:sp>
      </p:grpSp>
      <p:grpSp>
        <p:nvGrpSpPr>
          <p:cNvPr id="142351" name="Group 15"/>
          <p:cNvGrpSpPr>
            <a:grpSpLocks/>
          </p:cNvGrpSpPr>
          <p:nvPr/>
        </p:nvGrpSpPr>
        <p:grpSpPr bwMode="auto">
          <a:xfrm>
            <a:off x="6024563" y="1628775"/>
            <a:ext cx="3671887" cy="1944688"/>
            <a:chOff x="2835" y="1026"/>
            <a:chExt cx="2313" cy="1225"/>
          </a:xfrm>
        </p:grpSpPr>
        <p:sp>
          <p:nvSpPr>
            <p:cNvPr id="29713" name="Rectangle 16"/>
            <p:cNvSpPr>
              <a:spLocks noChangeArrowheads="1"/>
            </p:cNvSpPr>
            <p:nvPr/>
          </p:nvSpPr>
          <p:spPr bwMode="auto">
            <a:xfrm>
              <a:off x="2835" y="1026"/>
              <a:ext cx="2313" cy="1225"/>
            </a:xfrm>
            <a:prstGeom prst="rect">
              <a:avLst/>
            </a:prstGeom>
            <a:solidFill>
              <a:srgbClr val="FFCCFF">
                <a:alpha val="50980"/>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29714" name="Text Box 17"/>
            <p:cNvSpPr txBox="1">
              <a:spLocks noChangeArrowheads="1"/>
            </p:cNvSpPr>
            <p:nvPr/>
          </p:nvSpPr>
          <p:spPr bwMode="auto">
            <a:xfrm>
              <a:off x="3470" y="1344"/>
              <a:ext cx="1089" cy="480"/>
            </a:xfrm>
            <a:prstGeom prst="rect">
              <a:avLst/>
            </a:prstGeom>
            <a:noFill/>
            <a:ln w="9525">
              <a:noFill/>
              <a:miter lim="800000"/>
              <a:headEnd/>
              <a:tailEnd/>
            </a:ln>
          </p:spPr>
          <p:txBody>
            <a:bodyPr>
              <a:spAutoFit/>
            </a:bodyPr>
            <a:lstStyle/>
            <a:p>
              <a:pPr>
                <a:spcBef>
                  <a:spcPct val="50000"/>
                </a:spcBef>
              </a:pPr>
              <a:r>
                <a:rPr lang="zh-CN" altLang="en-US" sz="4400" b="1">
                  <a:solidFill>
                    <a:srgbClr val="6600FF"/>
                  </a:solidFill>
                  <a:ea typeface="黑体" pitchFamily="49" charset="-122"/>
                </a:rPr>
                <a:t>想象</a:t>
              </a:r>
            </a:p>
          </p:txBody>
        </p:sp>
      </p:grpSp>
      <p:grpSp>
        <p:nvGrpSpPr>
          <p:cNvPr id="142354" name="Group 18"/>
          <p:cNvGrpSpPr>
            <a:grpSpLocks/>
          </p:cNvGrpSpPr>
          <p:nvPr/>
        </p:nvGrpSpPr>
        <p:grpSpPr bwMode="auto">
          <a:xfrm>
            <a:off x="1774825" y="4076700"/>
            <a:ext cx="3816350" cy="1943100"/>
            <a:chOff x="2835" y="1026"/>
            <a:chExt cx="2313" cy="1225"/>
          </a:xfrm>
        </p:grpSpPr>
        <p:sp>
          <p:nvSpPr>
            <p:cNvPr id="29711" name="Rectangle 19"/>
            <p:cNvSpPr>
              <a:spLocks noChangeArrowheads="1"/>
            </p:cNvSpPr>
            <p:nvPr/>
          </p:nvSpPr>
          <p:spPr bwMode="auto">
            <a:xfrm>
              <a:off x="2835" y="1026"/>
              <a:ext cx="2313" cy="1225"/>
            </a:xfrm>
            <a:prstGeom prst="rect">
              <a:avLst/>
            </a:prstGeom>
            <a:solidFill>
              <a:srgbClr val="FFCCFF">
                <a:alpha val="50980"/>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29712" name="Text Box 20"/>
            <p:cNvSpPr txBox="1">
              <a:spLocks noChangeArrowheads="1"/>
            </p:cNvSpPr>
            <p:nvPr/>
          </p:nvSpPr>
          <p:spPr bwMode="auto">
            <a:xfrm>
              <a:off x="3470" y="1344"/>
              <a:ext cx="1089" cy="485"/>
            </a:xfrm>
            <a:prstGeom prst="rect">
              <a:avLst/>
            </a:prstGeom>
            <a:noFill/>
            <a:ln w="9525">
              <a:noFill/>
              <a:miter lim="800000"/>
              <a:headEnd/>
              <a:tailEnd/>
            </a:ln>
          </p:spPr>
          <p:txBody>
            <a:bodyPr>
              <a:spAutoFit/>
            </a:bodyPr>
            <a:lstStyle/>
            <a:p>
              <a:pPr>
                <a:spcBef>
                  <a:spcPct val="50000"/>
                </a:spcBef>
              </a:pPr>
              <a:r>
                <a:rPr lang="zh-CN" altLang="en-US" sz="4400" b="1">
                  <a:solidFill>
                    <a:srgbClr val="6600FF"/>
                  </a:solidFill>
                  <a:ea typeface="黑体" pitchFamily="49" charset="-122"/>
                </a:rPr>
                <a:t>想象</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42348"/>
                                        </p:tgtEl>
                                        <p:attrNameLst>
                                          <p:attrName>style.visibility</p:attrName>
                                        </p:attrNameLst>
                                      </p:cBhvr>
                                      <p:to>
                                        <p:strVal val="visible"/>
                                      </p:to>
                                    </p:set>
                                    <p:anim calcmode="lin" valueType="num">
                                      <p:cBhvr>
                                        <p:cTn id="7" dur="500" fill="hold"/>
                                        <p:tgtEl>
                                          <p:spTgt spid="142348"/>
                                        </p:tgtEl>
                                        <p:attrNameLst>
                                          <p:attrName>ppt_w</p:attrName>
                                        </p:attrNameLst>
                                      </p:cBhvr>
                                      <p:tavLst>
                                        <p:tav tm="0">
                                          <p:val>
                                            <p:strVal val="4*#ppt_w"/>
                                          </p:val>
                                        </p:tav>
                                        <p:tav tm="100000">
                                          <p:val>
                                            <p:strVal val="#ppt_w"/>
                                          </p:val>
                                        </p:tav>
                                      </p:tavLst>
                                    </p:anim>
                                    <p:anim calcmode="lin" valueType="num">
                                      <p:cBhvr>
                                        <p:cTn id="8" dur="500" fill="hold"/>
                                        <p:tgtEl>
                                          <p:spTgt spid="142348"/>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32" fill="hold" nodeType="clickEffect">
                                  <p:stCondLst>
                                    <p:cond delay="0"/>
                                  </p:stCondLst>
                                  <p:childTnLst>
                                    <p:set>
                                      <p:cBhvr>
                                        <p:cTn id="12" dur="1" fill="hold">
                                          <p:stCondLst>
                                            <p:cond delay="0"/>
                                          </p:stCondLst>
                                        </p:cTn>
                                        <p:tgtEl>
                                          <p:spTgt spid="142354"/>
                                        </p:tgtEl>
                                        <p:attrNameLst>
                                          <p:attrName>style.visibility</p:attrName>
                                        </p:attrNameLst>
                                      </p:cBhvr>
                                      <p:to>
                                        <p:strVal val="visible"/>
                                      </p:to>
                                    </p:set>
                                    <p:anim calcmode="lin" valueType="num">
                                      <p:cBhvr>
                                        <p:cTn id="13" dur="500" fill="hold"/>
                                        <p:tgtEl>
                                          <p:spTgt spid="142354"/>
                                        </p:tgtEl>
                                        <p:attrNameLst>
                                          <p:attrName>ppt_w</p:attrName>
                                        </p:attrNameLst>
                                      </p:cBhvr>
                                      <p:tavLst>
                                        <p:tav tm="0">
                                          <p:val>
                                            <p:strVal val="4*#ppt_w"/>
                                          </p:val>
                                        </p:tav>
                                        <p:tav tm="100000">
                                          <p:val>
                                            <p:strVal val="#ppt_w"/>
                                          </p:val>
                                        </p:tav>
                                      </p:tavLst>
                                    </p:anim>
                                    <p:anim calcmode="lin" valueType="num">
                                      <p:cBhvr>
                                        <p:cTn id="14" dur="500" fill="hold"/>
                                        <p:tgtEl>
                                          <p:spTgt spid="142354"/>
                                        </p:tgtEl>
                                        <p:attrNameLst>
                                          <p:attrName>ppt_h</p:attrName>
                                        </p:attrNameLst>
                                      </p:cBhvr>
                                      <p:tavLst>
                                        <p:tav tm="0">
                                          <p:val>
                                            <p:strVal val="4*#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32" fill="hold" nodeType="clickEffect">
                                  <p:stCondLst>
                                    <p:cond delay="0"/>
                                  </p:stCondLst>
                                  <p:childTnLst>
                                    <p:set>
                                      <p:cBhvr>
                                        <p:cTn id="18" dur="1" fill="hold">
                                          <p:stCondLst>
                                            <p:cond delay="0"/>
                                          </p:stCondLst>
                                        </p:cTn>
                                        <p:tgtEl>
                                          <p:spTgt spid="142351"/>
                                        </p:tgtEl>
                                        <p:attrNameLst>
                                          <p:attrName>style.visibility</p:attrName>
                                        </p:attrNameLst>
                                      </p:cBhvr>
                                      <p:to>
                                        <p:strVal val="visible"/>
                                      </p:to>
                                    </p:set>
                                    <p:anim calcmode="lin" valueType="num">
                                      <p:cBhvr>
                                        <p:cTn id="19" dur="500" fill="hold"/>
                                        <p:tgtEl>
                                          <p:spTgt spid="142351"/>
                                        </p:tgtEl>
                                        <p:attrNameLst>
                                          <p:attrName>ppt_w</p:attrName>
                                        </p:attrNameLst>
                                      </p:cBhvr>
                                      <p:tavLst>
                                        <p:tav tm="0">
                                          <p:val>
                                            <p:strVal val="4*#ppt_w"/>
                                          </p:val>
                                        </p:tav>
                                        <p:tav tm="100000">
                                          <p:val>
                                            <p:strVal val="#ppt_w"/>
                                          </p:val>
                                        </p:tav>
                                      </p:tavLst>
                                    </p:anim>
                                    <p:anim calcmode="lin" valueType="num">
                                      <p:cBhvr>
                                        <p:cTn id="20" dur="500" fill="hold"/>
                                        <p:tgtEl>
                                          <p:spTgt spid="142351"/>
                                        </p:tgtEl>
                                        <p:attrNameLst>
                                          <p:attrName>ppt_h</p:attrName>
                                        </p:attrNameLst>
                                      </p:cBhvr>
                                      <p:tavLst>
                                        <p:tav tm="0">
                                          <p:val>
                                            <p:strVal val="4*#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142347"/>
                                        </p:tgtEl>
                                        <p:attrNameLst>
                                          <p:attrName>style.visibility</p:attrName>
                                        </p:attrNameLst>
                                      </p:cBhvr>
                                      <p:to>
                                        <p:strVal val="visible"/>
                                      </p:to>
                                    </p:set>
                                    <p:anim calcmode="lin" valueType="num">
                                      <p:cBhvr>
                                        <p:cTn id="25" dur="500" fill="hold"/>
                                        <p:tgtEl>
                                          <p:spTgt spid="142347"/>
                                        </p:tgtEl>
                                        <p:attrNameLst>
                                          <p:attrName>ppt_w</p:attrName>
                                        </p:attrNameLst>
                                      </p:cBhvr>
                                      <p:tavLst>
                                        <p:tav tm="0">
                                          <p:val>
                                            <p:strVal val="4*#ppt_w"/>
                                          </p:val>
                                        </p:tav>
                                        <p:tav tm="100000">
                                          <p:val>
                                            <p:strVal val="#ppt_w"/>
                                          </p:val>
                                        </p:tav>
                                      </p:tavLst>
                                    </p:anim>
                                    <p:anim calcmode="lin" valueType="num">
                                      <p:cBhvr>
                                        <p:cTn id="26" dur="500" fill="hold"/>
                                        <p:tgtEl>
                                          <p:spTgt spid="142347"/>
                                        </p:tgtEl>
                                        <p:attrNameLst>
                                          <p:attrName>ppt_h</p:attrName>
                                        </p:attrNameLst>
                                      </p:cBhvr>
                                      <p:tavLst>
                                        <p:tav tm="0">
                                          <p:val>
                                            <p:strVal val="4*#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142346"/>
                                        </p:tgtEl>
                                        <p:attrNameLst>
                                          <p:attrName>style.visibility</p:attrName>
                                        </p:attrNameLst>
                                      </p:cBhvr>
                                      <p:to>
                                        <p:strVal val="visible"/>
                                      </p:to>
                                    </p:set>
                                    <p:anim calcmode="lin" valueType="num">
                                      <p:cBhvr>
                                        <p:cTn id="31" dur="500" fill="hold"/>
                                        <p:tgtEl>
                                          <p:spTgt spid="142346"/>
                                        </p:tgtEl>
                                        <p:attrNameLst>
                                          <p:attrName>ppt_w</p:attrName>
                                        </p:attrNameLst>
                                      </p:cBhvr>
                                      <p:tavLst>
                                        <p:tav tm="0">
                                          <p:val>
                                            <p:strVal val="4*#ppt_w"/>
                                          </p:val>
                                        </p:tav>
                                        <p:tav tm="100000">
                                          <p:val>
                                            <p:strVal val="#ppt_w"/>
                                          </p:val>
                                        </p:tav>
                                      </p:tavLst>
                                    </p:anim>
                                    <p:anim calcmode="lin" valueType="num">
                                      <p:cBhvr>
                                        <p:cTn id="32" dur="500" fill="hold"/>
                                        <p:tgtEl>
                                          <p:spTgt spid="1423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6" grpId="0" animBg="1"/>
      <p:bldP spid="14234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Picture 22" descr="20011201_800_01"/>
          <p:cNvPicPr>
            <a:picLocks noChangeAspect="1" noChangeArrowheads="1"/>
          </p:cNvPicPr>
          <p:nvPr/>
        </p:nvPicPr>
        <p:blipFill>
          <a:blip r:embed="rId4" cstate="print"/>
          <a:srcRect/>
          <a:stretch>
            <a:fillRect/>
          </a:stretch>
        </p:blipFill>
        <p:spPr bwMode="auto">
          <a:xfrm>
            <a:off x="1524000" y="0"/>
            <a:ext cx="9144000" cy="6858000"/>
          </a:xfrm>
          <a:prstGeom prst="rect">
            <a:avLst/>
          </a:prstGeom>
          <a:noFill/>
          <a:ln w="9525">
            <a:noFill/>
            <a:miter lim="800000"/>
            <a:headEnd/>
            <a:tailEnd/>
          </a:ln>
        </p:spPr>
      </p:pic>
      <p:sp>
        <p:nvSpPr>
          <p:cNvPr id="39938" name="Text Box 2"/>
          <p:cNvSpPr txBox="1">
            <a:spLocks noChangeArrowheads="1"/>
          </p:cNvSpPr>
          <p:nvPr/>
        </p:nvSpPr>
        <p:spPr bwMode="auto">
          <a:xfrm>
            <a:off x="3581400" y="990600"/>
            <a:ext cx="3200400" cy="823913"/>
          </a:xfrm>
          <a:prstGeom prst="rect">
            <a:avLst/>
          </a:prstGeom>
          <a:noFill/>
          <a:ln w="9525">
            <a:noFill/>
            <a:miter lim="800000"/>
            <a:headEnd/>
            <a:tailEnd/>
          </a:ln>
        </p:spPr>
        <p:txBody>
          <a:bodyPr>
            <a:spAutoFit/>
          </a:bodyPr>
          <a:lstStyle/>
          <a:p>
            <a:r>
              <a:rPr lang="en-US" altLang="zh-CN">
                <a:latin typeface="Arial Black" pitchFamily="34" charset="0"/>
              </a:rPr>
              <a:t>   </a:t>
            </a:r>
            <a:r>
              <a:rPr lang="zh-CN" altLang="en-US" sz="4800">
                <a:solidFill>
                  <a:srgbClr val="33CC33"/>
                </a:solidFill>
                <a:latin typeface="Arial Black" pitchFamily="34" charset="0"/>
                <a:ea typeface="隶书"/>
                <a:cs typeface="隶书"/>
              </a:rPr>
              <a:t>街灯</a:t>
            </a:r>
            <a:r>
              <a:rPr lang="en-US" altLang="zh-CN" sz="4800">
                <a:solidFill>
                  <a:srgbClr val="33CC33"/>
                </a:solidFill>
                <a:ea typeface="隶书"/>
                <a:cs typeface="隶书"/>
              </a:rPr>
              <a:t>——</a:t>
            </a:r>
            <a:endParaRPr lang="en-US" altLang="zh-CN" sz="4800">
              <a:solidFill>
                <a:srgbClr val="33CC33"/>
              </a:solidFill>
              <a:latin typeface="Arial Black" pitchFamily="34" charset="0"/>
              <a:ea typeface="隶书"/>
              <a:cs typeface="隶书"/>
            </a:endParaRPr>
          </a:p>
        </p:txBody>
      </p:sp>
      <p:sp>
        <p:nvSpPr>
          <p:cNvPr id="39939" name="Text Box 3"/>
          <p:cNvSpPr txBox="1">
            <a:spLocks noChangeArrowheads="1"/>
          </p:cNvSpPr>
          <p:nvPr/>
        </p:nvSpPr>
        <p:spPr bwMode="auto">
          <a:xfrm>
            <a:off x="6324600" y="1066800"/>
            <a:ext cx="2057400" cy="823913"/>
          </a:xfrm>
          <a:prstGeom prst="rect">
            <a:avLst/>
          </a:prstGeom>
          <a:noFill/>
          <a:ln w="9525">
            <a:noFill/>
            <a:miter lim="800000"/>
            <a:headEnd/>
            <a:tailEnd/>
          </a:ln>
        </p:spPr>
        <p:txBody>
          <a:bodyPr>
            <a:spAutoFit/>
          </a:bodyPr>
          <a:lstStyle/>
          <a:p>
            <a:r>
              <a:rPr lang="zh-CN" altLang="en-US" sz="4800">
                <a:solidFill>
                  <a:schemeClr val="folHlink"/>
                </a:solidFill>
                <a:latin typeface="Arial Black" pitchFamily="34" charset="0"/>
                <a:ea typeface="隶书"/>
                <a:cs typeface="隶书"/>
              </a:rPr>
              <a:t>明星</a:t>
            </a:r>
          </a:p>
        </p:txBody>
      </p:sp>
      <p:sp>
        <p:nvSpPr>
          <p:cNvPr id="39940" name="Text Box 4"/>
          <p:cNvSpPr txBox="1">
            <a:spLocks noChangeArrowheads="1"/>
          </p:cNvSpPr>
          <p:nvPr/>
        </p:nvSpPr>
        <p:spPr bwMode="auto">
          <a:xfrm>
            <a:off x="3810000" y="1905000"/>
            <a:ext cx="2622550" cy="823913"/>
          </a:xfrm>
          <a:prstGeom prst="rect">
            <a:avLst/>
          </a:prstGeom>
          <a:noFill/>
          <a:ln w="9525">
            <a:noFill/>
            <a:miter lim="800000"/>
            <a:headEnd/>
            <a:tailEnd/>
          </a:ln>
        </p:spPr>
        <p:txBody>
          <a:bodyPr wrap="none">
            <a:spAutoFit/>
          </a:bodyPr>
          <a:lstStyle/>
          <a:p>
            <a:r>
              <a:rPr lang="zh-CN" altLang="en-US" sz="4800">
                <a:solidFill>
                  <a:srgbClr val="33CC33"/>
                </a:solidFill>
                <a:latin typeface="Arial Black" pitchFamily="34" charset="0"/>
                <a:ea typeface="隶书"/>
                <a:cs typeface="隶书"/>
              </a:rPr>
              <a:t>明星</a:t>
            </a:r>
            <a:r>
              <a:rPr lang="en-US" altLang="zh-CN" sz="4800">
                <a:solidFill>
                  <a:srgbClr val="33CC33"/>
                </a:solidFill>
              </a:rPr>
              <a:t>——</a:t>
            </a:r>
            <a:endParaRPr lang="en-US" altLang="zh-CN" sz="4800">
              <a:solidFill>
                <a:srgbClr val="33CC33"/>
              </a:solidFill>
              <a:latin typeface="Arial Black" pitchFamily="34" charset="0"/>
              <a:ea typeface="隶书"/>
              <a:cs typeface="隶书"/>
            </a:endParaRPr>
          </a:p>
        </p:txBody>
      </p:sp>
      <p:sp>
        <p:nvSpPr>
          <p:cNvPr id="39941" name="Text Box 5"/>
          <p:cNvSpPr txBox="1">
            <a:spLocks noChangeArrowheads="1"/>
          </p:cNvSpPr>
          <p:nvPr/>
        </p:nvSpPr>
        <p:spPr bwMode="auto">
          <a:xfrm>
            <a:off x="3429000" y="3429000"/>
            <a:ext cx="3206750" cy="823913"/>
          </a:xfrm>
          <a:prstGeom prst="rect">
            <a:avLst/>
          </a:prstGeom>
          <a:noFill/>
          <a:ln w="9525">
            <a:noFill/>
            <a:miter lim="800000"/>
            <a:headEnd/>
            <a:tailEnd/>
          </a:ln>
        </p:spPr>
        <p:txBody>
          <a:bodyPr>
            <a:spAutoFit/>
          </a:bodyPr>
          <a:lstStyle/>
          <a:p>
            <a:r>
              <a:rPr lang="en-US" altLang="zh-CN" sz="4800">
                <a:solidFill>
                  <a:srgbClr val="33CC33"/>
                </a:solidFill>
                <a:latin typeface="Arial Black" pitchFamily="34" charset="0"/>
                <a:ea typeface="隶书"/>
                <a:cs typeface="隶书"/>
              </a:rPr>
              <a:t> </a:t>
            </a:r>
            <a:r>
              <a:rPr lang="zh-CN" altLang="en-US" sz="4800">
                <a:solidFill>
                  <a:srgbClr val="33CC33"/>
                </a:solidFill>
                <a:latin typeface="Arial Black" pitchFamily="34" charset="0"/>
                <a:ea typeface="隶书"/>
                <a:cs typeface="隶书"/>
              </a:rPr>
              <a:t>夜空</a:t>
            </a:r>
            <a:r>
              <a:rPr lang="en-US" altLang="zh-CN" sz="4800">
                <a:solidFill>
                  <a:srgbClr val="33CC33"/>
                </a:solidFill>
                <a:ea typeface="隶书"/>
                <a:cs typeface="隶书"/>
              </a:rPr>
              <a:t>——</a:t>
            </a:r>
            <a:endParaRPr lang="en-US" altLang="zh-CN" sz="4800">
              <a:solidFill>
                <a:srgbClr val="33CC33"/>
              </a:solidFill>
              <a:latin typeface="Arial Black" pitchFamily="34" charset="0"/>
              <a:ea typeface="隶书"/>
              <a:cs typeface="隶书"/>
            </a:endParaRPr>
          </a:p>
        </p:txBody>
      </p:sp>
      <p:sp>
        <p:nvSpPr>
          <p:cNvPr id="39942" name="Text Box 6"/>
          <p:cNvSpPr txBox="1">
            <a:spLocks noChangeArrowheads="1"/>
          </p:cNvSpPr>
          <p:nvPr/>
        </p:nvSpPr>
        <p:spPr bwMode="auto">
          <a:xfrm>
            <a:off x="6096000" y="3429000"/>
            <a:ext cx="1828800" cy="823913"/>
          </a:xfrm>
          <a:prstGeom prst="rect">
            <a:avLst/>
          </a:prstGeom>
          <a:noFill/>
          <a:ln w="9525">
            <a:noFill/>
            <a:miter lim="800000"/>
            <a:headEnd/>
            <a:tailEnd/>
          </a:ln>
        </p:spPr>
        <p:txBody>
          <a:bodyPr>
            <a:spAutoFit/>
          </a:bodyPr>
          <a:lstStyle/>
          <a:p>
            <a:r>
              <a:rPr lang="zh-CN" altLang="en-US" sz="4800">
                <a:solidFill>
                  <a:schemeClr val="folHlink"/>
                </a:solidFill>
                <a:latin typeface="Arial Black" pitchFamily="34" charset="0"/>
                <a:ea typeface="隶书"/>
                <a:cs typeface="隶书"/>
              </a:rPr>
              <a:t>街市</a:t>
            </a:r>
          </a:p>
        </p:txBody>
      </p:sp>
      <p:sp>
        <p:nvSpPr>
          <p:cNvPr id="39943" name="Text Box 7"/>
          <p:cNvSpPr txBox="1">
            <a:spLocks noChangeArrowheads="1"/>
          </p:cNvSpPr>
          <p:nvPr/>
        </p:nvSpPr>
        <p:spPr bwMode="auto">
          <a:xfrm>
            <a:off x="3657600" y="4191000"/>
            <a:ext cx="2514600" cy="1570038"/>
          </a:xfrm>
          <a:prstGeom prst="rect">
            <a:avLst/>
          </a:prstGeom>
          <a:noFill/>
          <a:ln w="9525">
            <a:noFill/>
            <a:miter lim="800000"/>
            <a:headEnd/>
            <a:tailEnd/>
          </a:ln>
        </p:spPr>
        <p:txBody>
          <a:bodyPr>
            <a:spAutoFit/>
          </a:bodyPr>
          <a:lstStyle/>
          <a:p>
            <a:r>
              <a:rPr lang="zh-CN" altLang="en-US" sz="4800">
                <a:solidFill>
                  <a:srgbClr val="33CC33"/>
                </a:solidFill>
                <a:latin typeface="Arial Black" pitchFamily="34" charset="0"/>
                <a:ea typeface="隶书"/>
                <a:cs typeface="隶书"/>
              </a:rPr>
              <a:t>街市</a:t>
            </a:r>
            <a:r>
              <a:rPr lang="en-US" altLang="zh-CN" sz="4800">
                <a:solidFill>
                  <a:srgbClr val="33CC33"/>
                </a:solidFill>
              </a:rPr>
              <a:t>——</a:t>
            </a:r>
            <a:endParaRPr lang="en-US" altLang="zh-CN" sz="4800">
              <a:solidFill>
                <a:srgbClr val="33CC33"/>
              </a:solidFill>
              <a:latin typeface="Arial Black" pitchFamily="34" charset="0"/>
              <a:ea typeface="隶书"/>
              <a:cs typeface="隶书"/>
            </a:endParaRPr>
          </a:p>
        </p:txBody>
      </p:sp>
      <p:sp>
        <p:nvSpPr>
          <p:cNvPr id="39944" name="Text Box 8"/>
          <p:cNvSpPr txBox="1">
            <a:spLocks noChangeArrowheads="1"/>
          </p:cNvSpPr>
          <p:nvPr/>
        </p:nvSpPr>
        <p:spPr bwMode="auto">
          <a:xfrm>
            <a:off x="2505075" y="1066800"/>
            <a:ext cx="1108075" cy="2043113"/>
          </a:xfrm>
          <a:prstGeom prst="rect">
            <a:avLst/>
          </a:prstGeom>
          <a:noFill/>
          <a:ln w="9525">
            <a:noFill/>
            <a:miter lim="800000"/>
            <a:headEnd/>
            <a:tailEnd/>
          </a:ln>
        </p:spPr>
        <p:txBody>
          <a:bodyPr vert="eaVert">
            <a:spAutoFit/>
          </a:bodyPr>
          <a:lstStyle/>
          <a:p>
            <a:r>
              <a:rPr lang="zh-CN" altLang="en-US" sz="6000" b="1">
                <a:solidFill>
                  <a:schemeClr val="hlink"/>
                </a:solidFill>
                <a:latin typeface="Arial Black" pitchFamily="34" charset="0"/>
                <a:ea typeface="隶书"/>
                <a:cs typeface="隶书"/>
              </a:rPr>
              <a:t>联想</a:t>
            </a:r>
          </a:p>
        </p:txBody>
      </p:sp>
      <p:sp>
        <p:nvSpPr>
          <p:cNvPr id="30729" name="Text Box 10"/>
          <p:cNvSpPr txBox="1">
            <a:spLocks noChangeArrowheads="1"/>
          </p:cNvSpPr>
          <p:nvPr/>
        </p:nvSpPr>
        <p:spPr bwMode="auto">
          <a:xfrm>
            <a:off x="-3741738" y="1366838"/>
            <a:ext cx="6278563" cy="182562"/>
          </a:xfrm>
          <a:prstGeom prst="rect">
            <a:avLst/>
          </a:prstGeom>
          <a:noFill/>
          <a:ln w="9525">
            <a:noFill/>
            <a:miter lim="800000"/>
            <a:headEnd/>
            <a:tailEnd/>
          </a:ln>
        </p:spPr>
        <p:txBody>
          <a:bodyPr vert="eaVert" wrap="none">
            <a:spAutoFit/>
          </a:bodyPr>
          <a:lstStyle/>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endParaRPr lang="en-US" altLang="zh-CN">
              <a:latin typeface="Arial Black" pitchFamily="34" charset="0"/>
            </a:endParaRPr>
          </a:p>
          <a:p>
            <a:r>
              <a:rPr lang="en-US" altLang="zh-CN">
                <a:latin typeface="Arial Black" pitchFamily="34" charset="0"/>
              </a:rPr>
              <a:t>[</a:t>
            </a:r>
          </a:p>
        </p:txBody>
      </p:sp>
      <p:sp>
        <p:nvSpPr>
          <p:cNvPr id="39947" name="Text Box 11"/>
          <p:cNvSpPr txBox="1">
            <a:spLocks noChangeArrowheads="1"/>
          </p:cNvSpPr>
          <p:nvPr/>
        </p:nvSpPr>
        <p:spPr bwMode="auto">
          <a:xfrm>
            <a:off x="6324600" y="1981200"/>
            <a:ext cx="1403350" cy="823913"/>
          </a:xfrm>
          <a:prstGeom prst="rect">
            <a:avLst/>
          </a:prstGeom>
          <a:noFill/>
          <a:ln w="9525">
            <a:noFill/>
            <a:miter lim="800000"/>
            <a:headEnd/>
            <a:tailEnd/>
          </a:ln>
        </p:spPr>
        <p:txBody>
          <a:bodyPr wrap="none">
            <a:spAutoFit/>
          </a:bodyPr>
          <a:lstStyle/>
          <a:p>
            <a:r>
              <a:rPr kumimoji="1" lang="zh-CN" altLang="en-US" sz="4800">
                <a:solidFill>
                  <a:schemeClr val="folHlink"/>
                </a:solidFill>
                <a:latin typeface="Times New Roman" pitchFamily="18" charset="0"/>
                <a:ea typeface="隶书"/>
                <a:cs typeface="隶书"/>
              </a:rPr>
              <a:t>街灯</a:t>
            </a:r>
          </a:p>
        </p:txBody>
      </p:sp>
      <p:sp>
        <p:nvSpPr>
          <p:cNvPr id="39948" name="Text Box 12"/>
          <p:cNvSpPr txBox="1">
            <a:spLocks noChangeArrowheads="1"/>
          </p:cNvSpPr>
          <p:nvPr/>
        </p:nvSpPr>
        <p:spPr bwMode="auto">
          <a:xfrm>
            <a:off x="4267200" y="4114800"/>
            <a:ext cx="7042150" cy="2957513"/>
          </a:xfrm>
          <a:prstGeom prst="rect">
            <a:avLst/>
          </a:prstGeom>
          <a:noFill/>
          <a:ln w="9525">
            <a:noFill/>
            <a:miter lim="800000"/>
            <a:headEnd/>
            <a:tailEnd/>
          </a:ln>
        </p:spPr>
        <p:txBody>
          <a:bodyPr>
            <a:spAutoFit/>
          </a:bodyPr>
          <a:lstStyle/>
          <a:p>
            <a:r>
              <a:rPr kumimoji="1" lang="en-US" altLang="zh-CN" sz="4800">
                <a:solidFill>
                  <a:schemeClr val="folHlink"/>
                </a:solidFill>
                <a:latin typeface="Times New Roman" pitchFamily="18" charset="0"/>
                <a:ea typeface="隶书"/>
                <a:cs typeface="隶书"/>
              </a:rPr>
              <a:t>            </a:t>
            </a:r>
            <a:r>
              <a:rPr kumimoji="1" lang="zh-CN" altLang="en-US" sz="4800">
                <a:solidFill>
                  <a:schemeClr val="folHlink"/>
                </a:solidFill>
                <a:latin typeface="Times New Roman" pitchFamily="18" charset="0"/>
                <a:ea typeface="隶书"/>
                <a:cs typeface="隶书"/>
              </a:rPr>
              <a:t>物品</a:t>
            </a:r>
            <a:r>
              <a:rPr kumimoji="1" lang="zh-CN" altLang="en-US" sz="4400">
                <a:solidFill>
                  <a:schemeClr val="folHlink"/>
                </a:solidFill>
                <a:latin typeface="Times New Roman" pitchFamily="18" charset="0"/>
                <a:ea typeface="隶书"/>
                <a:cs typeface="隶书"/>
              </a:rPr>
              <a:t>（珍奇）</a:t>
            </a:r>
          </a:p>
          <a:p>
            <a:r>
              <a:rPr kumimoji="1" lang="zh-CN" altLang="en-US" sz="4800">
                <a:solidFill>
                  <a:schemeClr val="folHlink"/>
                </a:solidFill>
                <a:latin typeface="Times New Roman" pitchFamily="18" charset="0"/>
                <a:ea typeface="隶书"/>
                <a:cs typeface="隶书"/>
              </a:rPr>
              <a:t>            牛郎织女</a:t>
            </a:r>
          </a:p>
          <a:p>
            <a:r>
              <a:rPr kumimoji="1" lang="zh-CN" altLang="en-US" sz="4400">
                <a:solidFill>
                  <a:schemeClr val="folHlink"/>
                </a:solidFill>
                <a:latin typeface="Times New Roman" pitchFamily="18" charset="0"/>
                <a:ea typeface="隶书"/>
                <a:cs typeface="隶书"/>
              </a:rPr>
              <a:t>          （自由幸福的人们）</a:t>
            </a:r>
          </a:p>
          <a:p>
            <a:endParaRPr kumimoji="1" lang="en-US" altLang="zh-CN" sz="4800">
              <a:solidFill>
                <a:srgbClr val="33CC33"/>
              </a:solidFill>
              <a:latin typeface="Times New Roman" pitchFamily="18" charset="0"/>
              <a:ea typeface="隶书"/>
              <a:cs typeface="隶书"/>
            </a:endParaRPr>
          </a:p>
        </p:txBody>
      </p:sp>
      <p:sp>
        <p:nvSpPr>
          <p:cNvPr id="39949" name="Text Box 13"/>
          <p:cNvSpPr txBox="1">
            <a:spLocks noChangeArrowheads="1"/>
          </p:cNvSpPr>
          <p:nvPr/>
        </p:nvSpPr>
        <p:spPr bwMode="auto">
          <a:xfrm>
            <a:off x="2505075" y="3429000"/>
            <a:ext cx="1108075" cy="1631950"/>
          </a:xfrm>
          <a:prstGeom prst="rect">
            <a:avLst/>
          </a:prstGeom>
          <a:noFill/>
          <a:ln w="9525">
            <a:noFill/>
            <a:miter lim="800000"/>
            <a:headEnd/>
            <a:tailEnd/>
          </a:ln>
        </p:spPr>
        <p:txBody>
          <a:bodyPr vert="eaVert" wrap="none">
            <a:spAutoFit/>
          </a:bodyPr>
          <a:lstStyle/>
          <a:p>
            <a:r>
              <a:rPr kumimoji="1" lang="zh-CN" altLang="en-US" sz="6000">
                <a:solidFill>
                  <a:schemeClr val="hlink"/>
                </a:solidFill>
                <a:latin typeface="Times New Roman" pitchFamily="18" charset="0"/>
                <a:ea typeface="隶书"/>
                <a:cs typeface="隶书"/>
              </a:rPr>
              <a:t>想象</a:t>
            </a:r>
          </a:p>
        </p:txBody>
      </p:sp>
      <p:sp>
        <p:nvSpPr>
          <p:cNvPr id="39954" name="AutoShape 18"/>
          <p:cNvSpPr>
            <a:spLocks noChangeArrowheads="1"/>
          </p:cNvSpPr>
          <p:nvPr/>
        </p:nvSpPr>
        <p:spPr bwMode="auto">
          <a:xfrm>
            <a:off x="5638800" y="1447800"/>
            <a:ext cx="152400" cy="909638"/>
          </a:xfrm>
          <a:prstGeom prst="upDownArrow">
            <a:avLst>
              <a:gd name="adj1" fmla="val 50000"/>
              <a:gd name="adj2" fmla="val 119375"/>
            </a:avLst>
          </a:prstGeom>
          <a:solidFill>
            <a:srgbClr val="FF6600"/>
          </a:solidFill>
          <a:ln w="12700" cap="sq">
            <a:solidFill>
              <a:schemeClr val="tx1"/>
            </a:solidFill>
            <a:miter lim="800000"/>
            <a:headEnd type="none" w="sm" len="sm"/>
            <a:tailEnd type="none" w="sm" len="sm"/>
          </a:ln>
        </p:spPr>
        <p:txBody>
          <a:bodyPr vert="eaVert" wrap="none" anchor="ctr"/>
          <a:lstStyle/>
          <a:p>
            <a:endParaRPr kumimoji="1" lang="zh-CN" altLang="en-US" sz="6000">
              <a:solidFill>
                <a:schemeClr val="hlink"/>
              </a:solidFill>
              <a:latin typeface="Times New Roman" pitchFamily="18" charset="0"/>
            </a:endParaRPr>
          </a:p>
        </p:txBody>
      </p:sp>
      <p:sp>
        <p:nvSpPr>
          <p:cNvPr id="39955" name="Text Box 19"/>
          <p:cNvSpPr txBox="1">
            <a:spLocks noChangeArrowheads="1"/>
          </p:cNvSpPr>
          <p:nvPr/>
        </p:nvSpPr>
        <p:spPr bwMode="auto">
          <a:xfrm>
            <a:off x="4876800" y="1676400"/>
            <a:ext cx="793750" cy="457200"/>
          </a:xfrm>
          <a:prstGeom prst="rect">
            <a:avLst/>
          </a:prstGeom>
          <a:noFill/>
          <a:ln w="9525">
            <a:noFill/>
            <a:miter lim="800000"/>
            <a:headEnd/>
            <a:tailEnd/>
          </a:ln>
        </p:spPr>
        <p:txBody>
          <a:bodyPr wrap="none">
            <a:spAutoFit/>
          </a:bodyPr>
          <a:lstStyle/>
          <a:p>
            <a:r>
              <a:rPr kumimoji="1" lang="zh-CN" altLang="en-US" sz="2400">
                <a:latin typeface="Times New Roman" pitchFamily="18" charset="0"/>
              </a:rPr>
              <a:t>夜晚</a:t>
            </a:r>
          </a:p>
        </p:txBody>
      </p:sp>
      <p:sp>
        <p:nvSpPr>
          <p:cNvPr id="39956" name="Text Box 20"/>
          <p:cNvSpPr txBox="1">
            <a:spLocks noChangeArrowheads="1"/>
          </p:cNvSpPr>
          <p:nvPr/>
        </p:nvSpPr>
        <p:spPr bwMode="auto">
          <a:xfrm>
            <a:off x="5867400" y="1676400"/>
            <a:ext cx="793750" cy="457200"/>
          </a:xfrm>
          <a:prstGeom prst="rect">
            <a:avLst/>
          </a:prstGeom>
          <a:noFill/>
          <a:ln w="9525">
            <a:noFill/>
            <a:miter lim="800000"/>
            <a:headEnd/>
            <a:tailEnd/>
          </a:ln>
        </p:spPr>
        <p:txBody>
          <a:bodyPr wrap="none">
            <a:spAutoFit/>
          </a:bodyPr>
          <a:lstStyle/>
          <a:p>
            <a:r>
              <a:rPr kumimoji="1" lang="zh-CN" altLang="en-US" sz="2400">
                <a:latin typeface="Times New Roman" pitchFamily="18" charset="0"/>
              </a:rPr>
              <a:t>发亮</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944"/>
                                        </p:tgtEl>
                                        <p:attrNameLst>
                                          <p:attrName>style.visibility</p:attrName>
                                        </p:attrNameLst>
                                      </p:cBhvr>
                                      <p:to>
                                        <p:strVal val="visible"/>
                                      </p:to>
                                    </p:set>
                                    <p:anim calcmode="lin" valueType="num">
                                      <p:cBhvr additive="base">
                                        <p:cTn id="7" dur="500" fill="hold"/>
                                        <p:tgtEl>
                                          <p:spTgt spid="39944"/>
                                        </p:tgtEl>
                                        <p:attrNameLst>
                                          <p:attrName>ppt_x</p:attrName>
                                        </p:attrNameLst>
                                      </p:cBhvr>
                                      <p:tavLst>
                                        <p:tav tm="0">
                                          <p:val>
                                            <p:strVal val="0-#ppt_w/2"/>
                                          </p:val>
                                        </p:tav>
                                        <p:tav tm="100000">
                                          <p:val>
                                            <p:strVal val="#ppt_x"/>
                                          </p:val>
                                        </p:tav>
                                      </p:tavLst>
                                    </p:anim>
                                    <p:anim calcmode="lin" valueType="num">
                                      <p:cBhvr additive="base">
                                        <p:cTn id="8" dur="500" fill="hold"/>
                                        <p:tgtEl>
                                          <p:spTgt spid="3994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39938"/>
                                        </p:tgtEl>
                                        <p:attrNameLst>
                                          <p:attrName>style.visibility</p:attrName>
                                        </p:attrNameLst>
                                      </p:cBhvr>
                                      <p:to>
                                        <p:strVal val="visible"/>
                                      </p:to>
                                    </p:set>
                                    <p:animEffect transition="in" filter="slide(fromTop)">
                                      <p:cBhvr>
                                        <p:cTn id="13" dur="500"/>
                                        <p:tgtEl>
                                          <p:spTgt spid="3993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39940"/>
                                        </p:tgtEl>
                                        <p:attrNameLst>
                                          <p:attrName>style.visibility</p:attrName>
                                        </p:attrNameLst>
                                      </p:cBhvr>
                                      <p:to>
                                        <p:strVal val="visible"/>
                                      </p:to>
                                    </p:set>
                                    <p:anim calcmode="lin" valueType="num">
                                      <p:cBhvr additive="base">
                                        <p:cTn id="18" dur="500" fill="hold"/>
                                        <p:tgtEl>
                                          <p:spTgt spid="39940"/>
                                        </p:tgtEl>
                                        <p:attrNameLst>
                                          <p:attrName>ppt_x</p:attrName>
                                        </p:attrNameLst>
                                      </p:cBhvr>
                                      <p:tavLst>
                                        <p:tav tm="0">
                                          <p:val>
                                            <p:strVal val="0-#ppt_w/2"/>
                                          </p:val>
                                        </p:tav>
                                        <p:tav tm="100000">
                                          <p:val>
                                            <p:strVal val="#ppt_x"/>
                                          </p:val>
                                        </p:tav>
                                      </p:tavLst>
                                    </p:anim>
                                    <p:anim calcmode="lin" valueType="num">
                                      <p:cBhvr additive="base">
                                        <p:cTn id="19" dur="500" fill="hold"/>
                                        <p:tgtEl>
                                          <p:spTgt spid="39940"/>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39939"/>
                                        </p:tgtEl>
                                        <p:attrNameLst>
                                          <p:attrName>style.visibility</p:attrName>
                                        </p:attrNameLst>
                                      </p:cBhvr>
                                      <p:to>
                                        <p:strVal val="visible"/>
                                      </p:to>
                                    </p:set>
                                    <p:anim calcmode="lin" valueType="num">
                                      <p:cBhvr additive="base">
                                        <p:cTn id="24" dur="500" fill="hold"/>
                                        <p:tgtEl>
                                          <p:spTgt spid="39939"/>
                                        </p:tgtEl>
                                        <p:attrNameLst>
                                          <p:attrName>ppt_x</p:attrName>
                                        </p:attrNameLst>
                                      </p:cBhvr>
                                      <p:tavLst>
                                        <p:tav tm="0">
                                          <p:val>
                                            <p:strVal val="1+#ppt_w/2"/>
                                          </p:val>
                                        </p:tav>
                                        <p:tav tm="100000">
                                          <p:val>
                                            <p:strVal val="#ppt_x"/>
                                          </p:val>
                                        </p:tav>
                                      </p:tavLst>
                                    </p:anim>
                                    <p:anim calcmode="lin" valueType="num">
                                      <p:cBhvr additive="base">
                                        <p:cTn id="25" dur="500" fill="hold"/>
                                        <p:tgtEl>
                                          <p:spTgt spid="399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 name="type.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39947"/>
                                        </p:tgtEl>
                                        <p:attrNameLst>
                                          <p:attrName>style.visibility</p:attrName>
                                        </p:attrNameLst>
                                      </p:cBhvr>
                                      <p:to>
                                        <p:strVal val="visible"/>
                                      </p:to>
                                    </p:set>
                                    <p:anim calcmode="lin" valueType="num">
                                      <p:cBhvr additive="base">
                                        <p:cTn id="30" dur="500" fill="hold"/>
                                        <p:tgtEl>
                                          <p:spTgt spid="39947"/>
                                        </p:tgtEl>
                                        <p:attrNameLst>
                                          <p:attrName>ppt_x</p:attrName>
                                        </p:attrNameLst>
                                      </p:cBhvr>
                                      <p:tavLst>
                                        <p:tav tm="0">
                                          <p:val>
                                            <p:strVal val="1+#ppt_w/2"/>
                                          </p:val>
                                        </p:tav>
                                        <p:tav tm="100000">
                                          <p:val>
                                            <p:strVal val="#ppt_x"/>
                                          </p:val>
                                        </p:tav>
                                      </p:tavLst>
                                    </p:anim>
                                    <p:anim calcmode="lin" valueType="num">
                                      <p:cBhvr additive="base">
                                        <p:cTn id="31" dur="500" fill="hold"/>
                                        <p:tgtEl>
                                          <p:spTgt spid="39947"/>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nodeType="clickEffect">
                                  <p:stCondLst>
                                    <p:cond delay="0"/>
                                  </p:stCondLst>
                                  <p:childTnLst>
                                    <p:set>
                                      <p:cBhvr>
                                        <p:cTn id="35" dur="1" fill="hold">
                                          <p:stCondLst>
                                            <p:cond delay="0"/>
                                          </p:stCondLst>
                                        </p:cTn>
                                        <p:tgtEl>
                                          <p:spTgt spid="39954"/>
                                        </p:tgtEl>
                                        <p:attrNameLst>
                                          <p:attrName>style.visibility</p:attrName>
                                        </p:attrNameLst>
                                      </p:cBhvr>
                                      <p:to>
                                        <p:strVal val="visible"/>
                                      </p:to>
                                    </p:set>
                                    <p:anim calcmode="lin" valueType="num">
                                      <p:cBhvr additive="base">
                                        <p:cTn id="36" dur="500" fill="hold"/>
                                        <p:tgtEl>
                                          <p:spTgt spid="39954"/>
                                        </p:tgtEl>
                                        <p:attrNameLst>
                                          <p:attrName>ppt_x</p:attrName>
                                        </p:attrNameLst>
                                      </p:cBhvr>
                                      <p:tavLst>
                                        <p:tav tm="0">
                                          <p:val>
                                            <p:strVal val="0-#ppt_w/2"/>
                                          </p:val>
                                        </p:tav>
                                        <p:tav tm="100000">
                                          <p:val>
                                            <p:strVal val="#ppt_x"/>
                                          </p:val>
                                        </p:tav>
                                      </p:tavLst>
                                    </p:anim>
                                    <p:anim calcmode="lin" valueType="num">
                                      <p:cBhvr additive="base">
                                        <p:cTn id="37" dur="500" fill="hold"/>
                                        <p:tgtEl>
                                          <p:spTgt spid="39954"/>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9955"/>
                                        </p:tgtEl>
                                        <p:attrNameLst>
                                          <p:attrName>style.visibility</p:attrName>
                                        </p:attrNameLst>
                                      </p:cBhvr>
                                      <p:to>
                                        <p:strVal val="visible"/>
                                      </p:to>
                                    </p:set>
                                    <p:anim calcmode="lin" valueType="num">
                                      <p:cBhvr additive="base">
                                        <p:cTn id="42" dur="500" fill="hold"/>
                                        <p:tgtEl>
                                          <p:spTgt spid="39955"/>
                                        </p:tgtEl>
                                        <p:attrNameLst>
                                          <p:attrName>ppt_x</p:attrName>
                                        </p:attrNameLst>
                                      </p:cBhvr>
                                      <p:tavLst>
                                        <p:tav tm="0">
                                          <p:val>
                                            <p:strVal val="0-#ppt_w/2"/>
                                          </p:val>
                                        </p:tav>
                                        <p:tav tm="100000">
                                          <p:val>
                                            <p:strVal val="#ppt_x"/>
                                          </p:val>
                                        </p:tav>
                                      </p:tavLst>
                                    </p:anim>
                                    <p:anim calcmode="lin" valueType="num">
                                      <p:cBhvr additive="base">
                                        <p:cTn id="43" dur="500" fill="hold"/>
                                        <p:tgtEl>
                                          <p:spTgt spid="39955"/>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9956"/>
                                        </p:tgtEl>
                                        <p:attrNameLst>
                                          <p:attrName>style.visibility</p:attrName>
                                        </p:attrNameLst>
                                      </p:cBhvr>
                                      <p:to>
                                        <p:strVal val="visible"/>
                                      </p:to>
                                    </p:set>
                                    <p:anim calcmode="lin" valueType="num">
                                      <p:cBhvr additive="base">
                                        <p:cTn id="48" dur="500" fill="hold"/>
                                        <p:tgtEl>
                                          <p:spTgt spid="39956"/>
                                        </p:tgtEl>
                                        <p:attrNameLst>
                                          <p:attrName>ppt_x</p:attrName>
                                        </p:attrNameLst>
                                      </p:cBhvr>
                                      <p:tavLst>
                                        <p:tav tm="0">
                                          <p:val>
                                            <p:strVal val="0-#ppt_w/2"/>
                                          </p:val>
                                        </p:tav>
                                        <p:tav tm="100000">
                                          <p:val>
                                            <p:strVal val="#ppt_x"/>
                                          </p:val>
                                        </p:tav>
                                      </p:tavLst>
                                    </p:anim>
                                    <p:anim calcmode="lin" valueType="num">
                                      <p:cBhvr additive="base">
                                        <p:cTn id="49" dur="500" fill="hold"/>
                                        <p:tgtEl>
                                          <p:spTgt spid="39956"/>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39949"/>
                                        </p:tgtEl>
                                        <p:attrNameLst>
                                          <p:attrName>style.visibility</p:attrName>
                                        </p:attrNameLst>
                                      </p:cBhvr>
                                      <p:to>
                                        <p:strVal val="visible"/>
                                      </p:to>
                                    </p:set>
                                    <p:anim calcmode="lin" valueType="num">
                                      <p:cBhvr additive="base">
                                        <p:cTn id="54" dur="500" fill="hold"/>
                                        <p:tgtEl>
                                          <p:spTgt spid="39949"/>
                                        </p:tgtEl>
                                        <p:attrNameLst>
                                          <p:attrName>ppt_x</p:attrName>
                                        </p:attrNameLst>
                                      </p:cBhvr>
                                      <p:tavLst>
                                        <p:tav tm="0">
                                          <p:val>
                                            <p:strVal val="0-#ppt_w/2"/>
                                          </p:val>
                                        </p:tav>
                                        <p:tav tm="100000">
                                          <p:val>
                                            <p:strVal val="#ppt_x"/>
                                          </p:val>
                                        </p:tav>
                                      </p:tavLst>
                                    </p:anim>
                                    <p:anim calcmode="lin" valueType="num">
                                      <p:cBhvr additive="base">
                                        <p:cTn id="55" dur="500" fill="hold"/>
                                        <p:tgtEl>
                                          <p:spTgt spid="3994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chimes.wav"/>
                                        </p:tgtEl>
                                      </p:cMediaNode>
                                    </p:audio>
                                  </p:sub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8" fill="hold" grpId="0" nodeType="clickEffect">
                                  <p:stCondLst>
                                    <p:cond delay="0"/>
                                  </p:stCondLst>
                                  <p:childTnLst>
                                    <p:set>
                                      <p:cBhvr>
                                        <p:cTn id="59" dur="1" fill="hold">
                                          <p:stCondLst>
                                            <p:cond delay="0"/>
                                          </p:stCondLst>
                                        </p:cTn>
                                        <p:tgtEl>
                                          <p:spTgt spid="39941"/>
                                        </p:tgtEl>
                                        <p:attrNameLst>
                                          <p:attrName>style.visibility</p:attrName>
                                        </p:attrNameLst>
                                      </p:cBhvr>
                                      <p:to>
                                        <p:strVal val="visible"/>
                                      </p:to>
                                    </p:set>
                                    <p:animEffect transition="in" filter="slide(fromLeft)">
                                      <p:cBhvr>
                                        <p:cTn id="60" dur="500"/>
                                        <p:tgtEl>
                                          <p:spTgt spid="3994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12" fill="hold" grpId="0" nodeType="clickEffect">
                                  <p:stCondLst>
                                    <p:cond delay="0"/>
                                  </p:stCondLst>
                                  <p:iterate type="lt">
                                    <p:tmPct val="100000"/>
                                  </p:iterate>
                                  <p:childTnLst>
                                    <p:set>
                                      <p:cBhvr>
                                        <p:cTn id="64" dur="1" fill="hold">
                                          <p:stCondLst>
                                            <p:cond delay="0"/>
                                          </p:stCondLst>
                                        </p:cTn>
                                        <p:tgtEl>
                                          <p:spTgt spid="39943"/>
                                        </p:tgtEl>
                                        <p:attrNameLst>
                                          <p:attrName>style.visibility</p:attrName>
                                        </p:attrNameLst>
                                      </p:cBhvr>
                                      <p:to>
                                        <p:strVal val="visible"/>
                                      </p:to>
                                    </p:set>
                                    <p:anim calcmode="lin" valueType="num">
                                      <p:cBhvr additive="base">
                                        <p:cTn id="65" dur="75" fill="hold"/>
                                        <p:tgtEl>
                                          <p:spTgt spid="39943"/>
                                        </p:tgtEl>
                                        <p:attrNameLst>
                                          <p:attrName>ppt_x</p:attrName>
                                        </p:attrNameLst>
                                      </p:cBhvr>
                                      <p:tavLst>
                                        <p:tav tm="0">
                                          <p:val>
                                            <p:strVal val="0-#ppt_w/2"/>
                                          </p:val>
                                        </p:tav>
                                        <p:tav tm="100000">
                                          <p:val>
                                            <p:strVal val="#ppt_x"/>
                                          </p:val>
                                        </p:tav>
                                      </p:tavLst>
                                    </p:anim>
                                    <p:anim calcmode="lin" valueType="num">
                                      <p:cBhvr additive="base">
                                        <p:cTn id="66" dur="75" fill="hold"/>
                                        <p:tgtEl>
                                          <p:spTgt spid="39943"/>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39942"/>
                                        </p:tgtEl>
                                        <p:attrNameLst>
                                          <p:attrName>style.visibility</p:attrName>
                                        </p:attrNameLst>
                                      </p:cBhvr>
                                      <p:to>
                                        <p:strVal val="visible"/>
                                      </p:to>
                                    </p:set>
                                    <p:anim calcmode="lin" valueType="num">
                                      <p:cBhvr additive="base">
                                        <p:cTn id="71" dur="500" fill="hold"/>
                                        <p:tgtEl>
                                          <p:spTgt spid="39942"/>
                                        </p:tgtEl>
                                        <p:attrNameLst>
                                          <p:attrName>ppt_x</p:attrName>
                                        </p:attrNameLst>
                                      </p:cBhvr>
                                      <p:tavLst>
                                        <p:tav tm="0">
                                          <p:val>
                                            <p:strVal val="1+#ppt_w/2"/>
                                          </p:val>
                                        </p:tav>
                                        <p:tav tm="100000">
                                          <p:val>
                                            <p:strVal val="#ppt_x"/>
                                          </p:val>
                                        </p:tav>
                                      </p:tavLst>
                                    </p:anim>
                                    <p:anim calcmode="lin" valueType="num">
                                      <p:cBhvr additive="base">
                                        <p:cTn id="72" dur="500" fill="hold"/>
                                        <p:tgtEl>
                                          <p:spTgt spid="39942"/>
                                        </p:tgtEl>
                                        <p:attrNameLst>
                                          <p:attrName>ppt_y</p:attrName>
                                        </p:attrNameLst>
                                      </p:cBhvr>
                                      <p:tavLst>
                                        <p:tav tm="0">
                                          <p:val>
                                            <p:strVal val="#ppt_y"/>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ntr" presetSubtype="6" fill="hold" grpId="0" nodeType="clickEffect">
                                  <p:stCondLst>
                                    <p:cond delay="0"/>
                                  </p:stCondLst>
                                  <p:childTnLst>
                                    <p:set>
                                      <p:cBhvr>
                                        <p:cTn id="76" dur="1" fill="hold">
                                          <p:stCondLst>
                                            <p:cond delay="0"/>
                                          </p:stCondLst>
                                        </p:cTn>
                                        <p:tgtEl>
                                          <p:spTgt spid="39948"/>
                                        </p:tgtEl>
                                        <p:attrNameLst>
                                          <p:attrName>style.visibility</p:attrName>
                                        </p:attrNameLst>
                                      </p:cBhvr>
                                      <p:to>
                                        <p:strVal val="visible"/>
                                      </p:to>
                                    </p:set>
                                    <p:anim calcmode="lin" valueType="num">
                                      <p:cBhvr additive="base">
                                        <p:cTn id="77" dur="500" fill="hold"/>
                                        <p:tgtEl>
                                          <p:spTgt spid="39948"/>
                                        </p:tgtEl>
                                        <p:attrNameLst>
                                          <p:attrName>ppt_x</p:attrName>
                                        </p:attrNameLst>
                                      </p:cBhvr>
                                      <p:tavLst>
                                        <p:tav tm="0">
                                          <p:val>
                                            <p:strVal val="1+#ppt_w/2"/>
                                          </p:val>
                                        </p:tav>
                                        <p:tav tm="100000">
                                          <p:val>
                                            <p:strVal val="#ppt_x"/>
                                          </p:val>
                                        </p:tav>
                                      </p:tavLst>
                                    </p:anim>
                                    <p:anim calcmode="lin" valueType="num">
                                      <p:cBhvr additive="base">
                                        <p:cTn id="78" dur="500" fill="hold"/>
                                        <p:tgtEl>
                                          <p:spTgt spid="39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utoUpdateAnimBg="0"/>
      <p:bldP spid="39940" grpId="0" autoUpdateAnimBg="0"/>
      <p:bldP spid="39941" grpId="0" autoUpdateAnimBg="0"/>
      <p:bldP spid="39942" grpId="0" autoUpdateAnimBg="0"/>
      <p:bldP spid="39943" grpId="0" autoUpdateAnimBg="0"/>
      <p:bldP spid="39944" grpId="0" autoUpdateAnimBg="0"/>
      <p:bldP spid="39947" grpId="0" autoUpdateAnimBg="0"/>
      <p:bldP spid="39948" grpId="0" autoUpdateAnimBg="0"/>
      <p:bldP spid="39949" grpId="0" autoUpdateAnimBg="0"/>
      <p:bldP spid="39955" grpId="0" autoUpdateAnimBg="0"/>
      <p:bldP spid="3995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Picture 6"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sp>
        <p:nvSpPr>
          <p:cNvPr id="31746" name="Rectangle 2"/>
          <p:cNvSpPr>
            <a:spLocks noChangeArrowheads="1"/>
          </p:cNvSpPr>
          <p:nvPr/>
        </p:nvSpPr>
        <p:spPr bwMode="auto">
          <a:xfrm>
            <a:off x="3733800" y="0"/>
            <a:ext cx="4343400" cy="1016000"/>
          </a:xfrm>
          <a:prstGeom prst="rect">
            <a:avLst/>
          </a:prstGeom>
          <a:noFill/>
          <a:ln w="9525">
            <a:noFill/>
            <a:miter lim="800000"/>
            <a:headEnd/>
            <a:tailEnd/>
          </a:ln>
        </p:spPr>
        <p:txBody>
          <a:bodyPr>
            <a:spAutoFit/>
          </a:bodyPr>
          <a:lstStyle/>
          <a:p>
            <a:pPr>
              <a:spcBef>
                <a:spcPct val="50000"/>
              </a:spcBef>
            </a:pPr>
            <a:endParaRPr lang="en-US" altLang="zh-CN" sz="2400">
              <a:solidFill>
                <a:schemeClr val="folHlink"/>
              </a:solidFill>
              <a:latin typeface="楷体_GB2312"/>
              <a:ea typeface="楷体_GB2312"/>
              <a:cs typeface="楷体_GB2312"/>
            </a:endParaRPr>
          </a:p>
          <a:p>
            <a:pPr>
              <a:spcBef>
                <a:spcPct val="50000"/>
              </a:spcBef>
            </a:pPr>
            <a:endParaRPr lang="en-US" altLang="zh-CN" sz="2400">
              <a:solidFill>
                <a:schemeClr val="folHlink"/>
              </a:solidFill>
              <a:latin typeface="楷体_GB2312"/>
              <a:ea typeface="楷体_GB2312"/>
              <a:cs typeface="楷体_GB2312"/>
            </a:endParaRPr>
          </a:p>
        </p:txBody>
      </p:sp>
      <p:sp>
        <p:nvSpPr>
          <p:cNvPr id="31747" name="Text Box 3"/>
          <p:cNvSpPr txBox="1">
            <a:spLocks noChangeArrowheads="1"/>
          </p:cNvSpPr>
          <p:nvPr/>
        </p:nvSpPr>
        <p:spPr bwMode="auto">
          <a:xfrm>
            <a:off x="2041525" y="2011363"/>
            <a:ext cx="8108950" cy="3416300"/>
          </a:xfrm>
          <a:prstGeom prst="rect">
            <a:avLst/>
          </a:prstGeom>
          <a:noFill/>
          <a:ln w="9525">
            <a:noFill/>
            <a:miter lim="800000"/>
            <a:headEnd/>
            <a:tailEnd/>
          </a:ln>
        </p:spPr>
        <p:txBody>
          <a:bodyPr>
            <a:spAutoFit/>
          </a:bodyPr>
          <a:lstStyle/>
          <a:p>
            <a:r>
              <a:rPr kumimoji="1" lang="zh-CN" altLang="en-US" sz="5400">
                <a:solidFill>
                  <a:schemeClr val="folHlink"/>
                </a:solidFill>
                <a:latin typeface="Times New Roman" pitchFamily="18" charset="0"/>
                <a:ea typeface="隶书"/>
                <a:cs typeface="隶书"/>
              </a:rPr>
              <a:t>思考：诗中的牛郎织女和传说中的牛郎织女的命运有什么不同？表现了诗人怎样的思想感情？</a:t>
            </a:r>
          </a:p>
        </p:txBody>
      </p:sp>
      <p:sp>
        <p:nvSpPr>
          <p:cNvPr id="31748" name="Text Box 4"/>
          <p:cNvSpPr txBox="1">
            <a:spLocks noChangeArrowheads="1"/>
          </p:cNvSpPr>
          <p:nvPr/>
        </p:nvSpPr>
        <p:spPr bwMode="auto">
          <a:xfrm>
            <a:off x="2514600" y="381000"/>
            <a:ext cx="4375150" cy="1098550"/>
          </a:xfrm>
          <a:prstGeom prst="rect">
            <a:avLst/>
          </a:prstGeom>
          <a:noFill/>
          <a:ln w="9525">
            <a:noFill/>
            <a:miter lim="800000"/>
            <a:headEnd/>
            <a:tailEnd/>
          </a:ln>
        </p:spPr>
        <p:txBody>
          <a:bodyPr wrap="none">
            <a:spAutoFit/>
          </a:bodyPr>
          <a:lstStyle/>
          <a:p>
            <a:r>
              <a:rPr kumimoji="1" lang="zh-CN" altLang="en-US" sz="6600">
                <a:solidFill>
                  <a:schemeClr val="folHlink"/>
                </a:solidFill>
                <a:latin typeface="Times New Roman" pitchFamily="18" charset="0"/>
                <a:ea typeface="华文彩云"/>
                <a:cs typeface="华文彩云"/>
              </a:rPr>
              <a:t>二、情感美</a:t>
            </a:r>
          </a:p>
        </p:txBody>
      </p:sp>
      <p:sp>
        <p:nvSpPr>
          <p:cNvPr id="31749" name="AutoShape 5">
            <a:hlinkClick r:id="" action="ppaction://hlinkshowjump?jump=nextslide"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AutoShape 5"/>
          <p:cNvSpPr>
            <a:spLocks noChangeArrowheads="1"/>
          </p:cNvSpPr>
          <p:nvPr/>
        </p:nvSpPr>
        <p:spPr bwMode="auto">
          <a:xfrm>
            <a:off x="1676400" y="2492375"/>
            <a:ext cx="3987800" cy="1546225"/>
          </a:xfrm>
          <a:prstGeom prst="cloudCallout">
            <a:avLst>
              <a:gd name="adj1" fmla="val -15963"/>
              <a:gd name="adj2" fmla="val 65093"/>
            </a:avLst>
          </a:prstGeom>
          <a:solidFill>
            <a:schemeClr val="accent1"/>
          </a:solidFill>
          <a:ln w="12700" cap="sq">
            <a:solidFill>
              <a:schemeClr val="tx1"/>
            </a:solidFill>
            <a:round/>
            <a:headEnd type="none" w="sm" len="sm"/>
            <a:tailEnd type="none" w="sm" len="sm"/>
          </a:ln>
        </p:spPr>
        <p:txBody>
          <a:bodyPr/>
          <a:lstStyle/>
          <a:p>
            <a:pPr algn="ctr"/>
            <a:endParaRPr kumimoji="1" lang="zh-CN" altLang="zh-CN" sz="2400">
              <a:latin typeface="Times New Roman" pitchFamily="18" charset="0"/>
            </a:endParaRPr>
          </a:p>
        </p:txBody>
      </p:sp>
      <p:sp>
        <p:nvSpPr>
          <p:cNvPr id="14338" name="Text Box 4"/>
          <p:cNvSpPr txBox="1">
            <a:spLocks noChangeArrowheads="1"/>
          </p:cNvSpPr>
          <p:nvPr/>
        </p:nvSpPr>
        <p:spPr bwMode="auto">
          <a:xfrm>
            <a:off x="1774825" y="2924175"/>
            <a:ext cx="3581400" cy="762000"/>
          </a:xfrm>
          <a:prstGeom prst="rect">
            <a:avLst/>
          </a:prstGeom>
          <a:noFill/>
          <a:ln w="9525">
            <a:noFill/>
            <a:miter lim="800000"/>
            <a:headEnd/>
            <a:tailEnd/>
          </a:ln>
        </p:spPr>
        <p:txBody>
          <a:bodyPr>
            <a:spAutoFit/>
          </a:bodyPr>
          <a:lstStyle/>
          <a:p>
            <a:r>
              <a:rPr kumimoji="1" lang="zh-CN" altLang="en-US" sz="4400" b="1">
                <a:solidFill>
                  <a:schemeClr val="accent2"/>
                </a:solidFill>
                <a:latin typeface="Times New Roman" pitchFamily="18" charset="0"/>
              </a:rPr>
              <a:t>你想到了什么</a:t>
            </a:r>
            <a:r>
              <a:rPr kumimoji="1" lang="en-US" altLang="zh-CN" sz="4400" b="1">
                <a:solidFill>
                  <a:schemeClr val="accent2"/>
                </a:solidFill>
                <a:latin typeface="Times New Roman" pitchFamily="18" charset="0"/>
              </a:rPr>
              <a:t>?</a:t>
            </a:r>
          </a:p>
        </p:txBody>
      </p:sp>
      <p:sp>
        <p:nvSpPr>
          <p:cNvPr id="14339" name="AutoShape 11">
            <a:hlinkClick r:id="rId2" action="ppaction://hlinksldjump" highlightClick="1"/>
          </p:cNvPr>
          <p:cNvSpPr>
            <a:spLocks noChangeArrowheads="1"/>
          </p:cNvSpPr>
          <p:nvPr/>
        </p:nvSpPr>
        <p:spPr bwMode="auto">
          <a:xfrm>
            <a:off x="9829800" y="6500813"/>
            <a:ext cx="304800" cy="357187"/>
          </a:xfrm>
          <a:prstGeom prst="actionButtonForwardNext">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
        <p:nvSpPr>
          <p:cNvPr id="14340" name="Oval 13"/>
          <p:cNvSpPr>
            <a:spLocks noChangeArrowheads="1"/>
          </p:cNvSpPr>
          <p:nvPr/>
        </p:nvSpPr>
        <p:spPr bwMode="auto">
          <a:xfrm>
            <a:off x="9336088" y="404813"/>
            <a:ext cx="1152525" cy="1439862"/>
          </a:xfrm>
          <a:prstGeom prst="ellipse">
            <a:avLst/>
          </a:prstGeom>
          <a:solidFill>
            <a:schemeClr val="tx1"/>
          </a:solidFill>
          <a:ln w="9525">
            <a:solidFill>
              <a:schemeClr val="tx1"/>
            </a:solidFill>
            <a:round/>
            <a:headEnd/>
            <a:tailEnd/>
          </a:ln>
        </p:spPr>
        <p:txBody>
          <a:bodyPr wrap="none" anchor="ctr"/>
          <a:lstStyle/>
          <a:p>
            <a:endParaRPr kumimoji="1" lang="zh-CN" altLang="en-US" sz="6000">
              <a:solidFill>
                <a:schemeClr val="hlink"/>
              </a:solidFill>
              <a:latin typeface="Times New Roman" pitchFamily="18" charset="0"/>
            </a:endParaRPr>
          </a:p>
        </p:txBody>
      </p:sp>
      <p:sp>
        <p:nvSpPr>
          <p:cNvPr id="45070" name="Text Box 14"/>
          <p:cNvSpPr txBox="1">
            <a:spLocks noChangeArrowheads="1"/>
          </p:cNvSpPr>
          <p:nvPr/>
        </p:nvSpPr>
        <p:spPr bwMode="auto">
          <a:xfrm>
            <a:off x="2495550" y="620713"/>
            <a:ext cx="4752975" cy="1311275"/>
          </a:xfrm>
          <a:prstGeom prst="rect">
            <a:avLst/>
          </a:prstGeom>
          <a:noFill/>
          <a:ln w="9525">
            <a:noFill/>
            <a:miter lim="800000"/>
            <a:headEnd/>
            <a:tailEnd/>
          </a:ln>
        </p:spPr>
        <p:txBody>
          <a:bodyPr>
            <a:spAutoFit/>
          </a:bodyPr>
          <a:lstStyle/>
          <a:p>
            <a:pPr>
              <a:spcBef>
                <a:spcPct val="50000"/>
              </a:spcBef>
            </a:pPr>
            <a:r>
              <a:rPr kumimoji="1" lang="zh-CN" altLang="en-US" sz="4000">
                <a:solidFill>
                  <a:schemeClr val="hlink"/>
                </a:solidFill>
                <a:latin typeface="Times New Roman" pitchFamily="18" charset="0"/>
                <a:ea typeface="华文隶书"/>
                <a:cs typeface="华文隶书"/>
              </a:rPr>
              <a:t>今夜月明人尽望，不知秋思落谁家？</a:t>
            </a:r>
          </a:p>
        </p:txBody>
      </p:sp>
      <p:sp>
        <p:nvSpPr>
          <p:cNvPr id="45071" name="Text Box 15"/>
          <p:cNvSpPr txBox="1">
            <a:spLocks noChangeArrowheads="1"/>
          </p:cNvSpPr>
          <p:nvPr/>
        </p:nvSpPr>
        <p:spPr bwMode="auto">
          <a:xfrm>
            <a:off x="6672263" y="2924175"/>
            <a:ext cx="3995737" cy="1446213"/>
          </a:xfrm>
          <a:prstGeom prst="rect">
            <a:avLst/>
          </a:prstGeom>
          <a:noFill/>
          <a:ln w="9525">
            <a:noFill/>
            <a:miter lim="800000"/>
            <a:headEnd/>
            <a:tailEnd/>
          </a:ln>
        </p:spPr>
        <p:txBody>
          <a:bodyPr>
            <a:spAutoFit/>
          </a:bodyPr>
          <a:lstStyle/>
          <a:p>
            <a:pPr>
              <a:spcBef>
                <a:spcPct val="50000"/>
              </a:spcBef>
            </a:pPr>
            <a:r>
              <a:rPr kumimoji="1" lang="zh-CN" altLang="en-US" sz="4400">
                <a:solidFill>
                  <a:schemeClr val="hlink"/>
                </a:solidFill>
                <a:latin typeface="Times New Roman" pitchFamily="18" charset="0"/>
                <a:ea typeface="华文新魏" pitchFamily="2" charset="-122"/>
              </a:rPr>
              <a:t>明月几时有，把酒问青天。</a:t>
            </a:r>
          </a:p>
        </p:txBody>
      </p:sp>
      <p:sp>
        <p:nvSpPr>
          <p:cNvPr id="45072" name="Text Box 16"/>
          <p:cNvSpPr txBox="1">
            <a:spLocks noChangeArrowheads="1"/>
          </p:cNvSpPr>
          <p:nvPr/>
        </p:nvSpPr>
        <p:spPr bwMode="auto">
          <a:xfrm>
            <a:off x="3359150" y="5589588"/>
            <a:ext cx="5545138" cy="1006475"/>
          </a:xfrm>
          <a:prstGeom prst="rect">
            <a:avLst/>
          </a:prstGeom>
          <a:noFill/>
          <a:ln w="9525">
            <a:noFill/>
            <a:miter lim="800000"/>
            <a:headEnd/>
            <a:tailEnd/>
          </a:ln>
        </p:spPr>
        <p:txBody>
          <a:bodyPr>
            <a:spAutoFit/>
          </a:bodyPr>
          <a:lstStyle/>
          <a:p>
            <a:pPr>
              <a:spcBef>
                <a:spcPct val="50000"/>
              </a:spcBef>
            </a:pPr>
            <a:r>
              <a:rPr kumimoji="1" lang="zh-CN" altLang="en-US" sz="4400">
                <a:solidFill>
                  <a:schemeClr val="hlink"/>
                </a:solidFill>
                <a:latin typeface="Times New Roman" pitchFamily="18" charset="0"/>
                <a:ea typeface="华文行楷" pitchFamily="2" charset="-122"/>
              </a:rPr>
              <a:t>嫦娥、玉兔、吴刚</a:t>
            </a:r>
            <a:r>
              <a:rPr kumimoji="1" lang="en-US" altLang="zh-CN" sz="6000">
                <a:solidFill>
                  <a:schemeClr val="hlink"/>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5070"/>
                                        </p:tgtEl>
                                        <p:attrNameLst>
                                          <p:attrName>style.visibility</p:attrName>
                                        </p:attrNameLst>
                                      </p:cBhvr>
                                      <p:to>
                                        <p:strVal val="visible"/>
                                      </p:to>
                                    </p:set>
                                    <p:animEffect transition="in" filter="wheel(4)">
                                      <p:cBhvr>
                                        <p:cTn id="7" dur="2000"/>
                                        <p:tgtEl>
                                          <p:spTgt spid="450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5071"/>
                                        </p:tgtEl>
                                        <p:attrNameLst>
                                          <p:attrName>style.visibility</p:attrName>
                                        </p:attrNameLst>
                                      </p:cBhvr>
                                      <p:to>
                                        <p:strVal val="visible"/>
                                      </p:to>
                                    </p:set>
                                    <p:animEffect transition="in" filter="circle(in)">
                                      <p:cBhvr>
                                        <p:cTn id="12" dur="2000"/>
                                        <p:tgtEl>
                                          <p:spTgt spid="450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1" presetClass="entr" presetSubtype="0" fill="hold" nodeType="clickEffect">
                                  <p:stCondLst>
                                    <p:cond delay="0"/>
                                  </p:stCondLst>
                                  <p:iterate type="lt">
                                    <p:tmPct val="5000"/>
                                  </p:iterate>
                                  <p:childTnLst>
                                    <p:set>
                                      <p:cBhvr>
                                        <p:cTn id="16" dur="1" fill="hold">
                                          <p:stCondLst>
                                            <p:cond delay="0"/>
                                          </p:stCondLst>
                                        </p:cTn>
                                        <p:tgtEl>
                                          <p:spTgt spid="45072">
                                            <p:txEl>
                                              <p:pRg st="0" end="0"/>
                                            </p:txEl>
                                          </p:spTgt>
                                        </p:tgtEl>
                                        <p:attrNameLst>
                                          <p:attrName>style.visibility</p:attrName>
                                        </p:attrNameLst>
                                      </p:cBhvr>
                                      <p:to>
                                        <p:strVal val="visible"/>
                                      </p:to>
                                    </p:set>
                                    <p:anim calcmode="lin" valueType="num">
                                      <p:cBhvr>
                                        <p:cTn id="17" dur="1000" fill="hold"/>
                                        <p:tgtEl>
                                          <p:spTgt spid="45072">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45072">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45072">
                                            <p:txEl>
                                              <p:pRg st="0" end="0"/>
                                            </p:txEl>
                                          </p:spTgt>
                                        </p:tgtEl>
                                        <p:attrNameLst>
                                          <p:attrName>style.rotation</p:attrName>
                                        </p:attrNameLst>
                                      </p:cBhvr>
                                      <p:tavLst>
                                        <p:tav tm="0">
                                          <p:val>
                                            <p:fltVal val="90"/>
                                          </p:val>
                                        </p:tav>
                                        <p:tav tm="100000">
                                          <p:val>
                                            <p:fltVal val="0"/>
                                          </p:val>
                                        </p:tav>
                                      </p:tavLst>
                                    </p:anim>
                                    <p:animEffect transition="in" filter="fade">
                                      <p:cBhvr>
                                        <p:cTn id="20" dur="1000"/>
                                        <p:tgtEl>
                                          <p:spTgt spid="450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0" grpId="0"/>
      <p:bldP spid="4507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Picture 1032"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sp>
        <p:nvSpPr>
          <p:cNvPr id="32770" name="Text Box 1026"/>
          <p:cNvSpPr txBox="1">
            <a:spLocks noChangeArrowheads="1"/>
          </p:cNvSpPr>
          <p:nvPr/>
        </p:nvSpPr>
        <p:spPr bwMode="auto">
          <a:xfrm>
            <a:off x="2879725" y="766763"/>
            <a:ext cx="4375150" cy="1098550"/>
          </a:xfrm>
          <a:prstGeom prst="rect">
            <a:avLst/>
          </a:prstGeom>
          <a:noFill/>
          <a:ln w="9525">
            <a:noFill/>
            <a:miter lim="800000"/>
            <a:headEnd/>
            <a:tailEnd/>
          </a:ln>
        </p:spPr>
        <p:txBody>
          <a:bodyPr wrap="none">
            <a:spAutoFit/>
          </a:bodyPr>
          <a:lstStyle/>
          <a:p>
            <a:r>
              <a:rPr kumimoji="1" lang="zh-CN" altLang="en-US" sz="6600">
                <a:solidFill>
                  <a:schemeClr val="folHlink"/>
                </a:solidFill>
                <a:latin typeface="Times New Roman" pitchFamily="18" charset="0"/>
                <a:ea typeface="华文彩云"/>
                <a:cs typeface="华文彩云"/>
              </a:rPr>
              <a:t>三、语言美</a:t>
            </a:r>
          </a:p>
        </p:txBody>
      </p:sp>
      <p:sp>
        <p:nvSpPr>
          <p:cNvPr id="32771" name="Text Box 1027"/>
          <p:cNvSpPr txBox="1">
            <a:spLocks noChangeArrowheads="1"/>
          </p:cNvSpPr>
          <p:nvPr/>
        </p:nvSpPr>
        <p:spPr bwMode="auto">
          <a:xfrm>
            <a:off x="2209800" y="2468563"/>
            <a:ext cx="7804150" cy="1920875"/>
          </a:xfrm>
          <a:prstGeom prst="rect">
            <a:avLst/>
          </a:prstGeom>
          <a:noFill/>
          <a:ln w="9525">
            <a:noFill/>
            <a:miter lim="800000"/>
            <a:headEnd/>
            <a:tailEnd/>
          </a:ln>
        </p:spPr>
        <p:txBody>
          <a:bodyPr wrap="none">
            <a:spAutoFit/>
          </a:bodyPr>
          <a:lstStyle/>
          <a:p>
            <a:r>
              <a:rPr kumimoji="1" lang="zh-CN" altLang="en-US" sz="6000">
                <a:solidFill>
                  <a:schemeClr val="folHlink"/>
                </a:solidFill>
                <a:latin typeface="Times New Roman" pitchFamily="18" charset="0"/>
                <a:ea typeface="隶书"/>
                <a:cs typeface="隶书"/>
              </a:rPr>
              <a:t>思考：你觉得诗中哪些</a:t>
            </a:r>
          </a:p>
          <a:p>
            <a:r>
              <a:rPr kumimoji="1" lang="zh-CN" altLang="en-US" sz="6000">
                <a:solidFill>
                  <a:schemeClr val="folHlink"/>
                </a:solidFill>
                <a:latin typeface="Times New Roman" pitchFamily="18" charset="0"/>
                <a:ea typeface="隶书"/>
                <a:cs typeface="隶书"/>
              </a:rPr>
              <a:t>词语用得好？为什么？</a:t>
            </a:r>
          </a:p>
        </p:txBody>
      </p:sp>
      <p:sp>
        <p:nvSpPr>
          <p:cNvPr id="32772" name="AutoShape 1028">
            <a:hlinkClick r:id="rId3" action="ppaction://hlinksldjump" highlightClick="1"/>
          </p:cNvPr>
          <p:cNvSpPr>
            <a:spLocks noChangeArrowheads="1"/>
          </p:cNvSpPr>
          <p:nvPr/>
        </p:nvSpPr>
        <p:spPr bwMode="auto">
          <a:xfrm>
            <a:off x="9982200" y="6324600"/>
            <a:ext cx="228600" cy="228600"/>
          </a:xfrm>
          <a:prstGeom prst="actionButtonBlank">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
        <p:nvSpPr>
          <p:cNvPr id="63493" name="Rectangle 1029"/>
          <p:cNvSpPr>
            <a:spLocks noChangeArrowheads="1"/>
          </p:cNvSpPr>
          <p:nvPr/>
        </p:nvSpPr>
        <p:spPr bwMode="auto">
          <a:xfrm>
            <a:off x="6003925" y="3048000"/>
            <a:ext cx="184150" cy="7620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endParaRPr lang="zh-CN" altLang="zh-CN" sz="4400">
              <a:solidFill>
                <a:schemeClr val="tx2"/>
              </a:solidFill>
              <a:effectLst>
                <a:outerShdw blurRad="38100" dist="38100" dir="2700000" algn="tl">
                  <a:srgbClr val="000000"/>
                </a:outerShdw>
              </a:effectLst>
              <a:latin typeface="Arial" panose="020B0604020202020204" pitchFamily="34" charset="0"/>
              <a:ea typeface="+mn-ea"/>
              <a:cs typeface="+mn-cs"/>
            </a:endParaRPr>
          </a:p>
        </p:txBody>
      </p:sp>
      <p:sp>
        <p:nvSpPr>
          <p:cNvPr id="63494" name="Rectangle 1030"/>
          <p:cNvSpPr>
            <a:spLocks noChangeArrowheads="1"/>
          </p:cNvSpPr>
          <p:nvPr/>
        </p:nvSpPr>
        <p:spPr bwMode="auto">
          <a:xfrm>
            <a:off x="6003925" y="3048000"/>
            <a:ext cx="184150" cy="7620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endParaRPr lang="zh-CN" altLang="zh-CN" sz="4400">
              <a:solidFill>
                <a:schemeClr val="tx2"/>
              </a:solidFill>
              <a:effectLst>
                <a:outerShdw blurRad="38100" dist="38100" dir="2700000" algn="tl">
                  <a:srgbClr val="000000"/>
                </a:outerShdw>
              </a:effectLst>
              <a:latin typeface="Arial" panose="020B0604020202020204" pitchFamily="34" charset="0"/>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Picture 5"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sp>
        <p:nvSpPr>
          <p:cNvPr id="40962" name="Text Box 2"/>
          <p:cNvSpPr txBox="1">
            <a:spLocks noChangeArrowheads="1"/>
          </p:cNvSpPr>
          <p:nvPr/>
        </p:nvSpPr>
        <p:spPr bwMode="auto">
          <a:xfrm>
            <a:off x="1878013" y="146050"/>
            <a:ext cx="8283575" cy="5570538"/>
          </a:xfrm>
          <a:prstGeom prst="rect">
            <a:avLst/>
          </a:prstGeom>
          <a:noFill/>
          <a:ln w="9525">
            <a:noFill/>
            <a:miter lim="800000"/>
            <a:headEnd/>
            <a:tailEnd/>
          </a:ln>
        </p:spPr>
        <p:txBody>
          <a:bodyPr>
            <a:spAutoFit/>
          </a:bodyPr>
          <a:lstStyle/>
          <a:p>
            <a:r>
              <a:rPr lang="zh-CN" altLang="en-US" sz="3200">
                <a:solidFill>
                  <a:schemeClr val="folHlink"/>
                </a:solidFill>
                <a:latin typeface="楷体_GB2312"/>
                <a:ea typeface="楷体_GB2312"/>
                <a:cs typeface="楷体_GB2312"/>
              </a:rPr>
              <a:t>练习：</a:t>
            </a:r>
          </a:p>
          <a:p>
            <a:r>
              <a:rPr lang="zh-CN" altLang="en-US" sz="3200">
                <a:solidFill>
                  <a:schemeClr val="folHlink"/>
                </a:solidFill>
                <a:latin typeface="楷体_GB2312"/>
                <a:ea typeface="楷体_GB2312"/>
                <a:cs typeface="楷体_GB2312"/>
              </a:rPr>
              <a:t>下边是对本诗主题思想的三种理解，你认为哪一种最恰当：</a:t>
            </a:r>
          </a:p>
          <a:p>
            <a:r>
              <a:rPr lang="zh-CN" altLang="en-US" sz="3200">
                <a:solidFill>
                  <a:schemeClr val="folHlink"/>
                </a:solidFill>
                <a:latin typeface="楷体_GB2312"/>
                <a:ea typeface="楷体_GB2312"/>
                <a:cs typeface="楷体_GB2312"/>
              </a:rPr>
              <a:t>    </a:t>
            </a:r>
            <a:r>
              <a:rPr lang="en-US" altLang="zh-CN" sz="3200">
                <a:solidFill>
                  <a:schemeClr val="folHlink"/>
                </a:solidFill>
                <a:latin typeface="楷体_GB2312"/>
                <a:ea typeface="楷体_GB2312"/>
                <a:cs typeface="楷体_GB2312"/>
              </a:rPr>
              <a:t>A</a:t>
            </a:r>
            <a:r>
              <a:rPr lang="zh-CN" altLang="en-US" sz="3200">
                <a:solidFill>
                  <a:schemeClr val="folHlink"/>
                </a:solidFill>
                <a:latin typeface="楷体_GB2312"/>
                <a:ea typeface="楷体_GB2312"/>
                <a:cs typeface="楷体_GB2312"/>
              </a:rPr>
              <a:t>：作者由现实生活联想到美好的天街生      活，表达了热爱生活的感情。</a:t>
            </a:r>
          </a:p>
          <a:p>
            <a:r>
              <a:rPr lang="zh-CN" altLang="en-US" sz="3200">
                <a:solidFill>
                  <a:schemeClr val="folHlink"/>
                </a:solidFill>
                <a:latin typeface="楷体_GB2312"/>
                <a:ea typeface="楷体_GB2312"/>
                <a:cs typeface="楷体_GB2312"/>
              </a:rPr>
              <a:t>    </a:t>
            </a:r>
            <a:r>
              <a:rPr lang="en-US" altLang="zh-CN" sz="3200">
                <a:solidFill>
                  <a:schemeClr val="folHlink"/>
                </a:solidFill>
                <a:latin typeface="楷体_GB2312"/>
                <a:ea typeface="楷体_GB2312"/>
                <a:cs typeface="楷体_GB2312"/>
              </a:rPr>
              <a:t>B</a:t>
            </a:r>
            <a:r>
              <a:rPr lang="zh-CN" altLang="en-US" sz="3200">
                <a:solidFill>
                  <a:schemeClr val="folHlink"/>
                </a:solidFill>
                <a:latin typeface="楷体_GB2312"/>
                <a:ea typeface="楷体_GB2312"/>
                <a:cs typeface="楷体_GB2312"/>
              </a:rPr>
              <a:t>：作者通过描绘天街的美好生活，告诉         读者那只不过是缥缈的幻想， 表达了自己郁</a:t>
            </a:r>
          </a:p>
          <a:p>
            <a:r>
              <a:rPr lang="zh-CN" altLang="en-US" sz="3200">
                <a:solidFill>
                  <a:schemeClr val="folHlink"/>
                </a:solidFill>
                <a:latin typeface="楷体_GB2312"/>
                <a:ea typeface="楷体_GB2312"/>
                <a:cs typeface="楷体_GB2312"/>
              </a:rPr>
              <a:t>闷的感情。</a:t>
            </a:r>
          </a:p>
          <a:p>
            <a:r>
              <a:rPr lang="zh-CN" altLang="en-US" sz="3200">
                <a:solidFill>
                  <a:schemeClr val="folHlink"/>
                </a:solidFill>
                <a:latin typeface="楷体_GB2312"/>
                <a:ea typeface="楷体_GB2312"/>
                <a:cs typeface="楷体_GB2312"/>
              </a:rPr>
              <a:t>    </a:t>
            </a:r>
            <a:r>
              <a:rPr lang="en-US" altLang="zh-CN" sz="3200">
                <a:solidFill>
                  <a:schemeClr val="folHlink"/>
                </a:solidFill>
                <a:latin typeface="楷体_GB2312"/>
                <a:ea typeface="楷体_GB2312"/>
                <a:cs typeface="楷体_GB2312"/>
              </a:rPr>
              <a:t>C</a:t>
            </a:r>
            <a:r>
              <a:rPr lang="zh-CN" altLang="en-US" sz="3200">
                <a:solidFill>
                  <a:schemeClr val="folHlink"/>
                </a:solidFill>
                <a:latin typeface="楷体_GB2312"/>
                <a:ea typeface="楷体_GB2312"/>
                <a:cs typeface="楷体_GB2312"/>
              </a:rPr>
              <a:t>：通过天街美好生活的描绘，表现了对      黑暗现实的痛恨，对理想生活的向往， 激发</a:t>
            </a:r>
          </a:p>
          <a:p>
            <a:r>
              <a:rPr lang="zh-CN" altLang="en-US" sz="3200">
                <a:solidFill>
                  <a:schemeClr val="folHlink"/>
                </a:solidFill>
                <a:latin typeface="楷体_GB2312"/>
                <a:ea typeface="楷体_GB2312"/>
                <a:cs typeface="楷体_GB2312"/>
              </a:rPr>
              <a:t>人们为实现这一理想而奋斗</a:t>
            </a:r>
            <a:r>
              <a:rPr lang="zh-CN" altLang="en-US" sz="3600">
                <a:solidFill>
                  <a:schemeClr val="folHlink"/>
                </a:solidFill>
                <a:latin typeface="楷体_GB2312"/>
                <a:ea typeface="楷体_GB2312"/>
                <a:cs typeface="楷体_GB231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dissolve">
                                      <p:cBhvr>
                                        <p:cTn id="7" dur="500"/>
                                        <p:tgtEl>
                                          <p:spTgt spid="40962">
                                            <p:txEl>
                                              <p:pRg st="0" end="0"/>
                                            </p:txEl>
                                          </p:spTgt>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0962">
                                            <p:txEl>
                                              <p:pRg st="1" end="1"/>
                                            </p:txEl>
                                          </p:spTgt>
                                        </p:tgtEl>
                                        <p:attrNameLst>
                                          <p:attrName>style.visibility</p:attrName>
                                        </p:attrNameLst>
                                      </p:cBhvr>
                                      <p:to>
                                        <p:strVal val="visible"/>
                                      </p:to>
                                    </p:set>
                                    <p:animEffect transition="in" filter="dissolve">
                                      <p:cBhvr>
                                        <p:cTn id="11" dur="500"/>
                                        <p:tgtEl>
                                          <p:spTgt spid="40962">
                                            <p:txEl>
                                              <p:pRg st="1" end="1"/>
                                            </p:txEl>
                                          </p:spTgt>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0962">
                                            <p:txEl>
                                              <p:pRg st="2" end="2"/>
                                            </p:txEl>
                                          </p:spTgt>
                                        </p:tgtEl>
                                        <p:attrNameLst>
                                          <p:attrName>style.visibility</p:attrName>
                                        </p:attrNameLst>
                                      </p:cBhvr>
                                      <p:to>
                                        <p:strVal val="visible"/>
                                      </p:to>
                                    </p:set>
                                    <p:animEffect transition="in" filter="dissolve">
                                      <p:cBhvr>
                                        <p:cTn id="15" dur="500"/>
                                        <p:tgtEl>
                                          <p:spTgt spid="40962">
                                            <p:txEl>
                                              <p:pRg st="2" end="2"/>
                                            </p:txEl>
                                          </p:spTgt>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40962">
                                            <p:txEl>
                                              <p:pRg st="3" end="3"/>
                                            </p:txEl>
                                          </p:spTgt>
                                        </p:tgtEl>
                                        <p:attrNameLst>
                                          <p:attrName>style.visibility</p:attrName>
                                        </p:attrNameLst>
                                      </p:cBhvr>
                                      <p:to>
                                        <p:strVal val="visible"/>
                                      </p:to>
                                    </p:set>
                                    <p:animEffect transition="in" filter="dissolve">
                                      <p:cBhvr>
                                        <p:cTn id="19" dur="500"/>
                                        <p:tgtEl>
                                          <p:spTgt spid="40962">
                                            <p:txEl>
                                              <p:pRg st="3" end="3"/>
                                            </p:txEl>
                                          </p:spTgt>
                                        </p:tgtEl>
                                      </p:cBhvr>
                                    </p:animEffect>
                                  </p:childTnLst>
                                </p:cTn>
                              </p:par>
                            </p:childTnLst>
                          </p:cTn>
                        </p:par>
                        <p:par>
                          <p:cTn id="20" fill="hold" nodeType="afterGroup">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0962">
                                            <p:txEl>
                                              <p:pRg st="4" end="4"/>
                                            </p:txEl>
                                          </p:spTgt>
                                        </p:tgtEl>
                                        <p:attrNameLst>
                                          <p:attrName>style.visibility</p:attrName>
                                        </p:attrNameLst>
                                      </p:cBhvr>
                                      <p:to>
                                        <p:strVal val="visible"/>
                                      </p:to>
                                    </p:set>
                                    <p:animEffect transition="in" filter="dissolve">
                                      <p:cBhvr>
                                        <p:cTn id="23" dur="500"/>
                                        <p:tgtEl>
                                          <p:spTgt spid="40962">
                                            <p:txEl>
                                              <p:pRg st="4" end="4"/>
                                            </p:txEl>
                                          </p:spTgt>
                                        </p:tgtEl>
                                      </p:cBhvr>
                                    </p:animEffect>
                                  </p:childTnLst>
                                </p:cTn>
                              </p:par>
                            </p:childTnLst>
                          </p:cTn>
                        </p:par>
                        <p:par>
                          <p:cTn id="24" fill="hold" nodeType="afterGroup">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40962">
                                            <p:txEl>
                                              <p:pRg st="5" end="5"/>
                                            </p:txEl>
                                          </p:spTgt>
                                        </p:tgtEl>
                                        <p:attrNameLst>
                                          <p:attrName>style.visibility</p:attrName>
                                        </p:attrNameLst>
                                      </p:cBhvr>
                                      <p:to>
                                        <p:strVal val="visible"/>
                                      </p:to>
                                    </p:set>
                                    <p:animEffect transition="in" filter="dissolve">
                                      <p:cBhvr>
                                        <p:cTn id="27" dur="500"/>
                                        <p:tgtEl>
                                          <p:spTgt spid="40962">
                                            <p:txEl>
                                              <p:pRg st="5" end="5"/>
                                            </p:txEl>
                                          </p:spTgt>
                                        </p:tgtEl>
                                      </p:cBhvr>
                                    </p:animEffect>
                                  </p:childTnLst>
                                </p:cTn>
                              </p:par>
                            </p:childTnLst>
                          </p:cTn>
                        </p:par>
                        <p:par>
                          <p:cTn id="28" fill="hold" nodeType="afterGroup">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40962">
                                            <p:txEl>
                                              <p:pRg st="6" end="6"/>
                                            </p:txEl>
                                          </p:spTgt>
                                        </p:tgtEl>
                                        <p:attrNameLst>
                                          <p:attrName>style.visibility</p:attrName>
                                        </p:attrNameLst>
                                      </p:cBhvr>
                                      <p:to>
                                        <p:strVal val="visible"/>
                                      </p:to>
                                    </p:set>
                                    <p:animEffect transition="in" filter="dissolve">
                                      <p:cBhvr>
                                        <p:cTn id="31" dur="500"/>
                                        <p:tgtEl>
                                          <p:spTgt spid="409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日期占位符 1"/>
          <p:cNvSpPr>
            <a:spLocks noGrp="1"/>
          </p:cNvSpPr>
          <p:nvPr>
            <p:ph type="dt" sz="quarter" idx="10"/>
          </p:nvPr>
        </p:nvSpPr>
        <p:spPr>
          <a:xfrm>
            <a:off x="838200" y="6356350"/>
            <a:ext cx="2743200" cy="365125"/>
          </a:xfrm>
          <a:noFill/>
        </p:spPr>
        <p:txBody>
          <a:bodyPr anchor="ctr"/>
          <a:lstStyle/>
          <a:p>
            <a:fld id="{2DFFF921-D3F8-49FE-974F-002F26555EE2}" type="datetime1">
              <a:rPr lang="zh-CN" altLang="en-US">
                <a:latin typeface="Times New Roman" pitchFamily="18" charset="0"/>
              </a:rPr>
              <a:pPr/>
              <a:t>2018-9-23</a:t>
            </a:fld>
            <a:endParaRPr lang="en-US" altLang="zh-CN">
              <a:latin typeface="Times New Roman" pitchFamily="18" charset="0"/>
            </a:endParaRPr>
          </a:p>
        </p:txBody>
      </p:sp>
      <p:sp>
        <p:nvSpPr>
          <p:cNvPr id="34818"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4819"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FFB1855B-6253-4699-BD8B-49AAC8586650}" type="slidenum">
              <a:rPr lang="en-US" altLang="zh-CN" sz="1400">
                <a:latin typeface="Times New Roman" pitchFamily="18" charset="0"/>
              </a:rPr>
              <a:pPr algn="r"/>
              <a:t>22</a:t>
            </a:fld>
            <a:endParaRPr lang="en-US" altLang="zh-CN" sz="1400">
              <a:latin typeface="Times New Roman" pitchFamily="18" charset="0"/>
            </a:endParaRPr>
          </a:p>
        </p:txBody>
      </p:sp>
      <p:sp>
        <p:nvSpPr>
          <p:cNvPr id="136194" name="Rectangle 2"/>
          <p:cNvSpPr>
            <a:spLocks noChangeArrowheads="1"/>
          </p:cNvSpPr>
          <p:nvPr/>
        </p:nvSpPr>
        <p:spPr bwMode="auto">
          <a:xfrm>
            <a:off x="1828800" y="3886200"/>
            <a:ext cx="7772400" cy="3444875"/>
          </a:xfrm>
          <a:prstGeom prst="rect">
            <a:avLst/>
          </a:prstGeom>
          <a:noFill/>
          <a:ln w="9525">
            <a:noFill/>
            <a:miter lim="800000"/>
            <a:headEnd/>
            <a:tailEnd/>
          </a:ln>
        </p:spPr>
        <p:txBody>
          <a:bodyPr>
            <a:spAutoFit/>
          </a:bodyPr>
          <a:lstStyle/>
          <a:p>
            <a:pPr algn="ctr">
              <a:spcBef>
                <a:spcPct val="50000"/>
              </a:spcBef>
            </a:pPr>
            <a:endParaRPr kumimoji="1" lang="en-US" altLang="zh-CN" sz="4000" b="1">
              <a:solidFill>
                <a:srgbClr val="FF33CC"/>
              </a:solidFill>
              <a:latin typeface="Times New Roman" pitchFamily="18" charset="0"/>
              <a:ea typeface="隶书"/>
              <a:cs typeface="隶书"/>
            </a:endParaRPr>
          </a:p>
          <a:p>
            <a:pPr>
              <a:spcBef>
                <a:spcPct val="50000"/>
              </a:spcBef>
            </a:pPr>
            <a:r>
              <a:rPr kumimoji="1" lang="zh-CN" altLang="en-US" sz="4000" b="1">
                <a:solidFill>
                  <a:srgbClr val="FFCC00"/>
                </a:solidFill>
                <a:latin typeface="Times New Roman" pitchFamily="18" charset="0"/>
                <a:ea typeface="隶书"/>
                <a:cs typeface="隶书"/>
              </a:rPr>
              <a:t>那传说中的牛郎织女，</a:t>
            </a:r>
          </a:p>
          <a:p>
            <a:pPr>
              <a:spcBef>
                <a:spcPct val="50000"/>
              </a:spcBef>
            </a:pPr>
            <a:r>
              <a:rPr kumimoji="1" lang="zh-CN" altLang="en-US" sz="4000" b="1">
                <a:solidFill>
                  <a:srgbClr val="FFCC00"/>
                </a:solidFill>
                <a:latin typeface="Times New Roman" pitchFamily="18" charset="0"/>
                <a:ea typeface="隶书"/>
                <a:cs typeface="隶书"/>
              </a:rPr>
              <a:t>只能隔河相望。</a:t>
            </a:r>
          </a:p>
          <a:p>
            <a:pPr algn="ctr">
              <a:spcBef>
                <a:spcPct val="50000"/>
              </a:spcBef>
            </a:pPr>
            <a:endParaRPr kumimoji="1" lang="en-US" altLang="zh-CN" sz="4000" b="1">
              <a:solidFill>
                <a:srgbClr val="FF33CC"/>
              </a:solidFill>
              <a:latin typeface="Times New Roman" pitchFamily="18" charset="0"/>
              <a:ea typeface="隶书"/>
              <a:cs typeface="隶书"/>
            </a:endParaRPr>
          </a:p>
        </p:txBody>
      </p:sp>
      <p:pic>
        <p:nvPicPr>
          <p:cNvPr id="136195" name="Picture 3" descr="IMAGES"/>
          <p:cNvPicPr>
            <a:picLocks noChangeAspect="1" noChangeArrowheads="1"/>
          </p:cNvPicPr>
          <p:nvPr/>
        </p:nvPicPr>
        <p:blipFill>
          <a:blip r:embed="rId2" cstate="print"/>
          <a:srcRect/>
          <a:stretch>
            <a:fillRect/>
          </a:stretch>
        </p:blipFill>
        <p:spPr bwMode="auto">
          <a:xfrm>
            <a:off x="6743700" y="3865563"/>
            <a:ext cx="3924300" cy="2986087"/>
          </a:xfrm>
          <a:prstGeom prst="rect">
            <a:avLst/>
          </a:prstGeom>
          <a:noFill/>
          <a:ln w="9525">
            <a:noFill/>
            <a:miter lim="800000"/>
            <a:headEnd/>
            <a:tailEnd/>
          </a:ln>
        </p:spPr>
      </p:pic>
      <p:sp>
        <p:nvSpPr>
          <p:cNvPr id="136196" name="Rectangle 4"/>
          <p:cNvSpPr>
            <a:spLocks noChangeArrowheads="1"/>
          </p:cNvSpPr>
          <p:nvPr/>
        </p:nvSpPr>
        <p:spPr bwMode="auto">
          <a:xfrm>
            <a:off x="1981200" y="0"/>
            <a:ext cx="8153400" cy="1371600"/>
          </a:xfrm>
          <a:prstGeom prst="rect">
            <a:avLst/>
          </a:prstGeom>
          <a:noFill/>
          <a:ln w="9525">
            <a:noFill/>
            <a:miter lim="800000"/>
            <a:headEnd/>
            <a:tailEnd/>
          </a:ln>
        </p:spPr>
        <p:txBody>
          <a:bodyPr>
            <a:spAutoFit/>
          </a:bodyPr>
          <a:lstStyle/>
          <a:p>
            <a:pPr algn="ctr"/>
            <a:r>
              <a:rPr kumimoji="1" lang="zh-CN" altLang="en-US" sz="4000" b="1">
                <a:solidFill>
                  <a:srgbClr val="FF33CC"/>
                </a:solidFill>
                <a:latin typeface="Times New Roman" pitchFamily="18" charset="0"/>
                <a:ea typeface="隶书"/>
                <a:cs typeface="隶书"/>
              </a:rPr>
              <a:t>在诗中，作者将</a:t>
            </a:r>
            <a:r>
              <a:rPr kumimoji="1" lang="zh-CN" altLang="en-US" sz="4400" b="1">
                <a:solidFill>
                  <a:srgbClr val="FFCC00"/>
                </a:solidFill>
                <a:latin typeface="Times New Roman" pitchFamily="18" charset="0"/>
              </a:rPr>
              <a:t>牛郎织女的</a:t>
            </a:r>
            <a:r>
              <a:rPr kumimoji="1" lang="zh-CN" altLang="en-US" sz="4000" b="1">
                <a:solidFill>
                  <a:srgbClr val="FF33CC"/>
                </a:solidFill>
                <a:latin typeface="Times New Roman" pitchFamily="18" charset="0"/>
                <a:ea typeface="隶书"/>
                <a:cs typeface="隶书"/>
              </a:rPr>
              <a:t>故事了</a:t>
            </a:r>
          </a:p>
          <a:p>
            <a:pPr algn="ctr"/>
            <a:r>
              <a:rPr kumimoji="1" lang="zh-CN" altLang="en-US" sz="4000" b="1">
                <a:solidFill>
                  <a:srgbClr val="FF33CC"/>
                </a:solidFill>
                <a:latin typeface="Times New Roman" pitchFamily="18" charset="0"/>
                <a:ea typeface="隶书"/>
                <a:cs typeface="隶书"/>
              </a:rPr>
              <a:t>哪些改变？为什么？</a:t>
            </a:r>
          </a:p>
        </p:txBody>
      </p:sp>
      <p:sp>
        <p:nvSpPr>
          <p:cNvPr id="136197" name="Rectangle 5"/>
          <p:cNvSpPr>
            <a:spLocks noChangeArrowheads="1"/>
          </p:cNvSpPr>
          <p:nvPr/>
        </p:nvSpPr>
        <p:spPr bwMode="auto">
          <a:xfrm>
            <a:off x="3352800" y="1219200"/>
            <a:ext cx="5551488" cy="3113088"/>
          </a:xfrm>
          <a:prstGeom prst="rect">
            <a:avLst/>
          </a:prstGeom>
          <a:noFill/>
          <a:ln w="9525">
            <a:noFill/>
            <a:miter lim="800000"/>
            <a:headEnd/>
            <a:tailEnd/>
          </a:ln>
        </p:spPr>
        <p:txBody>
          <a:bodyPr>
            <a:spAutoFit/>
          </a:bodyPr>
          <a:lstStyle/>
          <a:p>
            <a:pPr>
              <a:spcBef>
                <a:spcPct val="50000"/>
              </a:spcBef>
            </a:pPr>
            <a:r>
              <a:rPr kumimoji="1" lang="zh-CN" altLang="en-US" sz="3600" b="1">
                <a:solidFill>
                  <a:schemeClr val="bg2"/>
                </a:solidFill>
                <a:latin typeface="Times New Roman" pitchFamily="18" charset="0"/>
                <a:ea typeface="隶书"/>
                <a:cs typeface="隶书"/>
              </a:rPr>
              <a:t>你看，那浅浅的天河，</a:t>
            </a:r>
          </a:p>
          <a:p>
            <a:pPr>
              <a:spcBef>
                <a:spcPct val="50000"/>
              </a:spcBef>
            </a:pPr>
            <a:r>
              <a:rPr kumimoji="1" lang="zh-CN" altLang="en-US" sz="3600" b="1">
                <a:solidFill>
                  <a:schemeClr val="bg2"/>
                </a:solidFill>
                <a:latin typeface="Times New Roman" pitchFamily="18" charset="0"/>
                <a:ea typeface="隶书"/>
                <a:cs typeface="隶书"/>
              </a:rPr>
              <a:t>定然是不甚宽广。</a:t>
            </a:r>
          </a:p>
          <a:p>
            <a:pPr>
              <a:spcBef>
                <a:spcPct val="50000"/>
              </a:spcBef>
            </a:pPr>
            <a:r>
              <a:rPr kumimoji="1" lang="zh-CN" altLang="en-US" sz="3600" b="1">
                <a:solidFill>
                  <a:schemeClr val="bg2"/>
                </a:solidFill>
                <a:latin typeface="Times New Roman" pitchFamily="18" charset="0"/>
                <a:ea typeface="隶书"/>
                <a:cs typeface="隶书"/>
              </a:rPr>
              <a:t>那隔着河的牛郎织女，</a:t>
            </a:r>
          </a:p>
          <a:p>
            <a:pPr>
              <a:spcBef>
                <a:spcPct val="50000"/>
              </a:spcBef>
            </a:pPr>
            <a:r>
              <a:rPr kumimoji="1" lang="zh-CN" altLang="en-US" sz="3600" b="1">
                <a:solidFill>
                  <a:schemeClr val="bg2"/>
                </a:solidFill>
                <a:latin typeface="Times New Roman" pitchFamily="18" charset="0"/>
                <a:ea typeface="隶书"/>
                <a:cs typeface="隶书"/>
              </a:rPr>
              <a:t>定能够骑着牛儿来往。</a:t>
            </a:r>
          </a:p>
        </p:txBody>
      </p:sp>
      <p:pic>
        <p:nvPicPr>
          <p:cNvPr id="136198" name="Picture 6" descr="c2_5_1-01"/>
          <p:cNvPicPr>
            <a:picLocks noChangeAspect="1" noChangeArrowheads="1"/>
          </p:cNvPicPr>
          <p:nvPr/>
        </p:nvPicPr>
        <p:blipFill>
          <a:blip r:embed="rId3" cstate="print"/>
          <a:srcRect/>
          <a:stretch>
            <a:fillRect/>
          </a:stretch>
        </p:blipFill>
        <p:spPr bwMode="auto">
          <a:xfrm>
            <a:off x="3432175" y="1341438"/>
            <a:ext cx="4679950" cy="2938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6196"/>
                                        </p:tgtEl>
                                        <p:attrNameLst>
                                          <p:attrName>style.visibility</p:attrName>
                                        </p:attrNameLst>
                                      </p:cBhvr>
                                      <p:to>
                                        <p:strVal val="visible"/>
                                      </p:to>
                                    </p:set>
                                    <p:anim calcmode="lin" valueType="num">
                                      <p:cBhvr additive="base">
                                        <p:cTn id="7" dur="500" fill="hold"/>
                                        <p:tgtEl>
                                          <p:spTgt spid="136196"/>
                                        </p:tgtEl>
                                        <p:attrNameLst>
                                          <p:attrName>ppt_x</p:attrName>
                                        </p:attrNameLst>
                                      </p:cBhvr>
                                      <p:tavLst>
                                        <p:tav tm="0">
                                          <p:val>
                                            <p:strVal val="0-#ppt_w/2"/>
                                          </p:val>
                                        </p:tav>
                                        <p:tav tm="100000">
                                          <p:val>
                                            <p:strVal val="#ppt_x"/>
                                          </p:val>
                                        </p:tav>
                                      </p:tavLst>
                                    </p:anim>
                                    <p:anim calcmode="lin" valueType="num">
                                      <p:cBhvr additive="base">
                                        <p:cTn id="8" dur="500" fill="hold"/>
                                        <p:tgtEl>
                                          <p:spTgt spid="1361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6197"/>
                                        </p:tgtEl>
                                        <p:attrNameLst>
                                          <p:attrName>style.visibility</p:attrName>
                                        </p:attrNameLst>
                                      </p:cBhvr>
                                      <p:to>
                                        <p:strVal val="visible"/>
                                      </p:to>
                                    </p:set>
                                    <p:anim calcmode="lin" valueType="num">
                                      <p:cBhvr additive="base">
                                        <p:cTn id="13" dur="500" fill="hold"/>
                                        <p:tgtEl>
                                          <p:spTgt spid="136197"/>
                                        </p:tgtEl>
                                        <p:attrNameLst>
                                          <p:attrName>ppt_x</p:attrName>
                                        </p:attrNameLst>
                                      </p:cBhvr>
                                      <p:tavLst>
                                        <p:tav tm="0">
                                          <p:val>
                                            <p:strVal val="0-#ppt_w/2"/>
                                          </p:val>
                                        </p:tav>
                                        <p:tav tm="100000">
                                          <p:val>
                                            <p:strVal val="#ppt_x"/>
                                          </p:val>
                                        </p:tav>
                                      </p:tavLst>
                                    </p:anim>
                                    <p:anim calcmode="lin" valueType="num">
                                      <p:cBhvr additive="base">
                                        <p:cTn id="14" dur="500" fill="hold"/>
                                        <p:tgtEl>
                                          <p:spTgt spid="13619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1" presetClass="entr" presetSubtype="4" fill="hold" nodeType="clickEffect">
                                  <p:stCondLst>
                                    <p:cond delay="0"/>
                                  </p:stCondLst>
                                  <p:childTnLst>
                                    <p:set>
                                      <p:cBhvr>
                                        <p:cTn id="18" dur="1" fill="hold">
                                          <p:stCondLst>
                                            <p:cond delay="0"/>
                                          </p:stCondLst>
                                        </p:cTn>
                                        <p:tgtEl>
                                          <p:spTgt spid="136198"/>
                                        </p:tgtEl>
                                        <p:attrNameLst>
                                          <p:attrName>style.visibility</p:attrName>
                                        </p:attrNameLst>
                                      </p:cBhvr>
                                      <p:to>
                                        <p:strVal val="visible"/>
                                      </p:to>
                                    </p:set>
                                    <p:animEffect transition="in" filter="wheel(4)">
                                      <p:cBhvr>
                                        <p:cTn id="19" dur="2000"/>
                                        <p:tgtEl>
                                          <p:spTgt spid="136198"/>
                                        </p:tgtEl>
                                      </p:cBhvr>
                                    </p:animEffect>
                                  </p:childTnLst>
                                </p:cTn>
                              </p:par>
                            </p:childTnLst>
                          </p:cTn>
                        </p:par>
                        <p:par>
                          <p:cTn id="20" fill="hold" nodeType="afterGroup">
                            <p:stCondLst>
                              <p:cond delay="2000"/>
                            </p:stCondLst>
                            <p:childTnLst>
                              <p:par>
                                <p:cTn id="21" presetID="20" presetClass="entr" presetSubtype="0" fill="hold" nodeType="afterEffect">
                                  <p:stCondLst>
                                    <p:cond delay="0"/>
                                  </p:stCondLst>
                                  <p:childTnLst>
                                    <p:set>
                                      <p:cBhvr>
                                        <p:cTn id="22" dur="1" fill="hold">
                                          <p:stCondLst>
                                            <p:cond delay="0"/>
                                          </p:stCondLst>
                                        </p:cTn>
                                        <p:tgtEl>
                                          <p:spTgt spid="136195"/>
                                        </p:tgtEl>
                                        <p:attrNameLst>
                                          <p:attrName>style.visibility</p:attrName>
                                        </p:attrNameLst>
                                      </p:cBhvr>
                                      <p:to>
                                        <p:strVal val="visible"/>
                                      </p:to>
                                    </p:set>
                                    <p:animEffect transition="in" filter="wedge">
                                      <p:cBhvr>
                                        <p:cTn id="23" dur="2000"/>
                                        <p:tgtEl>
                                          <p:spTgt spid="1361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36194"/>
                                        </p:tgtEl>
                                        <p:attrNameLst>
                                          <p:attrName>style.visibility</p:attrName>
                                        </p:attrNameLst>
                                      </p:cBhvr>
                                      <p:to>
                                        <p:strVal val="visible"/>
                                      </p:to>
                                    </p:set>
                                    <p:anim calcmode="lin" valueType="num">
                                      <p:cBhvr additive="base">
                                        <p:cTn id="28" dur="500" fill="hold"/>
                                        <p:tgtEl>
                                          <p:spTgt spid="136194"/>
                                        </p:tgtEl>
                                        <p:attrNameLst>
                                          <p:attrName>ppt_x</p:attrName>
                                        </p:attrNameLst>
                                      </p:cBhvr>
                                      <p:tavLst>
                                        <p:tav tm="0">
                                          <p:val>
                                            <p:strVal val="#ppt_x"/>
                                          </p:val>
                                        </p:tav>
                                        <p:tav tm="100000">
                                          <p:val>
                                            <p:strVal val="#ppt_x"/>
                                          </p:val>
                                        </p:tav>
                                      </p:tavLst>
                                    </p:anim>
                                    <p:anim calcmode="lin" valueType="num">
                                      <p:cBhvr additive="base">
                                        <p:cTn id="29" dur="500" fill="hold"/>
                                        <p:tgtEl>
                                          <p:spTgt spid="136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P spid="136196" grpId="0" autoUpdateAnimBg="0"/>
      <p:bldP spid="13619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日期占位符 1"/>
          <p:cNvSpPr>
            <a:spLocks noGrp="1"/>
          </p:cNvSpPr>
          <p:nvPr>
            <p:ph type="dt" sz="quarter" idx="10"/>
          </p:nvPr>
        </p:nvSpPr>
        <p:spPr>
          <a:xfrm>
            <a:off x="838200" y="6356350"/>
            <a:ext cx="2743200" cy="365125"/>
          </a:xfrm>
          <a:noFill/>
        </p:spPr>
        <p:txBody>
          <a:bodyPr anchor="ctr"/>
          <a:lstStyle/>
          <a:p>
            <a:fld id="{93A902D3-BE3B-4C56-83D9-A5D520A364D7}" type="datetime1">
              <a:rPr lang="zh-CN" altLang="en-US">
                <a:latin typeface="Times New Roman" pitchFamily="18" charset="0"/>
              </a:rPr>
              <a:pPr/>
              <a:t>2018-9-23</a:t>
            </a:fld>
            <a:endParaRPr lang="en-US" altLang="zh-CN">
              <a:latin typeface="Times New Roman" pitchFamily="18" charset="0"/>
            </a:endParaRPr>
          </a:p>
        </p:txBody>
      </p:sp>
      <p:sp>
        <p:nvSpPr>
          <p:cNvPr id="35842"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5843"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FFA09B7F-E4EE-4BB9-8AB4-FC05FC72DAE2}" type="slidenum">
              <a:rPr lang="en-US" altLang="zh-CN" sz="1400">
                <a:latin typeface="Times New Roman" pitchFamily="18" charset="0"/>
              </a:rPr>
              <a:pPr algn="r"/>
              <a:t>23</a:t>
            </a:fld>
            <a:endParaRPr lang="en-US" altLang="zh-CN" sz="1400">
              <a:latin typeface="Times New Roman" pitchFamily="18" charset="0"/>
            </a:endParaRPr>
          </a:p>
        </p:txBody>
      </p:sp>
      <p:sp>
        <p:nvSpPr>
          <p:cNvPr id="137218" name="Text Box 2"/>
          <p:cNvSpPr txBox="1">
            <a:spLocks noChangeArrowheads="1"/>
          </p:cNvSpPr>
          <p:nvPr/>
        </p:nvSpPr>
        <p:spPr bwMode="auto">
          <a:xfrm>
            <a:off x="1919288" y="1844675"/>
            <a:ext cx="2016125" cy="1311275"/>
          </a:xfrm>
          <a:prstGeom prst="rect">
            <a:avLst/>
          </a:prstGeom>
          <a:noFill/>
          <a:ln w="9525">
            <a:noFill/>
            <a:miter lim="800000"/>
            <a:headEnd/>
            <a:tailEnd/>
          </a:ln>
        </p:spPr>
        <p:txBody>
          <a:bodyPr>
            <a:spAutoFit/>
          </a:bodyPr>
          <a:lstStyle/>
          <a:p>
            <a:pPr>
              <a:spcBef>
                <a:spcPct val="50000"/>
              </a:spcBef>
            </a:pPr>
            <a:r>
              <a:rPr lang="zh-CN" altLang="en-US" sz="4000" b="1">
                <a:solidFill>
                  <a:srgbClr val="660033"/>
                </a:solidFill>
                <a:latin typeface="Arial Black" pitchFamily="34" charset="0"/>
                <a:ea typeface="隶书"/>
                <a:cs typeface="隶书"/>
              </a:rPr>
              <a:t>黑暗的社会</a:t>
            </a:r>
          </a:p>
        </p:txBody>
      </p:sp>
      <p:sp>
        <p:nvSpPr>
          <p:cNvPr id="137219" name="Text Box 3"/>
          <p:cNvSpPr txBox="1">
            <a:spLocks noChangeArrowheads="1"/>
          </p:cNvSpPr>
          <p:nvPr/>
        </p:nvSpPr>
        <p:spPr bwMode="auto">
          <a:xfrm>
            <a:off x="7608888" y="1844675"/>
            <a:ext cx="2714625" cy="1311275"/>
          </a:xfrm>
          <a:prstGeom prst="rect">
            <a:avLst/>
          </a:prstGeom>
          <a:noFill/>
          <a:ln w="9525">
            <a:noFill/>
            <a:miter lim="800000"/>
            <a:headEnd/>
            <a:tailEnd/>
          </a:ln>
        </p:spPr>
        <p:txBody>
          <a:bodyPr>
            <a:spAutoFit/>
          </a:bodyPr>
          <a:lstStyle/>
          <a:p>
            <a:pPr>
              <a:spcBef>
                <a:spcPct val="50000"/>
              </a:spcBef>
            </a:pPr>
            <a:r>
              <a:rPr lang="zh-CN" altLang="en-US" sz="4000" b="1">
                <a:solidFill>
                  <a:srgbClr val="660033"/>
                </a:solidFill>
                <a:latin typeface="Arial Black" pitchFamily="34" charset="0"/>
                <a:ea typeface="隶书"/>
                <a:cs typeface="隶书"/>
              </a:rPr>
              <a:t>牛郎织女的生活</a:t>
            </a:r>
          </a:p>
        </p:txBody>
      </p:sp>
      <p:sp>
        <p:nvSpPr>
          <p:cNvPr id="137220" name="Text Box 4"/>
          <p:cNvSpPr txBox="1">
            <a:spLocks noChangeArrowheads="1"/>
          </p:cNvSpPr>
          <p:nvPr/>
        </p:nvSpPr>
        <p:spPr bwMode="auto">
          <a:xfrm>
            <a:off x="2351088" y="3716338"/>
            <a:ext cx="6900862" cy="2124075"/>
          </a:xfrm>
          <a:prstGeom prst="rect">
            <a:avLst/>
          </a:prstGeom>
          <a:noFill/>
          <a:ln w="9525">
            <a:noFill/>
            <a:miter lim="800000"/>
            <a:headEnd/>
            <a:tailEnd/>
          </a:ln>
        </p:spPr>
        <p:txBody>
          <a:bodyPr>
            <a:spAutoFit/>
          </a:bodyPr>
          <a:lstStyle/>
          <a:p>
            <a:pPr>
              <a:spcBef>
                <a:spcPct val="50000"/>
              </a:spcBef>
            </a:pPr>
            <a:r>
              <a:rPr lang="en-US" altLang="zh-CN" sz="4400" b="1">
                <a:solidFill>
                  <a:srgbClr val="660033"/>
                </a:solidFill>
                <a:latin typeface="Arial Black" pitchFamily="34" charset="0"/>
                <a:ea typeface="隶书"/>
                <a:cs typeface="隶书"/>
              </a:rPr>
              <a:t>      </a:t>
            </a:r>
            <a:r>
              <a:rPr lang="zh-CN" altLang="en-US" sz="4400" b="1">
                <a:solidFill>
                  <a:srgbClr val="660033"/>
                </a:solidFill>
                <a:latin typeface="Arial Black" pitchFamily="34" charset="0"/>
                <a:ea typeface="隶书"/>
                <a:cs typeface="隶书"/>
              </a:rPr>
              <a:t>诗人批判当时黑暗的社会，向往和追求自由幸福的新生活</a:t>
            </a:r>
            <a:r>
              <a:rPr lang="zh-CN" altLang="en-US" sz="4400" b="1"/>
              <a:t>。</a:t>
            </a:r>
            <a:r>
              <a:rPr lang="zh-CN" altLang="en-US" sz="4400" b="1">
                <a:solidFill>
                  <a:schemeClr val="hlink"/>
                </a:solidFill>
              </a:rPr>
              <a:t>（主题）</a:t>
            </a:r>
          </a:p>
        </p:txBody>
      </p:sp>
      <p:sp>
        <p:nvSpPr>
          <p:cNvPr id="137221" name="Text Box 5"/>
          <p:cNvSpPr txBox="1">
            <a:spLocks noChangeArrowheads="1"/>
          </p:cNvSpPr>
          <p:nvPr/>
        </p:nvSpPr>
        <p:spPr bwMode="auto">
          <a:xfrm>
            <a:off x="3719513" y="1989138"/>
            <a:ext cx="3889375" cy="1616075"/>
          </a:xfrm>
          <a:prstGeom prst="rect">
            <a:avLst/>
          </a:prstGeom>
          <a:solidFill>
            <a:srgbClr val="33CC33"/>
          </a:solidFill>
          <a:ln w="9525">
            <a:noFill/>
            <a:miter lim="800000"/>
            <a:headEnd/>
            <a:tailEnd/>
          </a:ln>
        </p:spPr>
        <p:txBody>
          <a:bodyPr>
            <a:spAutoFit/>
          </a:bodyPr>
          <a:lstStyle/>
          <a:p>
            <a:pPr>
              <a:spcBef>
                <a:spcPct val="50000"/>
              </a:spcBef>
            </a:pPr>
            <a:r>
              <a:rPr lang="en-US" altLang="zh-CN" sz="4000" b="1"/>
              <a:t>------</a:t>
            </a:r>
            <a:r>
              <a:rPr lang="zh-CN" altLang="en-US" sz="4000" b="1"/>
              <a:t>反衬</a:t>
            </a:r>
            <a:r>
              <a:rPr lang="en-US" altLang="zh-CN" sz="4000" b="1"/>
              <a:t>------</a:t>
            </a:r>
          </a:p>
          <a:p>
            <a:pPr>
              <a:spcBef>
                <a:spcPct val="50000"/>
              </a:spcBef>
            </a:pPr>
            <a:r>
              <a:rPr lang="en-US" altLang="zh-CN" sz="4000" b="1"/>
              <a:t>        </a:t>
            </a:r>
            <a:r>
              <a:rPr lang="zh-CN" altLang="en-US" sz="4000" b="1"/>
              <a:t>对比</a:t>
            </a:r>
          </a:p>
        </p:txBody>
      </p:sp>
      <p:sp>
        <p:nvSpPr>
          <p:cNvPr id="35848" name="AutoShape 6">
            <a:hlinkClick r:id="rId2" action="ppaction://hlinksldjump"/>
          </p:cNvPr>
          <p:cNvSpPr>
            <a:spLocks noChangeArrowheads="1"/>
          </p:cNvSpPr>
          <p:nvPr/>
        </p:nvSpPr>
        <p:spPr bwMode="auto">
          <a:xfrm>
            <a:off x="9906000" y="6172200"/>
            <a:ext cx="228600" cy="304800"/>
          </a:xfrm>
          <a:prstGeom prst="curvedLeftArrow">
            <a:avLst>
              <a:gd name="adj1" fmla="val 26667"/>
              <a:gd name="adj2" fmla="val 53333"/>
              <a:gd name="adj3" fmla="val 33333"/>
            </a:avLst>
          </a:prstGeom>
          <a:solidFill>
            <a:schemeClr val="accent1"/>
          </a:solidFill>
          <a:ln w="12700" cap="sq">
            <a:solidFill>
              <a:schemeClr val="tx1"/>
            </a:solidFill>
            <a:miter lim="800000"/>
            <a:headEnd/>
            <a:tailEnd/>
          </a:ln>
        </p:spPr>
        <p:txBody>
          <a:bodyPr wrap="none" anchor="ctr"/>
          <a:lstStyle/>
          <a:p>
            <a:endParaRPr kumimoji="1" lang="zh-CN" altLang="en-US" sz="6000">
              <a:solidFill>
                <a:schemeClr val="hlink"/>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dissolve">
                                      <p:cBhvr>
                                        <p:cTn id="7" dur="500"/>
                                        <p:tgtEl>
                                          <p:spTgt spid="137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37221"/>
                                        </p:tgtEl>
                                        <p:attrNameLst>
                                          <p:attrName>style.visibility</p:attrName>
                                        </p:attrNameLst>
                                      </p:cBhvr>
                                      <p:to>
                                        <p:strVal val="visible"/>
                                      </p:to>
                                    </p:set>
                                    <p:animEffect transition="in" filter="slide(fromLeft)">
                                      <p:cBhvr>
                                        <p:cTn id="12" dur="500"/>
                                        <p:tgtEl>
                                          <p:spTgt spid="1372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37218"/>
                                        </p:tgtEl>
                                        <p:attrNameLst>
                                          <p:attrName>style.visibility</p:attrName>
                                        </p:attrNameLst>
                                      </p:cBhvr>
                                      <p:to>
                                        <p:strVal val="visible"/>
                                      </p:to>
                                    </p:set>
                                    <p:animEffect transition="in" filter="wedge">
                                      <p:cBhvr>
                                        <p:cTn id="17" dur="500"/>
                                        <p:tgtEl>
                                          <p:spTgt spid="1372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37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autoUpdateAnimBg="0"/>
      <p:bldP spid="137219" grpId="0" autoUpdateAnimBg="0"/>
      <p:bldP spid="137220" grpId="0" autoUpdateAnimBg="0"/>
      <p:bldP spid="13722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日期占位符 1"/>
          <p:cNvSpPr>
            <a:spLocks noGrp="1"/>
          </p:cNvSpPr>
          <p:nvPr>
            <p:ph type="dt" sz="quarter" idx="10"/>
          </p:nvPr>
        </p:nvSpPr>
        <p:spPr>
          <a:xfrm>
            <a:off x="838200" y="6356350"/>
            <a:ext cx="2743200" cy="365125"/>
          </a:xfrm>
          <a:noFill/>
        </p:spPr>
        <p:txBody>
          <a:bodyPr anchor="ctr"/>
          <a:lstStyle/>
          <a:p>
            <a:fld id="{DEF826A2-7B64-41B7-875E-6C8749888E55}" type="datetime1">
              <a:rPr lang="zh-CN" altLang="en-US">
                <a:latin typeface="Times New Roman" pitchFamily="18" charset="0"/>
              </a:rPr>
              <a:pPr/>
              <a:t>2018-9-23</a:t>
            </a:fld>
            <a:endParaRPr lang="en-US" altLang="zh-CN">
              <a:latin typeface="Times New Roman" pitchFamily="18" charset="0"/>
            </a:endParaRPr>
          </a:p>
        </p:txBody>
      </p:sp>
      <p:sp>
        <p:nvSpPr>
          <p:cNvPr id="36866"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6867"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95815ADD-E433-4509-8176-3D9541A6D1F2}" type="slidenum">
              <a:rPr lang="en-US" altLang="zh-CN" sz="1400">
                <a:latin typeface="Times New Roman" pitchFamily="18" charset="0"/>
              </a:rPr>
              <a:pPr algn="r"/>
              <a:t>24</a:t>
            </a:fld>
            <a:endParaRPr lang="en-US" altLang="zh-CN" sz="1400">
              <a:latin typeface="Times New Roman" pitchFamily="18" charset="0"/>
            </a:endParaRPr>
          </a:p>
        </p:txBody>
      </p:sp>
      <p:pic>
        <p:nvPicPr>
          <p:cNvPr id="36868" name="Picture 6" descr="0012_1024"/>
          <p:cNvPicPr>
            <a:picLocks noChangeAspect="1" noChangeArrowheads="1"/>
          </p:cNvPicPr>
          <p:nvPr/>
        </p:nvPicPr>
        <p:blipFill>
          <a:blip r:embed="rId2" cstate="print"/>
          <a:srcRect/>
          <a:stretch>
            <a:fillRect/>
          </a:stretch>
        </p:blipFill>
        <p:spPr bwMode="auto">
          <a:xfrm>
            <a:off x="1524000" y="0"/>
            <a:ext cx="9753600" cy="7315200"/>
          </a:xfrm>
          <a:prstGeom prst="rect">
            <a:avLst/>
          </a:prstGeom>
          <a:noFill/>
          <a:ln w="9525">
            <a:noFill/>
            <a:miter lim="800000"/>
            <a:headEnd/>
            <a:tailEnd/>
          </a:ln>
        </p:spPr>
      </p:pic>
      <p:sp>
        <p:nvSpPr>
          <p:cNvPr id="110594" name="Text Box 2"/>
          <p:cNvSpPr txBox="1">
            <a:spLocks noChangeArrowheads="1"/>
          </p:cNvSpPr>
          <p:nvPr/>
        </p:nvSpPr>
        <p:spPr bwMode="auto">
          <a:xfrm>
            <a:off x="4572000" y="304800"/>
            <a:ext cx="3551238" cy="9144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ct val="20000"/>
              </a:spcBef>
              <a:spcAft>
                <a:spcPts val="0"/>
              </a:spcAft>
              <a:buClr>
                <a:schemeClr val="folHlink"/>
              </a:buClr>
              <a:buSzPct val="60000"/>
              <a:buFont typeface="Wingdings" panose="05000000000000000000" pitchFamily="2" charset="2"/>
              <a:buNone/>
              <a:defRPr/>
            </a:pPr>
            <a:r>
              <a:rPr lang="zh-CN" altLang="en-US" sz="5400" b="1">
                <a:solidFill>
                  <a:schemeClr val="tx2"/>
                </a:solidFill>
                <a:effectLst>
                  <a:outerShdw blurRad="38100" dist="38100" dir="2700000" algn="tl">
                    <a:srgbClr val="FFFFFF"/>
                  </a:outerShdw>
                </a:effectLst>
                <a:latin typeface="Tahoma" panose="020B0604030504040204" pitchFamily="34" charset="0"/>
                <a:ea typeface="隶书" panose="02010509060101010101" pitchFamily="49" charset="-122"/>
                <a:cs typeface="+mn-cs"/>
              </a:rPr>
              <a:t>本 课 小 结</a:t>
            </a:r>
          </a:p>
        </p:txBody>
      </p:sp>
      <p:sp>
        <p:nvSpPr>
          <p:cNvPr id="110595" name="Text Box 3"/>
          <p:cNvSpPr txBox="1">
            <a:spLocks noChangeArrowheads="1"/>
          </p:cNvSpPr>
          <p:nvPr/>
        </p:nvSpPr>
        <p:spPr bwMode="auto">
          <a:xfrm>
            <a:off x="1828800" y="1828800"/>
            <a:ext cx="8839200" cy="448310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20000"/>
              </a:spcBef>
              <a:spcAft>
                <a:spcPts val="0"/>
              </a:spcAft>
              <a:buClr>
                <a:schemeClr val="folHlink"/>
              </a:buClr>
              <a:buSzPct val="60000"/>
              <a:buFont typeface="Wingdings" panose="05000000000000000000" pitchFamily="2" charset="2"/>
              <a:buNone/>
              <a:defRPr/>
            </a:pPr>
            <a:r>
              <a:rPr lang="en-US" altLang="zh-CN" sz="2800">
                <a:solidFill>
                  <a:srgbClr val="663300"/>
                </a:solidFill>
                <a:effectLst>
                  <a:outerShdw blurRad="38100" dist="38100" dir="2700000" algn="tl">
                    <a:srgbClr val="FFFFFF"/>
                  </a:outerShdw>
                </a:effectLst>
                <a:latin typeface="Tahoma" panose="020B0604030504040204" pitchFamily="34" charset="0"/>
                <a:ea typeface="华文仿宋" panose="02010600040101010101" pitchFamily="2" charset="-122"/>
                <a:cs typeface="+mn-cs"/>
              </a:rPr>
              <a:t>  </a:t>
            </a:r>
            <a:r>
              <a:rPr lang="zh-CN" altLang="en-US" sz="4800" b="1">
                <a:solidFill>
                  <a:srgbClr val="FFFF00"/>
                </a:solidFill>
                <a:effectLst>
                  <a:outerShdw blurRad="38100" dist="38100" dir="2700000" algn="tl">
                    <a:srgbClr val="FFFFFF"/>
                  </a:outerShdw>
                </a:effectLst>
                <a:latin typeface="Tahoma" panose="020B0604030504040204" pitchFamily="34" charset="0"/>
                <a:ea typeface="华文仿宋" panose="02010600040101010101" pitchFamily="2" charset="-122"/>
                <a:cs typeface="+mn-cs"/>
              </a:rPr>
              <a:t>本诗通过由远远的街灯产生联想和想象描绘了天上的街市及美好的生活，表现了作者对黑暗现实的痛恨，对光明、自由、幸福、快乐生活的向往和追求，激发人们为实现这一理想而奋斗。</a:t>
            </a:r>
          </a:p>
        </p:txBody>
      </p:sp>
      <p:sp>
        <p:nvSpPr>
          <p:cNvPr id="110597" name="Rectangle 5"/>
          <p:cNvSpPr>
            <a:spLocks noChangeArrowheads="1"/>
          </p:cNvSpPr>
          <p:nvPr/>
        </p:nvSpPr>
        <p:spPr bwMode="auto">
          <a:xfrm>
            <a:off x="6003925" y="3048000"/>
            <a:ext cx="184150" cy="762000"/>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endParaRPr lang="zh-CN" altLang="zh-CN" sz="4400">
              <a:solidFill>
                <a:schemeClr val="tx2"/>
              </a:solidFill>
              <a:effectLst>
                <a:outerShdw blurRad="38100" dist="38100" dir="2700000" algn="tl">
                  <a:srgbClr val="FFFFFF"/>
                </a:outerShdw>
              </a:effectLst>
              <a:latin typeface="Arial" panose="020B0604020202020204"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4"/>
                                        </p:tgtEl>
                                        <p:attrNameLst>
                                          <p:attrName>style.visibility</p:attrName>
                                        </p:attrNameLst>
                                      </p:cBhvr>
                                      <p:to>
                                        <p:strVal val="visible"/>
                                      </p:to>
                                    </p:set>
                                    <p:anim calcmode="lin" valueType="num">
                                      <p:cBhvr additive="base">
                                        <p:cTn id="7" dur="500" fill="hold"/>
                                        <p:tgtEl>
                                          <p:spTgt spid="110594"/>
                                        </p:tgtEl>
                                        <p:attrNameLst>
                                          <p:attrName>ppt_x</p:attrName>
                                        </p:attrNameLst>
                                      </p:cBhvr>
                                      <p:tavLst>
                                        <p:tav tm="0">
                                          <p:val>
                                            <p:strVal val="#ppt_x"/>
                                          </p:val>
                                        </p:tav>
                                        <p:tav tm="100000">
                                          <p:val>
                                            <p:strVal val="#ppt_x"/>
                                          </p:val>
                                        </p:tav>
                                      </p:tavLst>
                                    </p:anim>
                                    <p:anim calcmode="lin" valueType="num">
                                      <p:cBhvr additive="base">
                                        <p:cTn id="8" dur="500" fill="hold"/>
                                        <p:tgtEl>
                                          <p:spTgt spid="1105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10595"/>
                                        </p:tgtEl>
                                        <p:attrNameLst>
                                          <p:attrName>style.visibility</p:attrName>
                                        </p:attrNameLst>
                                      </p:cBhvr>
                                      <p:to>
                                        <p:strVal val="visible"/>
                                      </p:to>
                                    </p:set>
                                    <p:animEffect transition="in" filter="wipe(up)">
                                      <p:cBhvr>
                                        <p:cTn id="13" dur="500"/>
                                        <p:tgtEl>
                                          <p:spTgt spid="110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autoUpdateAnimBg="0"/>
      <p:bldP spid="1105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日期占位符 1"/>
          <p:cNvSpPr>
            <a:spLocks noGrp="1"/>
          </p:cNvSpPr>
          <p:nvPr>
            <p:ph type="dt" sz="quarter" idx="10"/>
          </p:nvPr>
        </p:nvSpPr>
        <p:spPr>
          <a:xfrm>
            <a:off x="838200" y="6356350"/>
            <a:ext cx="2743200" cy="365125"/>
          </a:xfrm>
          <a:noFill/>
        </p:spPr>
        <p:txBody>
          <a:bodyPr anchor="ctr"/>
          <a:lstStyle/>
          <a:p>
            <a:fld id="{E9763DCB-D990-4A08-9055-B43FEC92F75F}" type="datetime1">
              <a:rPr lang="zh-CN" altLang="en-US">
                <a:latin typeface="Times New Roman" pitchFamily="18" charset="0"/>
              </a:rPr>
              <a:pPr/>
              <a:t>2018-9-23</a:t>
            </a:fld>
            <a:endParaRPr lang="en-US" altLang="zh-CN">
              <a:latin typeface="Times New Roman" pitchFamily="18" charset="0"/>
            </a:endParaRPr>
          </a:p>
        </p:txBody>
      </p:sp>
      <p:sp>
        <p:nvSpPr>
          <p:cNvPr id="37890"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7891"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34D4EA06-38AE-44BC-A34E-34AE96B6D45F}" type="slidenum">
              <a:rPr lang="en-US" altLang="zh-CN" sz="1400">
                <a:latin typeface="Times New Roman" pitchFamily="18" charset="0"/>
              </a:rPr>
              <a:pPr algn="r"/>
              <a:t>25</a:t>
            </a:fld>
            <a:endParaRPr lang="en-US" altLang="zh-CN" sz="1400">
              <a:latin typeface="Times New Roman" pitchFamily="18" charset="0"/>
            </a:endParaRPr>
          </a:p>
        </p:txBody>
      </p:sp>
      <p:pic>
        <p:nvPicPr>
          <p:cNvPr id="37892" name="Picture 2" descr="BJ2035"/>
          <p:cNvPicPr>
            <a:picLocks noChangeAspect="1" noChangeArrowheads="1"/>
          </p:cNvPicPr>
          <p:nvPr/>
        </p:nvPicPr>
        <p:blipFill>
          <a:blip r:embed="rId2" cstate="print"/>
          <a:srcRect/>
          <a:stretch>
            <a:fillRect/>
          </a:stretch>
        </p:blipFill>
        <p:spPr bwMode="auto">
          <a:xfrm>
            <a:off x="1524000" y="0"/>
            <a:ext cx="10367963" cy="6840538"/>
          </a:xfrm>
          <a:prstGeom prst="rect">
            <a:avLst/>
          </a:prstGeom>
          <a:noFill/>
          <a:ln w="9525">
            <a:noFill/>
            <a:miter lim="800000"/>
            <a:headEnd/>
            <a:tailEnd/>
          </a:ln>
        </p:spPr>
      </p:pic>
      <p:sp>
        <p:nvSpPr>
          <p:cNvPr id="138243" name="WordArt 3"/>
          <p:cNvSpPr>
            <a:spLocks noChangeArrowheads="1" noChangeShapeType="1" noTextEdit="1"/>
          </p:cNvSpPr>
          <p:nvPr/>
        </p:nvSpPr>
        <p:spPr bwMode="auto">
          <a:xfrm>
            <a:off x="1992313" y="260350"/>
            <a:ext cx="3598862" cy="2592388"/>
          </a:xfrm>
          <a:prstGeom prst="rect">
            <a:avLst/>
          </a:prstGeom>
        </p:spPr>
        <p:txBody>
          <a:bodyPr wrap="none" fromWordArt="1">
            <a:prstTxWarp prst="textCascadeUp">
              <a:avLst>
                <a:gd name="adj" fmla="val 44444"/>
              </a:avLst>
            </a:prstTxWarp>
            <a:scene3d>
              <a:camera prst="legacyPerspectiveFront">
                <a:rot lat="20519995" lon="1080000" rev="0"/>
              </a:camera>
              <a:lightRig rig="legacyHarsh2" dir="b"/>
            </a:scene3d>
            <a:sp3d extrusionH="430200" prstMaterial="legacyMatte">
              <a:extrusionClr>
                <a:srgbClr val="FF6600"/>
              </a:extrusionClr>
            </a:sp3d>
          </a:bodyPr>
          <a:lstStyle/>
          <a:p>
            <a:pPr algn="ctr"/>
            <a:r>
              <a:rPr lang="zh-CN" altLang="en-US" sz="3600" kern="10">
                <a:ln w="9525">
                  <a:round/>
                  <a:headEnd/>
                  <a:tailEnd/>
                </a:ln>
                <a:gradFill rotWithShape="1">
                  <a:gsLst>
                    <a:gs pos="0">
                      <a:srgbClr val="FFE701"/>
                    </a:gs>
                    <a:gs pos="100000">
                      <a:srgbClr val="FE3E02"/>
                    </a:gs>
                  </a:gsLst>
                  <a:lin ang="5400000" scaled="1"/>
                </a:gradFill>
                <a:latin typeface="+mn-ea"/>
                <a:ea typeface="+mn-ea"/>
                <a:cs typeface="+mn-ea"/>
              </a:rPr>
              <a:t>联想训练</a:t>
            </a:r>
          </a:p>
        </p:txBody>
      </p:sp>
      <p:sp>
        <p:nvSpPr>
          <p:cNvPr id="138244" name="Text Box 4"/>
          <p:cNvSpPr txBox="1">
            <a:spLocks noChangeArrowheads="1"/>
          </p:cNvSpPr>
          <p:nvPr/>
        </p:nvSpPr>
        <p:spPr bwMode="auto">
          <a:xfrm>
            <a:off x="3359150" y="2205038"/>
            <a:ext cx="7632700" cy="3511550"/>
          </a:xfrm>
          <a:prstGeom prst="rect">
            <a:avLst/>
          </a:prstGeom>
          <a:noFill/>
          <a:ln w="9525">
            <a:noFill/>
            <a:miter lim="800000"/>
            <a:headEnd/>
            <a:tailEnd/>
          </a:ln>
        </p:spPr>
        <p:txBody>
          <a:bodyPr>
            <a:spAutoFit/>
          </a:bodyPr>
          <a:lstStyle/>
          <a:p>
            <a:pPr>
              <a:spcBef>
                <a:spcPct val="50000"/>
              </a:spcBef>
            </a:pPr>
            <a:r>
              <a:rPr lang="zh-CN" altLang="en-US" sz="2800" b="1">
                <a:solidFill>
                  <a:schemeClr val="bg2"/>
                </a:solidFill>
                <a:latin typeface="隶书"/>
                <a:ea typeface="隶书"/>
                <a:cs typeface="隶书"/>
              </a:rPr>
              <a:t>任何两个词语，经过四五个递进的联想，可以建立联系。</a:t>
            </a:r>
          </a:p>
          <a:p>
            <a:pPr>
              <a:spcBef>
                <a:spcPct val="50000"/>
              </a:spcBef>
            </a:pPr>
            <a:r>
              <a:rPr lang="zh-CN" altLang="en-US" sz="2800" b="1">
                <a:solidFill>
                  <a:srgbClr val="CC0066"/>
                </a:solidFill>
                <a:latin typeface="隶书"/>
                <a:ea typeface="隶书"/>
                <a:cs typeface="隶书"/>
              </a:rPr>
              <a:t>如：钢笔</a:t>
            </a:r>
            <a:r>
              <a:rPr lang="en-US" altLang="zh-CN" sz="2800" b="1">
                <a:solidFill>
                  <a:srgbClr val="CC0066"/>
                </a:solidFill>
                <a:ea typeface="隶书"/>
                <a:cs typeface="隶书"/>
              </a:rPr>
              <a:t>—</a:t>
            </a:r>
            <a:r>
              <a:rPr lang="zh-CN" altLang="en-US" sz="2800" b="1">
                <a:solidFill>
                  <a:srgbClr val="CC0066"/>
                </a:solidFill>
                <a:latin typeface="隶书"/>
                <a:ea typeface="隶书"/>
                <a:cs typeface="隶书"/>
              </a:rPr>
              <a:t>月亮 可以作如下联想：</a:t>
            </a:r>
          </a:p>
          <a:p>
            <a:pPr>
              <a:spcBef>
                <a:spcPct val="50000"/>
              </a:spcBef>
            </a:pPr>
            <a:r>
              <a:rPr lang="zh-CN" altLang="en-US" sz="2800" b="1">
                <a:solidFill>
                  <a:srgbClr val="CC0066"/>
                </a:solidFill>
                <a:latin typeface="隶书"/>
                <a:ea typeface="隶书"/>
                <a:cs typeface="隶书"/>
              </a:rPr>
              <a:t>      钢笔</a:t>
            </a:r>
            <a:r>
              <a:rPr lang="en-US" altLang="zh-CN" sz="2800" b="1">
                <a:solidFill>
                  <a:srgbClr val="CC0066"/>
                </a:solidFill>
                <a:ea typeface="隶书"/>
                <a:cs typeface="隶书"/>
              </a:rPr>
              <a:t>—</a:t>
            </a:r>
            <a:r>
              <a:rPr lang="zh-CN" altLang="en-US" sz="2800" b="1">
                <a:solidFill>
                  <a:srgbClr val="CC0066"/>
                </a:solidFill>
                <a:latin typeface="隶书"/>
                <a:ea typeface="隶书"/>
                <a:cs typeface="隶书"/>
              </a:rPr>
              <a:t>作文</a:t>
            </a:r>
            <a:r>
              <a:rPr lang="en-US" altLang="zh-CN" sz="2800" b="1">
                <a:solidFill>
                  <a:srgbClr val="CC0066"/>
                </a:solidFill>
                <a:ea typeface="隶书"/>
                <a:cs typeface="隶书"/>
              </a:rPr>
              <a:t>—</a:t>
            </a:r>
            <a:r>
              <a:rPr lang="zh-CN" altLang="en-US" sz="2800" b="1">
                <a:solidFill>
                  <a:srgbClr val="CC0066"/>
                </a:solidFill>
                <a:latin typeface="隶书"/>
                <a:ea typeface="隶书"/>
                <a:cs typeface="隶书"/>
              </a:rPr>
              <a:t>题目</a:t>
            </a:r>
            <a:r>
              <a:rPr lang="en-US" altLang="zh-CN" sz="2800" b="1">
                <a:solidFill>
                  <a:srgbClr val="CC0066"/>
                </a:solidFill>
                <a:ea typeface="隶书"/>
                <a:cs typeface="隶书"/>
              </a:rPr>
              <a:t>—</a:t>
            </a:r>
            <a:r>
              <a:rPr lang="zh-CN" altLang="en-US" sz="2800" b="1">
                <a:solidFill>
                  <a:srgbClr val="CC0066"/>
                </a:solidFill>
                <a:latin typeface="隶书"/>
                <a:ea typeface="隶书"/>
                <a:cs typeface="隶书"/>
              </a:rPr>
              <a:t>中秋</a:t>
            </a:r>
            <a:r>
              <a:rPr lang="en-US" altLang="zh-CN" sz="2800" b="1">
                <a:solidFill>
                  <a:srgbClr val="CC0066"/>
                </a:solidFill>
                <a:ea typeface="隶书"/>
                <a:cs typeface="隶书"/>
              </a:rPr>
              <a:t>—</a:t>
            </a:r>
            <a:r>
              <a:rPr lang="zh-CN" altLang="en-US" sz="2800" b="1">
                <a:solidFill>
                  <a:srgbClr val="CC0066"/>
                </a:solidFill>
                <a:latin typeface="隶书"/>
                <a:ea typeface="隶书"/>
                <a:cs typeface="隶书"/>
              </a:rPr>
              <a:t>月亮</a:t>
            </a:r>
          </a:p>
          <a:p>
            <a:pPr>
              <a:spcBef>
                <a:spcPct val="50000"/>
              </a:spcBef>
            </a:pPr>
            <a:r>
              <a:rPr lang="zh-CN" altLang="en-US" sz="2800" b="1">
                <a:solidFill>
                  <a:srgbClr val="CC0066"/>
                </a:solidFill>
                <a:latin typeface="隶书"/>
                <a:ea typeface="隶书"/>
                <a:cs typeface="隶书"/>
              </a:rPr>
              <a:t>请你也试一试就下面词语进行联想：</a:t>
            </a:r>
          </a:p>
          <a:p>
            <a:pPr>
              <a:spcBef>
                <a:spcPct val="50000"/>
              </a:spcBef>
            </a:pPr>
            <a:r>
              <a:rPr lang="zh-CN" altLang="en-US" sz="2800" b="1">
                <a:solidFill>
                  <a:schemeClr val="bg2"/>
                </a:solidFill>
                <a:latin typeface="隶书"/>
                <a:ea typeface="隶书"/>
                <a:cs typeface="隶书"/>
              </a:rPr>
              <a:t>田野</a:t>
            </a:r>
            <a:r>
              <a:rPr lang="en-US" altLang="zh-CN" sz="2800" b="1">
                <a:solidFill>
                  <a:schemeClr val="bg2"/>
                </a:solidFill>
                <a:ea typeface="隶书"/>
                <a:cs typeface="隶书"/>
              </a:rPr>
              <a:t>—</a:t>
            </a:r>
            <a:r>
              <a:rPr lang="zh-CN" altLang="en-US" sz="2800" b="1">
                <a:solidFill>
                  <a:schemeClr val="bg2"/>
                </a:solidFill>
                <a:latin typeface="隶书"/>
                <a:ea typeface="隶书"/>
                <a:cs typeface="隶书"/>
              </a:rPr>
              <a:t>汽车    人</a:t>
            </a:r>
            <a:r>
              <a:rPr lang="en-US" altLang="zh-CN" sz="2800" b="1">
                <a:solidFill>
                  <a:schemeClr val="bg2"/>
                </a:solidFill>
                <a:ea typeface="隶书"/>
                <a:cs typeface="隶书"/>
              </a:rPr>
              <a:t>—</a:t>
            </a:r>
            <a:r>
              <a:rPr lang="zh-CN" altLang="en-US" sz="2800" b="1">
                <a:solidFill>
                  <a:schemeClr val="bg2"/>
                </a:solidFill>
                <a:latin typeface="隶书"/>
                <a:ea typeface="隶书"/>
                <a:cs typeface="隶书"/>
              </a:rPr>
              <a:t>木星   电脑</a:t>
            </a:r>
            <a:r>
              <a:rPr lang="en-US" altLang="zh-CN" sz="2800" b="1">
                <a:solidFill>
                  <a:schemeClr val="bg2"/>
                </a:solidFill>
                <a:ea typeface="隶书"/>
                <a:cs typeface="隶书"/>
              </a:rPr>
              <a:t>—</a:t>
            </a:r>
            <a:r>
              <a:rPr lang="zh-CN" altLang="en-US" sz="2800" b="1">
                <a:solidFill>
                  <a:schemeClr val="bg2"/>
                </a:solidFill>
                <a:latin typeface="隶书"/>
                <a:ea typeface="隶书"/>
                <a:cs typeface="隶书"/>
              </a:rPr>
              <a:t>垃圾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38243"/>
                                        </p:tgtEl>
                                        <p:attrNameLst>
                                          <p:attrName>style.visibility</p:attrName>
                                        </p:attrNameLst>
                                      </p:cBhvr>
                                      <p:to>
                                        <p:strVal val="visible"/>
                                      </p:to>
                                    </p:set>
                                    <p:anim calcmode="lin" valueType="num">
                                      <p:cBhvr>
                                        <p:cTn id="7" dur="1000" fill="hold"/>
                                        <p:tgtEl>
                                          <p:spTgt spid="138243"/>
                                        </p:tgtEl>
                                        <p:attrNameLst>
                                          <p:attrName>ppt_w</p:attrName>
                                        </p:attrNameLst>
                                      </p:cBhvr>
                                      <p:tavLst>
                                        <p:tav tm="0">
                                          <p:val>
                                            <p:fltVal val="0"/>
                                          </p:val>
                                        </p:tav>
                                        <p:tav tm="100000">
                                          <p:val>
                                            <p:strVal val="#ppt_w"/>
                                          </p:val>
                                        </p:tav>
                                      </p:tavLst>
                                    </p:anim>
                                    <p:anim calcmode="lin" valueType="num">
                                      <p:cBhvr>
                                        <p:cTn id="8" dur="1000" fill="hold"/>
                                        <p:tgtEl>
                                          <p:spTgt spid="138243"/>
                                        </p:tgtEl>
                                        <p:attrNameLst>
                                          <p:attrName>ppt_h</p:attrName>
                                        </p:attrNameLst>
                                      </p:cBhvr>
                                      <p:tavLst>
                                        <p:tav tm="0">
                                          <p:val>
                                            <p:fltVal val="0"/>
                                          </p:val>
                                        </p:tav>
                                        <p:tav tm="100000">
                                          <p:val>
                                            <p:strVal val="#ppt_h"/>
                                          </p:val>
                                        </p:tav>
                                      </p:tavLst>
                                    </p:anim>
                                    <p:anim calcmode="lin" valueType="num">
                                      <p:cBhvr>
                                        <p:cTn id="9" dur="1000" fill="hold"/>
                                        <p:tgtEl>
                                          <p:spTgt spid="13824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82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138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animBg="1"/>
      <p:bldP spid="13824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日期占位符 1"/>
          <p:cNvSpPr>
            <a:spLocks noGrp="1"/>
          </p:cNvSpPr>
          <p:nvPr>
            <p:ph type="dt" sz="quarter" idx="10"/>
          </p:nvPr>
        </p:nvSpPr>
        <p:spPr>
          <a:xfrm>
            <a:off x="838200" y="6356350"/>
            <a:ext cx="2743200" cy="365125"/>
          </a:xfrm>
          <a:noFill/>
        </p:spPr>
        <p:txBody>
          <a:bodyPr anchor="ctr"/>
          <a:lstStyle/>
          <a:p>
            <a:fld id="{30B9C090-9A81-4E3A-B036-48B78C1E35A3}" type="datetime1">
              <a:rPr lang="zh-CN" altLang="en-US">
                <a:latin typeface="Times New Roman" pitchFamily="18" charset="0"/>
              </a:rPr>
              <a:pPr/>
              <a:t>2018-9-23</a:t>
            </a:fld>
            <a:endParaRPr lang="en-US" altLang="zh-CN">
              <a:latin typeface="Times New Roman" pitchFamily="18" charset="0"/>
            </a:endParaRPr>
          </a:p>
        </p:txBody>
      </p:sp>
      <p:sp>
        <p:nvSpPr>
          <p:cNvPr id="38914"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8915"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132FEF68-40D1-4FBD-99A7-0FA361376F7D}" type="slidenum">
              <a:rPr lang="en-US" altLang="zh-CN" sz="1400">
                <a:latin typeface="Times New Roman" pitchFamily="18" charset="0"/>
              </a:rPr>
              <a:pPr algn="r"/>
              <a:t>26</a:t>
            </a:fld>
            <a:endParaRPr lang="en-US" altLang="zh-CN" sz="1400">
              <a:latin typeface="Times New Roman" pitchFamily="18" charset="0"/>
            </a:endParaRPr>
          </a:p>
        </p:txBody>
      </p:sp>
      <p:pic>
        <p:nvPicPr>
          <p:cNvPr id="38916" name="Picture 3" descr="20011201_800_0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sp>
        <p:nvSpPr>
          <p:cNvPr id="38917" name="Text Box 2"/>
          <p:cNvSpPr txBox="1">
            <a:spLocks noChangeArrowheads="1"/>
          </p:cNvSpPr>
          <p:nvPr/>
        </p:nvSpPr>
        <p:spPr bwMode="auto">
          <a:xfrm>
            <a:off x="1919288" y="0"/>
            <a:ext cx="8062912" cy="5940425"/>
          </a:xfrm>
          <a:prstGeom prst="rect">
            <a:avLst/>
          </a:prstGeom>
          <a:noFill/>
          <a:ln w="9525">
            <a:noFill/>
            <a:miter lim="800000"/>
            <a:headEnd/>
            <a:tailEnd/>
          </a:ln>
        </p:spPr>
        <p:txBody>
          <a:bodyPr>
            <a:spAutoFit/>
          </a:bodyPr>
          <a:lstStyle/>
          <a:p>
            <a:pPr>
              <a:spcBef>
                <a:spcPct val="50000"/>
              </a:spcBef>
            </a:pPr>
            <a:r>
              <a:rPr lang="zh-CN" altLang="en-US" sz="4000" b="1">
                <a:solidFill>
                  <a:srgbClr val="FFFF00"/>
                </a:solidFill>
                <a:latin typeface="华文仿宋"/>
                <a:ea typeface="华文仿宋"/>
                <a:cs typeface="华文仿宋"/>
              </a:rPr>
              <a:t>例题乙：望着水天相接的地方，我曾经天真的想，若有一天，我能游到那里，就可以从那里上天了。天上多好呀，有星星，有月亮，有太阳。听奶奶说，月亮上还有小白兔呢</a:t>
            </a:r>
            <a:r>
              <a:rPr lang="zh-CN" altLang="en-US" sz="4000" b="1">
                <a:solidFill>
                  <a:srgbClr val="FFFF00"/>
                </a:solidFill>
                <a:latin typeface="华文楷体" pitchFamily="2" charset="-122"/>
                <a:ea typeface="华文楷体" pitchFamily="2" charset="-122"/>
              </a:rPr>
              <a:t>！</a:t>
            </a:r>
          </a:p>
          <a:p>
            <a:pPr>
              <a:spcBef>
                <a:spcPct val="50000"/>
              </a:spcBef>
            </a:pPr>
            <a:r>
              <a:rPr lang="zh-CN" altLang="en-US" sz="4000" b="1">
                <a:solidFill>
                  <a:srgbClr val="FFFF00"/>
                </a:solidFill>
                <a:latin typeface="华文楷体" pitchFamily="2" charset="-122"/>
                <a:ea typeface="华文楷体" pitchFamily="2" charset="-122"/>
              </a:rPr>
              <a:t>     </a:t>
            </a:r>
            <a:r>
              <a:rPr lang="en-US" altLang="zh-CN" sz="4000" b="1">
                <a:solidFill>
                  <a:srgbClr val="FFFF00"/>
                </a:solidFill>
                <a:latin typeface="华文楷体" pitchFamily="2" charset="-122"/>
                <a:ea typeface="华文楷体" pitchFamily="2" charset="-122"/>
              </a:rPr>
              <a:t>1</a:t>
            </a:r>
            <a:r>
              <a:rPr lang="zh-CN" altLang="en-US" sz="4000" b="1">
                <a:solidFill>
                  <a:srgbClr val="FFFF00"/>
                </a:solidFill>
                <a:latin typeface="华文楷体" pitchFamily="2" charset="-122"/>
                <a:ea typeface="华文楷体" pitchFamily="2" charset="-122"/>
              </a:rPr>
              <a:t>、望着越飞越高的风筝，</a:t>
            </a:r>
            <a:r>
              <a:rPr lang="en-US" altLang="zh-CN" sz="2000" b="1">
                <a:solidFill>
                  <a:srgbClr val="FFFF00"/>
                </a:solidFill>
                <a:latin typeface="华文楷体" pitchFamily="2" charset="-122"/>
                <a:ea typeface="华文楷体" pitchFamily="2" charset="-122"/>
              </a:rPr>
              <a:t>____________________________________</a:t>
            </a:r>
          </a:p>
          <a:p>
            <a:pPr>
              <a:spcBef>
                <a:spcPct val="50000"/>
              </a:spcBef>
            </a:pPr>
            <a:r>
              <a:rPr lang="en-US" altLang="zh-CN" sz="2000" b="1">
                <a:solidFill>
                  <a:srgbClr val="FFFF00"/>
                </a:solidFill>
                <a:latin typeface="华文楷体" pitchFamily="2" charset="-122"/>
                <a:ea typeface="华文楷体" pitchFamily="2" charset="-122"/>
              </a:rPr>
              <a:t>           ______________________________________________________</a:t>
            </a:r>
            <a:r>
              <a:rPr lang="zh-CN" altLang="en-US" sz="2000" b="1">
                <a:solidFill>
                  <a:srgbClr val="FFFF00"/>
                </a:solidFill>
                <a:latin typeface="华文楷体" pitchFamily="2" charset="-122"/>
                <a:ea typeface="华文楷体" pitchFamily="2" charset="-122"/>
              </a:rPr>
              <a:t>。</a:t>
            </a:r>
          </a:p>
          <a:p>
            <a:pPr>
              <a:spcBef>
                <a:spcPct val="50000"/>
              </a:spcBef>
            </a:pPr>
            <a:endParaRPr lang="en-US" altLang="zh-CN" sz="2000" b="1">
              <a:solidFill>
                <a:srgbClr val="FFFF00"/>
              </a:solidFill>
              <a:latin typeface="华文楷体" pitchFamily="2" charset="-122"/>
              <a:ea typeface="华文楷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日期占位符 1"/>
          <p:cNvSpPr>
            <a:spLocks noGrp="1"/>
          </p:cNvSpPr>
          <p:nvPr>
            <p:ph type="dt" sz="quarter" idx="10"/>
          </p:nvPr>
        </p:nvSpPr>
        <p:spPr>
          <a:xfrm>
            <a:off x="838200" y="6356350"/>
            <a:ext cx="2743200" cy="365125"/>
          </a:xfrm>
          <a:noFill/>
        </p:spPr>
        <p:txBody>
          <a:bodyPr anchor="ctr"/>
          <a:lstStyle/>
          <a:p>
            <a:fld id="{335C16ED-7B3F-42EE-85CC-D9853239FFCD}" type="datetime1">
              <a:rPr lang="zh-CN" altLang="en-US">
                <a:latin typeface="Times New Roman" pitchFamily="18" charset="0"/>
              </a:rPr>
              <a:pPr/>
              <a:t>2018-9-23</a:t>
            </a:fld>
            <a:endParaRPr lang="en-US" altLang="zh-CN">
              <a:latin typeface="Times New Roman" pitchFamily="18" charset="0"/>
            </a:endParaRPr>
          </a:p>
        </p:txBody>
      </p:sp>
      <p:sp>
        <p:nvSpPr>
          <p:cNvPr id="39938"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39939"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7328F7F3-870D-4270-967F-84804E350A88}" type="slidenum">
              <a:rPr lang="en-US" altLang="zh-CN" sz="1400">
                <a:latin typeface="Times New Roman" pitchFamily="18" charset="0"/>
              </a:rPr>
              <a:pPr algn="r"/>
              <a:t>27</a:t>
            </a:fld>
            <a:endParaRPr lang="en-US" altLang="zh-CN" sz="1400">
              <a:latin typeface="Times New Roman" pitchFamily="18" charset="0"/>
            </a:endParaRPr>
          </a:p>
        </p:txBody>
      </p:sp>
      <p:pic>
        <p:nvPicPr>
          <p:cNvPr id="39940" name="Picture 2" descr="2002124115813"/>
          <p:cNvPicPr>
            <a:picLocks noChangeAspect="1" noChangeArrowheads="1"/>
          </p:cNvPicPr>
          <p:nvPr/>
        </p:nvPicPr>
        <p:blipFill>
          <a:blip r:embed="rId2" cstate="print"/>
          <a:srcRect/>
          <a:stretch>
            <a:fillRect/>
          </a:stretch>
        </p:blipFill>
        <p:spPr bwMode="auto">
          <a:xfrm>
            <a:off x="1524000" y="0"/>
            <a:ext cx="9285288" cy="6838950"/>
          </a:xfrm>
          <a:prstGeom prst="rect">
            <a:avLst/>
          </a:prstGeom>
          <a:noFill/>
          <a:ln w="9525">
            <a:noFill/>
            <a:miter lim="800000"/>
            <a:headEnd/>
            <a:tailEnd/>
          </a:ln>
        </p:spPr>
      </p:pic>
      <p:grpSp>
        <p:nvGrpSpPr>
          <p:cNvPr id="39941" name="Group 3"/>
          <p:cNvGrpSpPr>
            <a:grpSpLocks/>
          </p:cNvGrpSpPr>
          <p:nvPr/>
        </p:nvGrpSpPr>
        <p:grpSpPr bwMode="auto">
          <a:xfrm>
            <a:off x="4151313" y="1196975"/>
            <a:ext cx="3743325" cy="2952750"/>
            <a:chOff x="703" y="572"/>
            <a:chExt cx="2041" cy="1679"/>
          </a:xfrm>
        </p:grpSpPr>
        <p:sp>
          <p:nvSpPr>
            <p:cNvPr id="39945" name="Rectangle 4"/>
            <p:cNvSpPr>
              <a:spLocks noChangeArrowheads="1"/>
            </p:cNvSpPr>
            <p:nvPr/>
          </p:nvSpPr>
          <p:spPr bwMode="auto">
            <a:xfrm>
              <a:off x="703" y="572"/>
              <a:ext cx="2041" cy="1679"/>
            </a:xfrm>
            <a:prstGeom prst="rect">
              <a:avLst/>
            </a:prstGeom>
            <a:solidFill>
              <a:srgbClr val="FFFFFF">
                <a:alpha val="56862"/>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pic>
          <p:nvPicPr>
            <p:cNvPr id="39946" name="Picture 5" descr="51349"/>
            <p:cNvPicPr>
              <a:picLocks noChangeAspect="1" noChangeArrowheads="1" noCrop="1"/>
            </p:cNvPicPr>
            <p:nvPr/>
          </p:nvPicPr>
          <p:blipFill>
            <a:blip r:embed="rId3" cstate="print"/>
            <a:srcRect/>
            <a:stretch>
              <a:fillRect/>
            </a:stretch>
          </p:blipFill>
          <p:spPr bwMode="auto">
            <a:xfrm>
              <a:off x="839" y="709"/>
              <a:ext cx="1772" cy="1394"/>
            </a:xfrm>
            <a:prstGeom prst="rect">
              <a:avLst/>
            </a:prstGeom>
            <a:noFill/>
            <a:ln w="9525">
              <a:noFill/>
              <a:miter lim="800000"/>
              <a:headEnd/>
              <a:tailEnd/>
            </a:ln>
          </p:spPr>
        </p:pic>
      </p:grpSp>
      <p:sp>
        <p:nvSpPr>
          <p:cNvPr id="39942" name="Text Box 6"/>
          <p:cNvSpPr txBox="1">
            <a:spLocks noChangeArrowheads="1"/>
          </p:cNvSpPr>
          <p:nvPr/>
        </p:nvSpPr>
        <p:spPr bwMode="auto">
          <a:xfrm>
            <a:off x="2351088" y="4292600"/>
            <a:ext cx="3671887" cy="1006475"/>
          </a:xfrm>
          <a:prstGeom prst="rect">
            <a:avLst/>
          </a:prstGeom>
          <a:noFill/>
          <a:ln w="9525">
            <a:noFill/>
            <a:miter lim="800000"/>
            <a:headEnd/>
            <a:tailEnd/>
          </a:ln>
        </p:spPr>
        <p:txBody>
          <a:bodyPr>
            <a:spAutoFit/>
          </a:bodyPr>
          <a:lstStyle/>
          <a:p>
            <a:pPr>
              <a:spcBef>
                <a:spcPct val="50000"/>
              </a:spcBef>
            </a:pPr>
            <a:r>
              <a:rPr lang="zh-CN" altLang="en-US" sz="6000" b="1">
                <a:solidFill>
                  <a:srgbClr val="FFFF00"/>
                </a:solidFill>
                <a:ea typeface="黑体" pitchFamily="49" charset="-122"/>
              </a:rPr>
              <a:t>静 夜</a:t>
            </a:r>
          </a:p>
        </p:txBody>
      </p:sp>
      <p:sp>
        <p:nvSpPr>
          <p:cNvPr id="39943" name="Text Box 7"/>
          <p:cNvSpPr txBox="1">
            <a:spLocks noChangeArrowheads="1"/>
          </p:cNvSpPr>
          <p:nvPr/>
        </p:nvSpPr>
        <p:spPr bwMode="auto">
          <a:xfrm>
            <a:off x="7248525" y="5589588"/>
            <a:ext cx="2879725" cy="701675"/>
          </a:xfrm>
          <a:prstGeom prst="rect">
            <a:avLst/>
          </a:prstGeom>
          <a:noFill/>
          <a:ln w="9525">
            <a:noFill/>
            <a:miter lim="800000"/>
            <a:headEnd/>
            <a:tailEnd/>
          </a:ln>
        </p:spPr>
        <p:txBody>
          <a:bodyPr>
            <a:spAutoFit/>
          </a:bodyPr>
          <a:lstStyle/>
          <a:p>
            <a:pPr>
              <a:spcBef>
                <a:spcPct val="50000"/>
              </a:spcBef>
            </a:pPr>
            <a:r>
              <a:rPr lang="zh-CN" altLang="en-US" sz="4000" b="1">
                <a:solidFill>
                  <a:srgbClr val="FFFF00"/>
                </a:solidFill>
              </a:rPr>
              <a:t>郭沫若</a:t>
            </a:r>
          </a:p>
        </p:txBody>
      </p:sp>
      <p:pic>
        <p:nvPicPr>
          <p:cNvPr id="39944" name="Picture 8" descr="sun1"/>
          <p:cNvPicPr>
            <a:picLocks noChangeAspect="1" noChangeArrowheads="1" noCrop="1"/>
          </p:cNvPicPr>
          <p:nvPr/>
        </p:nvPicPr>
        <p:blipFill>
          <a:blip r:embed="rId4" cstate="print"/>
          <a:srcRect/>
          <a:stretch>
            <a:fillRect/>
          </a:stretch>
        </p:blipFill>
        <p:spPr bwMode="auto">
          <a:xfrm>
            <a:off x="6456363" y="5734050"/>
            <a:ext cx="657225" cy="6572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日期占位符 1"/>
          <p:cNvSpPr>
            <a:spLocks noGrp="1"/>
          </p:cNvSpPr>
          <p:nvPr>
            <p:ph type="dt" sz="quarter" idx="10"/>
          </p:nvPr>
        </p:nvSpPr>
        <p:spPr>
          <a:xfrm>
            <a:off x="838200" y="6356350"/>
            <a:ext cx="2743200" cy="365125"/>
          </a:xfrm>
          <a:noFill/>
        </p:spPr>
        <p:txBody>
          <a:bodyPr anchor="ctr"/>
          <a:lstStyle/>
          <a:p>
            <a:fld id="{F5DB652D-5A85-4FF2-B352-BDC79CCE010E}" type="datetime1">
              <a:rPr lang="zh-CN" altLang="en-US">
                <a:latin typeface="Times New Roman" pitchFamily="18" charset="0"/>
              </a:rPr>
              <a:pPr/>
              <a:t>2018-9-23</a:t>
            </a:fld>
            <a:endParaRPr lang="en-US" altLang="zh-CN">
              <a:latin typeface="Times New Roman" pitchFamily="18" charset="0"/>
            </a:endParaRPr>
          </a:p>
        </p:txBody>
      </p:sp>
      <p:sp>
        <p:nvSpPr>
          <p:cNvPr id="40962"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40963"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3C6AC728-A897-4FF0-BA81-82EC9D6F69F9}" type="slidenum">
              <a:rPr lang="en-US" altLang="zh-CN" sz="1400">
                <a:latin typeface="Times New Roman" pitchFamily="18" charset="0"/>
              </a:rPr>
              <a:pPr algn="r"/>
              <a:t>28</a:t>
            </a:fld>
            <a:endParaRPr lang="en-US" altLang="zh-CN" sz="1400">
              <a:latin typeface="Times New Roman" pitchFamily="18" charset="0"/>
            </a:endParaRPr>
          </a:p>
        </p:txBody>
      </p:sp>
      <p:pic>
        <p:nvPicPr>
          <p:cNvPr id="40964" name="Picture 2" descr="无标题"/>
          <p:cNvPicPr>
            <a:picLocks noChangeAspect="1" noChangeArrowheads="1"/>
          </p:cNvPicPr>
          <p:nvPr/>
        </p:nvPicPr>
        <p:blipFill>
          <a:blip r:embed="rId2" cstate="print"/>
          <a:srcRect t="3340"/>
          <a:stretch>
            <a:fillRect/>
          </a:stretch>
        </p:blipFill>
        <p:spPr bwMode="auto">
          <a:xfrm>
            <a:off x="1524000" y="0"/>
            <a:ext cx="9144000" cy="6858000"/>
          </a:xfrm>
          <a:prstGeom prst="rect">
            <a:avLst/>
          </a:prstGeom>
          <a:noFill/>
          <a:ln w="9525">
            <a:noFill/>
            <a:miter lim="800000"/>
            <a:headEnd/>
            <a:tailEnd/>
          </a:ln>
        </p:spPr>
      </p:pic>
      <p:sp>
        <p:nvSpPr>
          <p:cNvPr id="40965" name="Text Box 3"/>
          <p:cNvSpPr txBox="1">
            <a:spLocks noChangeArrowheads="1"/>
          </p:cNvSpPr>
          <p:nvPr/>
        </p:nvSpPr>
        <p:spPr bwMode="auto">
          <a:xfrm>
            <a:off x="5664200" y="1125538"/>
            <a:ext cx="5473700" cy="5008562"/>
          </a:xfrm>
          <a:prstGeom prst="rect">
            <a:avLst/>
          </a:prstGeom>
          <a:noFill/>
          <a:ln w="9525">
            <a:noFill/>
            <a:miter lim="800000"/>
            <a:headEnd/>
            <a:tailEnd/>
          </a:ln>
        </p:spPr>
        <p:txBody>
          <a:bodyPr>
            <a:spAutoFit/>
          </a:bodyPr>
          <a:lstStyle/>
          <a:p>
            <a:pPr>
              <a:spcBef>
                <a:spcPct val="50000"/>
              </a:spcBef>
            </a:pPr>
            <a:r>
              <a:rPr lang="zh-CN" altLang="en-US" sz="2800" b="1">
                <a:solidFill>
                  <a:srgbClr val="FF5050"/>
                </a:solidFill>
                <a:ea typeface="楷体_GB2312"/>
                <a:cs typeface="楷体_GB2312"/>
              </a:rPr>
              <a:t>月光淡淡，</a:t>
            </a:r>
          </a:p>
          <a:p>
            <a:pPr>
              <a:spcBef>
                <a:spcPct val="50000"/>
              </a:spcBef>
            </a:pPr>
            <a:r>
              <a:rPr lang="zh-CN" altLang="en-US" sz="2800" b="1">
                <a:solidFill>
                  <a:srgbClr val="FF5050"/>
                </a:solidFill>
                <a:ea typeface="楷体_GB2312"/>
                <a:cs typeface="楷体_GB2312"/>
              </a:rPr>
              <a:t>笼罩着村外的松林。</a:t>
            </a:r>
          </a:p>
          <a:p>
            <a:pPr>
              <a:spcBef>
                <a:spcPct val="50000"/>
              </a:spcBef>
            </a:pPr>
            <a:r>
              <a:rPr lang="zh-CN" altLang="en-US" sz="2800" b="1">
                <a:solidFill>
                  <a:srgbClr val="FF5050"/>
                </a:solidFill>
                <a:ea typeface="楷体_GB2312"/>
                <a:cs typeface="楷体_GB2312"/>
              </a:rPr>
              <a:t>白云团团，</a:t>
            </a:r>
          </a:p>
          <a:p>
            <a:pPr>
              <a:spcBef>
                <a:spcPct val="50000"/>
              </a:spcBef>
            </a:pPr>
            <a:r>
              <a:rPr lang="zh-CN" altLang="en-US" sz="2800" b="1">
                <a:solidFill>
                  <a:srgbClr val="FF5050"/>
                </a:solidFill>
                <a:ea typeface="楷体_GB2312"/>
                <a:cs typeface="楷体_GB2312"/>
              </a:rPr>
              <a:t>漏出了几点疏星。</a:t>
            </a:r>
          </a:p>
          <a:p>
            <a:pPr>
              <a:spcBef>
                <a:spcPct val="50000"/>
              </a:spcBef>
            </a:pPr>
            <a:r>
              <a:rPr lang="zh-CN" altLang="en-US" sz="2800" b="1">
                <a:solidFill>
                  <a:srgbClr val="FF5050"/>
                </a:solidFill>
                <a:ea typeface="楷体_GB2312"/>
                <a:cs typeface="楷体_GB2312"/>
              </a:rPr>
              <a:t>天河何处？</a:t>
            </a:r>
          </a:p>
          <a:p>
            <a:pPr>
              <a:spcBef>
                <a:spcPct val="50000"/>
              </a:spcBef>
            </a:pPr>
            <a:r>
              <a:rPr lang="zh-CN" altLang="en-US" sz="2800" b="1">
                <a:solidFill>
                  <a:srgbClr val="FF5050"/>
                </a:solidFill>
                <a:ea typeface="楷体_GB2312"/>
                <a:cs typeface="楷体_GB2312"/>
              </a:rPr>
              <a:t>远远的海雾模糊。</a:t>
            </a:r>
          </a:p>
          <a:p>
            <a:pPr>
              <a:spcBef>
                <a:spcPct val="50000"/>
              </a:spcBef>
            </a:pPr>
            <a:r>
              <a:rPr lang="zh-CN" altLang="en-US" sz="2800" b="1">
                <a:solidFill>
                  <a:srgbClr val="FF5050"/>
                </a:solidFill>
                <a:ea typeface="楷体_GB2312"/>
                <a:cs typeface="楷体_GB2312"/>
              </a:rPr>
              <a:t>怕会有鲛人在岸，</a:t>
            </a:r>
          </a:p>
          <a:p>
            <a:pPr>
              <a:spcBef>
                <a:spcPct val="50000"/>
              </a:spcBef>
            </a:pPr>
            <a:r>
              <a:rPr lang="zh-CN" altLang="en-US" sz="2800" b="1">
                <a:solidFill>
                  <a:srgbClr val="FF5050"/>
                </a:solidFill>
                <a:ea typeface="楷体_GB2312"/>
                <a:cs typeface="楷体_GB2312"/>
              </a:rPr>
              <a:t>对月流珠？</a:t>
            </a:r>
          </a:p>
        </p:txBody>
      </p:sp>
      <p:grpSp>
        <p:nvGrpSpPr>
          <p:cNvPr id="144388" name="Group 4"/>
          <p:cNvGrpSpPr>
            <a:grpSpLocks/>
          </p:cNvGrpSpPr>
          <p:nvPr/>
        </p:nvGrpSpPr>
        <p:grpSpPr bwMode="auto">
          <a:xfrm>
            <a:off x="5664200" y="908050"/>
            <a:ext cx="3168650" cy="2592388"/>
            <a:chOff x="2608" y="572"/>
            <a:chExt cx="1996" cy="1633"/>
          </a:xfrm>
        </p:grpSpPr>
        <p:sp>
          <p:nvSpPr>
            <p:cNvPr id="40970" name="Rectangle 5"/>
            <p:cNvSpPr>
              <a:spLocks noChangeArrowheads="1"/>
            </p:cNvSpPr>
            <p:nvPr/>
          </p:nvSpPr>
          <p:spPr bwMode="auto">
            <a:xfrm>
              <a:off x="2608" y="572"/>
              <a:ext cx="1996" cy="1633"/>
            </a:xfrm>
            <a:prstGeom prst="rect">
              <a:avLst/>
            </a:prstGeom>
            <a:solidFill>
              <a:srgbClr val="FFFFFF">
                <a:alpha val="50195"/>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40971" name="Text Box 6"/>
            <p:cNvSpPr txBox="1">
              <a:spLocks noChangeArrowheads="1"/>
            </p:cNvSpPr>
            <p:nvPr/>
          </p:nvSpPr>
          <p:spPr bwMode="auto">
            <a:xfrm>
              <a:off x="3107" y="1162"/>
              <a:ext cx="1088" cy="404"/>
            </a:xfrm>
            <a:prstGeom prst="rect">
              <a:avLst/>
            </a:prstGeom>
            <a:noFill/>
            <a:ln w="9525">
              <a:noFill/>
              <a:miter lim="800000"/>
              <a:headEnd/>
              <a:tailEnd/>
            </a:ln>
          </p:spPr>
          <p:txBody>
            <a:bodyPr>
              <a:spAutoFit/>
            </a:bodyPr>
            <a:lstStyle/>
            <a:p>
              <a:pPr>
                <a:spcBef>
                  <a:spcPct val="50000"/>
                </a:spcBef>
              </a:pPr>
              <a:r>
                <a:rPr lang="zh-CN" altLang="en-US" sz="3600" b="1">
                  <a:solidFill>
                    <a:srgbClr val="3366FF"/>
                  </a:solidFill>
                </a:rPr>
                <a:t>实写</a:t>
              </a:r>
            </a:p>
          </p:txBody>
        </p:sp>
      </p:grpSp>
      <p:grpSp>
        <p:nvGrpSpPr>
          <p:cNvPr id="144391" name="Group 7"/>
          <p:cNvGrpSpPr>
            <a:grpSpLocks/>
          </p:cNvGrpSpPr>
          <p:nvPr/>
        </p:nvGrpSpPr>
        <p:grpSpPr bwMode="auto">
          <a:xfrm>
            <a:off x="5664200" y="3716338"/>
            <a:ext cx="3168650" cy="2592387"/>
            <a:chOff x="2608" y="2341"/>
            <a:chExt cx="1996" cy="1633"/>
          </a:xfrm>
        </p:grpSpPr>
        <p:sp>
          <p:nvSpPr>
            <p:cNvPr id="40968" name="Rectangle 8"/>
            <p:cNvSpPr>
              <a:spLocks noChangeArrowheads="1"/>
            </p:cNvSpPr>
            <p:nvPr/>
          </p:nvSpPr>
          <p:spPr bwMode="auto">
            <a:xfrm>
              <a:off x="2608" y="2341"/>
              <a:ext cx="1996" cy="1633"/>
            </a:xfrm>
            <a:prstGeom prst="rect">
              <a:avLst/>
            </a:prstGeom>
            <a:solidFill>
              <a:srgbClr val="CCFFCC">
                <a:alpha val="50195"/>
              </a:srgbClr>
            </a:solidFill>
            <a:ln w="9525">
              <a:noFill/>
              <a:miter lim="800000"/>
              <a:headEnd/>
              <a:tailEnd/>
            </a:ln>
          </p:spPr>
          <p:txBody>
            <a:bodyPr wrap="none" anchor="ctr"/>
            <a:lstStyle/>
            <a:p>
              <a:endParaRPr kumimoji="1" lang="zh-CN" altLang="en-US" sz="6000">
                <a:solidFill>
                  <a:schemeClr val="hlink"/>
                </a:solidFill>
                <a:latin typeface="Times New Roman" pitchFamily="18" charset="0"/>
              </a:endParaRPr>
            </a:p>
          </p:txBody>
        </p:sp>
        <p:sp>
          <p:nvSpPr>
            <p:cNvPr id="40969" name="Text Box 9"/>
            <p:cNvSpPr txBox="1">
              <a:spLocks noChangeArrowheads="1"/>
            </p:cNvSpPr>
            <p:nvPr/>
          </p:nvSpPr>
          <p:spPr bwMode="auto">
            <a:xfrm>
              <a:off x="3152" y="2840"/>
              <a:ext cx="862" cy="404"/>
            </a:xfrm>
            <a:prstGeom prst="rect">
              <a:avLst/>
            </a:prstGeom>
            <a:noFill/>
            <a:ln w="9525">
              <a:noFill/>
              <a:miter lim="800000"/>
              <a:headEnd/>
              <a:tailEnd/>
            </a:ln>
          </p:spPr>
          <p:txBody>
            <a:bodyPr>
              <a:spAutoFit/>
            </a:bodyPr>
            <a:lstStyle/>
            <a:p>
              <a:pPr>
                <a:spcBef>
                  <a:spcPct val="50000"/>
                </a:spcBef>
              </a:pPr>
              <a:r>
                <a:rPr lang="zh-CN" altLang="en-US" sz="3600" b="1">
                  <a:solidFill>
                    <a:srgbClr val="3366FF"/>
                  </a:solidFill>
                </a:rPr>
                <a:t>虚写</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44388"/>
                                        </p:tgtEl>
                                        <p:attrNameLst>
                                          <p:attrName>style.visibility</p:attrName>
                                        </p:attrNameLst>
                                      </p:cBhvr>
                                      <p:to>
                                        <p:strVal val="visible"/>
                                      </p:to>
                                    </p:set>
                                    <p:anim calcmode="lin" valueType="num">
                                      <p:cBhvr>
                                        <p:cTn id="7" dur="500" fill="hold"/>
                                        <p:tgtEl>
                                          <p:spTgt spid="144388"/>
                                        </p:tgtEl>
                                        <p:attrNameLst>
                                          <p:attrName>ppt_w</p:attrName>
                                        </p:attrNameLst>
                                      </p:cBhvr>
                                      <p:tavLst>
                                        <p:tav tm="0">
                                          <p:val>
                                            <p:fltVal val="0"/>
                                          </p:val>
                                        </p:tav>
                                        <p:tav tm="100000">
                                          <p:val>
                                            <p:strVal val="#ppt_w"/>
                                          </p:val>
                                        </p:tav>
                                      </p:tavLst>
                                    </p:anim>
                                    <p:anim calcmode="lin" valueType="num">
                                      <p:cBhvr>
                                        <p:cTn id="8" dur="500" fill="hold"/>
                                        <p:tgtEl>
                                          <p:spTgt spid="14438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144391"/>
                                        </p:tgtEl>
                                        <p:attrNameLst>
                                          <p:attrName>style.visibility</p:attrName>
                                        </p:attrNameLst>
                                      </p:cBhvr>
                                      <p:to>
                                        <p:strVal val="visible"/>
                                      </p:to>
                                    </p:set>
                                    <p:animEffect transition="in" filter="dissolve">
                                      <p:cBhvr>
                                        <p:cTn id="13" dur="500"/>
                                        <p:tgtEl>
                                          <p:spTgt spid="144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日期占位符 1"/>
          <p:cNvSpPr>
            <a:spLocks noGrp="1"/>
          </p:cNvSpPr>
          <p:nvPr>
            <p:ph type="dt" sz="quarter" idx="10"/>
          </p:nvPr>
        </p:nvSpPr>
        <p:spPr>
          <a:xfrm>
            <a:off x="838200" y="6356350"/>
            <a:ext cx="2743200" cy="365125"/>
          </a:xfrm>
          <a:noFill/>
        </p:spPr>
        <p:txBody>
          <a:bodyPr anchor="ctr"/>
          <a:lstStyle/>
          <a:p>
            <a:fld id="{B063047E-6D3C-40A1-80C1-DDB04AB9CC63}" type="datetime1">
              <a:rPr lang="zh-CN" altLang="en-US">
                <a:latin typeface="Times New Roman" pitchFamily="18" charset="0"/>
              </a:rPr>
              <a:pPr/>
              <a:t>2018-9-23</a:t>
            </a:fld>
            <a:endParaRPr lang="en-US" altLang="zh-CN">
              <a:latin typeface="Times New Roman" pitchFamily="18" charset="0"/>
            </a:endParaRPr>
          </a:p>
        </p:txBody>
      </p:sp>
      <p:sp>
        <p:nvSpPr>
          <p:cNvPr id="41986"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41987"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17CEEFE7-22B2-455D-A0BE-02175683B6A5}" type="slidenum">
              <a:rPr lang="en-US" altLang="zh-CN" sz="1400">
                <a:latin typeface="Times New Roman" pitchFamily="18" charset="0"/>
              </a:rPr>
              <a:pPr algn="r"/>
              <a:t>29</a:t>
            </a:fld>
            <a:endParaRPr lang="en-US" altLang="zh-CN" sz="1400">
              <a:latin typeface="Times New Roman" pitchFamily="18" charset="0"/>
            </a:endParaRPr>
          </a:p>
        </p:txBody>
      </p:sp>
      <p:pic>
        <p:nvPicPr>
          <p:cNvPr id="41988" name="Picture 2" descr="图片43233"/>
          <p:cNvPicPr>
            <a:picLocks noChangeAspect="1" noChangeArrowheads="1"/>
          </p:cNvPicPr>
          <p:nvPr/>
        </p:nvPicPr>
        <p:blipFill>
          <a:blip r:embed="rId2" cstate="print"/>
          <a:srcRect/>
          <a:stretch>
            <a:fillRect/>
          </a:stretch>
        </p:blipFill>
        <p:spPr bwMode="auto">
          <a:xfrm>
            <a:off x="1524000" y="0"/>
            <a:ext cx="9144000" cy="6426200"/>
          </a:xfrm>
          <a:prstGeom prst="rect">
            <a:avLst/>
          </a:prstGeom>
          <a:noFill/>
          <a:ln w="9525">
            <a:noFill/>
            <a:miter lim="800000"/>
            <a:headEnd/>
            <a:tailEnd/>
          </a:ln>
        </p:spPr>
      </p:pic>
      <p:sp>
        <p:nvSpPr>
          <p:cNvPr id="41989" name="Rectangle 3"/>
          <p:cNvSpPr>
            <a:spLocks noChangeArrowheads="1"/>
          </p:cNvSpPr>
          <p:nvPr/>
        </p:nvSpPr>
        <p:spPr bwMode="auto">
          <a:xfrm>
            <a:off x="4151313" y="1397000"/>
            <a:ext cx="1343025" cy="3968750"/>
          </a:xfrm>
          <a:prstGeom prst="rect">
            <a:avLst/>
          </a:prstGeom>
          <a:noFill/>
          <a:ln w="9525">
            <a:noFill/>
            <a:miter lim="800000"/>
            <a:headEnd/>
            <a:tailEnd/>
          </a:ln>
        </p:spPr>
        <p:txBody>
          <a:bodyPr wrap="none" anchor="ctr">
            <a:spAutoFit/>
          </a:bodyPr>
          <a:lstStyle/>
          <a:p>
            <a:r>
              <a:rPr lang="zh-CN" altLang="en-US" sz="3600" b="1">
                <a:solidFill>
                  <a:srgbClr val="3366FF"/>
                </a:solidFill>
                <a:latin typeface="楷体_GB2312"/>
                <a:ea typeface="楷体_GB2312"/>
                <a:cs typeface="楷体_GB2312"/>
              </a:rPr>
              <a:t>月光</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松林</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白云</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疏星 </a:t>
            </a:r>
          </a:p>
        </p:txBody>
      </p:sp>
      <p:sp>
        <p:nvSpPr>
          <p:cNvPr id="41990" name="Rectangle 4"/>
          <p:cNvSpPr>
            <a:spLocks noChangeArrowheads="1"/>
          </p:cNvSpPr>
          <p:nvPr/>
        </p:nvSpPr>
        <p:spPr bwMode="auto">
          <a:xfrm>
            <a:off x="6600825" y="1397000"/>
            <a:ext cx="1343025" cy="3968750"/>
          </a:xfrm>
          <a:prstGeom prst="rect">
            <a:avLst/>
          </a:prstGeom>
          <a:noFill/>
          <a:ln w="9525">
            <a:noFill/>
            <a:miter lim="800000"/>
            <a:headEnd/>
            <a:tailEnd/>
          </a:ln>
        </p:spPr>
        <p:txBody>
          <a:bodyPr wrap="none" anchor="ctr">
            <a:spAutoFit/>
          </a:bodyPr>
          <a:lstStyle/>
          <a:p>
            <a:r>
              <a:rPr lang="zh-CN" altLang="en-US" sz="3600" b="1">
                <a:solidFill>
                  <a:srgbClr val="3366FF"/>
                </a:solidFill>
                <a:latin typeface="楷体_GB2312"/>
                <a:ea typeface="楷体_GB2312"/>
                <a:cs typeface="楷体_GB2312"/>
              </a:rPr>
              <a:t>天河</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海雾</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鲛人</a:t>
            </a:r>
          </a:p>
          <a:p>
            <a:endParaRPr lang="zh-CN" altLang="en-US" sz="3600" b="1">
              <a:solidFill>
                <a:srgbClr val="3366FF"/>
              </a:solidFill>
              <a:latin typeface="楷体_GB2312"/>
              <a:ea typeface="楷体_GB2312"/>
              <a:cs typeface="楷体_GB2312"/>
            </a:endParaRPr>
          </a:p>
          <a:p>
            <a:r>
              <a:rPr lang="zh-CN" altLang="en-US" sz="3600" b="1">
                <a:solidFill>
                  <a:srgbClr val="3366FF"/>
                </a:solidFill>
                <a:latin typeface="楷体_GB2312"/>
                <a:ea typeface="楷体_GB2312"/>
                <a:cs typeface="楷体_GB2312"/>
              </a:rPr>
              <a:t>流珠 </a:t>
            </a:r>
          </a:p>
        </p:txBody>
      </p:sp>
      <p:sp>
        <p:nvSpPr>
          <p:cNvPr id="145413" name="Line 5"/>
          <p:cNvSpPr>
            <a:spLocks noChangeShapeType="1"/>
          </p:cNvSpPr>
          <p:nvPr/>
        </p:nvSpPr>
        <p:spPr bwMode="auto">
          <a:xfrm>
            <a:off x="5232400" y="1700213"/>
            <a:ext cx="1368425" cy="0"/>
          </a:xfrm>
          <a:prstGeom prst="line">
            <a:avLst/>
          </a:prstGeom>
          <a:noFill/>
          <a:ln w="57150">
            <a:solidFill>
              <a:srgbClr val="FF6600"/>
            </a:solidFill>
            <a:round/>
            <a:headEnd/>
            <a:tailEnd type="triangle" w="med" len="med"/>
          </a:ln>
        </p:spPr>
        <p:txBody>
          <a:bodyPr/>
          <a:lstStyle/>
          <a:p>
            <a:endParaRPr lang="zh-CN" altLang="en-US"/>
          </a:p>
        </p:txBody>
      </p:sp>
      <p:sp>
        <p:nvSpPr>
          <p:cNvPr id="145414" name="Text Box 6"/>
          <p:cNvSpPr txBox="1">
            <a:spLocks noChangeArrowheads="1"/>
          </p:cNvSpPr>
          <p:nvPr/>
        </p:nvSpPr>
        <p:spPr bwMode="auto">
          <a:xfrm>
            <a:off x="5232400" y="908050"/>
            <a:ext cx="1296988" cy="641350"/>
          </a:xfrm>
          <a:prstGeom prst="rect">
            <a:avLst/>
          </a:prstGeom>
          <a:noFill/>
          <a:ln w="9525">
            <a:noFill/>
            <a:miter lim="800000"/>
            <a:headEnd/>
            <a:tailEnd/>
          </a:ln>
        </p:spPr>
        <p:txBody>
          <a:bodyPr>
            <a:spAutoFit/>
          </a:bodyPr>
          <a:lstStyle/>
          <a:p>
            <a:pPr>
              <a:spcBef>
                <a:spcPct val="50000"/>
              </a:spcBef>
            </a:pPr>
            <a:r>
              <a:rPr lang="zh-CN" altLang="en-US" sz="3600" b="1">
                <a:solidFill>
                  <a:srgbClr val="FF5050"/>
                </a:solidFill>
              </a:rPr>
              <a:t>联想</a:t>
            </a:r>
          </a:p>
        </p:txBody>
      </p:sp>
      <p:grpSp>
        <p:nvGrpSpPr>
          <p:cNvPr id="145415" name="Group 7"/>
          <p:cNvGrpSpPr>
            <a:grpSpLocks/>
          </p:cNvGrpSpPr>
          <p:nvPr/>
        </p:nvGrpSpPr>
        <p:grpSpPr bwMode="auto">
          <a:xfrm>
            <a:off x="6311900" y="2276475"/>
            <a:ext cx="2162175" cy="3384550"/>
            <a:chOff x="3016" y="1434"/>
            <a:chExt cx="1362" cy="2132"/>
          </a:xfrm>
        </p:grpSpPr>
        <p:sp>
          <p:nvSpPr>
            <p:cNvPr id="41994" name="Oval 8"/>
            <p:cNvSpPr>
              <a:spLocks noChangeArrowheads="1"/>
            </p:cNvSpPr>
            <p:nvPr/>
          </p:nvSpPr>
          <p:spPr bwMode="auto">
            <a:xfrm>
              <a:off x="3016" y="1434"/>
              <a:ext cx="1043" cy="2132"/>
            </a:xfrm>
            <a:prstGeom prst="ellipse">
              <a:avLst/>
            </a:prstGeom>
            <a:solidFill>
              <a:srgbClr val="FFFFFF">
                <a:alpha val="56862"/>
              </a:srgbClr>
            </a:solidFill>
            <a:ln w="9525">
              <a:noFill/>
              <a:round/>
              <a:headEnd/>
              <a:tailEnd/>
            </a:ln>
          </p:spPr>
          <p:txBody>
            <a:bodyPr wrap="none" anchor="ctr"/>
            <a:lstStyle/>
            <a:p>
              <a:endParaRPr kumimoji="1" lang="zh-CN" altLang="en-US" sz="6000">
                <a:solidFill>
                  <a:schemeClr val="hlink"/>
                </a:solidFill>
                <a:latin typeface="Times New Roman" pitchFamily="18" charset="0"/>
              </a:endParaRPr>
            </a:p>
          </p:txBody>
        </p:sp>
        <p:sp>
          <p:nvSpPr>
            <p:cNvPr id="41995" name="Text Box 9"/>
            <p:cNvSpPr txBox="1">
              <a:spLocks noChangeArrowheads="1"/>
            </p:cNvSpPr>
            <p:nvPr/>
          </p:nvSpPr>
          <p:spPr bwMode="auto">
            <a:xfrm>
              <a:off x="3198" y="2251"/>
              <a:ext cx="1180" cy="404"/>
            </a:xfrm>
            <a:prstGeom prst="rect">
              <a:avLst/>
            </a:prstGeom>
            <a:noFill/>
            <a:ln w="9525">
              <a:noFill/>
              <a:miter lim="800000"/>
              <a:headEnd/>
              <a:tailEnd/>
            </a:ln>
          </p:spPr>
          <p:txBody>
            <a:bodyPr>
              <a:spAutoFit/>
            </a:bodyPr>
            <a:lstStyle/>
            <a:p>
              <a:pPr>
                <a:spcBef>
                  <a:spcPct val="50000"/>
                </a:spcBef>
              </a:pPr>
              <a:r>
                <a:rPr lang="zh-CN" altLang="en-US" sz="3600" b="1">
                  <a:solidFill>
                    <a:srgbClr val="FF5050"/>
                  </a:solidFill>
                </a:rPr>
                <a:t>想象</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5413"/>
                                        </p:tgtEl>
                                        <p:attrNameLst>
                                          <p:attrName>style.visibility</p:attrName>
                                        </p:attrNameLst>
                                      </p:cBhvr>
                                      <p:to>
                                        <p:strVal val="visible"/>
                                      </p:to>
                                    </p:set>
                                    <p:animEffect transition="in" filter="wipe(left)">
                                      <p:cBhvr>
                                        <p:cTn id="7" dur="500"/>
                                        <p:tgtEl>
                                          <p:spTgt spid="145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5414"/>
                                        </p:tgtEl>
                                        <p:attrNameLst>
                                          <p:attrName>style.visibility</p:attrName>
                                        </p:attrNameLst>
                                      </p:cBhvr>
                                      <p:to>
                                        <p:strVal val="visible"/>
                                      </p:to>
                                    </p:set>
                                    <p:animEffect transition="in" filter="dissolve">
                                      <p:cBhvr>
                                        <p:cTn id="12" dur="500"/>
                                        <p:tgtEl>
                                          <p:spTgt spid="1454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145415"/>
                                        </p:tgtEl>
                                        <p:attrNameLst>
                                          <p:attrName>style.visibility</p:attrName>
                                        </p:attrNameLst>
                                      </p:cBhvr>
                                      <p:to>
                                        <p:strVal val="visible"/>
                                      </p:to>
                                    </p:set>
                                    <p:animEffect transition="in" filter="strips(downLeft)">
                                      <p:cBhvr>
                                        <p:cTn id="17" dur="500"/>
                                        <p:tgtEl>
                                          <p:spTgt spid="145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animBg="1"/>
      <p:bldP spid="1454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日期占位符 1"/>
          <p:cNvSpPr>
            <a:spLocks noGrp="1"/>
          </p:cNvSpPr>
          <p:nvPr>
            <p:ph type="dt" sz="quarter" idx="10"/>
          </p:nvPr>
        </p:nvSpPr>
        <p:spPr>
          <a:xfrm>
            <a:off x="838200" y="6356350"/>
            <a:ext cx="2743200" cy="365125"/>
          </a:xfrm>
          <a:noFill/>
        </p:spPr>
        <p:txBody>
          <a:bodyPr anchor="ctr"/>
          <a:lstStyle/>
          <a:p>
            <a:fld id="{93128D64-5F29-461D-B364-77544C6A9E82}" type="datetime1">
              <a:rPr lang="zh-CN" altLang="en-US">
                <a:latin typeface="Times New Roman" pitchFamily="18" charset="0"/>
              </a:rPr>
              <a:pPr/>
              <a:t>2018-9-23</a:t>
            </a:fld>
            <a:endParaRPr lang="en-US" altLang="zh-CN">
              <a:latin typeface="Times New Roman" pitchFamily="18" charset="0"/>
            </a:endParaRPr>
          </a:p>
        </p:txBody>
      </p:sp>
      <p:sp>
        <p:nvSpPr>
          <p:cNvPr id="15362"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7D649BB5-E989-49AD-A56E-645DC04243C9}" type="slidenum">
              <a:rPr lang="en-US" altLang="zh-CN" sz="1400">
                <a:latin typeface="Times New Roman" pitchFamily="18" charset="0"/>
              </a:rPr>
              <a:pPr algn="r"/>
              <a:t>3</a:t>
            </a:fld>
            <a:endParaRPr lang="en-US" altLang="zh-CN" sz="1400">
              <a:latin typeface="Times New Roman" pitchFamily="18" charset="0"/>
            </a:endParaRPr>
          </a:p>
        </p:txBody>
      </p:sp>
      <p:pic>
        <p:nvPicPr>
          <p:cNvPr id="15363" name="Picture 1026" descr="0012_1024"/>
          <p:cNvPicPr>
            <a:picLocks noChangeAspect="1" noChangeArrowheads="1"/>
          </p:cNvPicPr>
          <p:nvPr/>
        </p:nvPicPr>
        <p:blipFill>
          <a:blip r:embed="rId2" cstate="print"/>
          <a:srcRect/>
          <a:stretch>
            <a:fillRect/>
          </a:stretch>
        </p:blipFill>
        <p:spPr bwMode="auto">
          <a:xfrm>
            <a:off x="1219200" y="-1576388"/>
            <a:ext cx="9753600" cy="7315201"/>
          </a:xfrm>
          <a:prstGeom prst="rect">
            <a:avLst/>
          </a:prstGeom>
          <a:noFill/>
          <a:ln w="9525">
            <a:noFill/>
            <a:miter lim="800000"/>
            <a:headEnd/>
            <a:tailEnd/>
          </a:ln>
        </p:spPr>
      </p:pic>
      <p:sp>
        <p:nvSpPr>
          <p:cNvPr id="15364" name="WordArt 1027"/>
          <p:cNvSpPr>
            <a:spLocks noChangeArrowheads="1" noChangeShapeType="1" noTextEdit="1"/>
          </p:cNvSpPr>
          <p:nvPr/>
        </p:nvSpPr>
        <p:spPr bwMode="auto">
          <a:xfrm>
            <a:off x="3048000" y="2209800"/>
            <a:ext cx="6019800" cy="1219200"/>
          </a:xfrm>
          <a:prstGeom prst="rect">
            <a:avLst/>
          </a:prstGeom>
        </p:spPr>
        <p:txBody>
          <a:bodyPr wrap="none" fromWordArt="1">
            <a:prstTxWarp prst="textPlain">
              <a:avLst>
                <a:gd name="adj" fmla="val 50000"/>
              </a:avLst>
            </a:prstTxWarp>
          </a:bodyPr>
          <a:lstStyle/>
          <a:p>
            <a:pPr algn="ctr"/>
            <a:r>
              <a:rPr lang="zh-CN" altLang="en-US" sz="6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华文行楷"/>
                <a:ea typeface="华文行楷"/>
              </a:rPr>
              <a:t>天上的街市</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日期占位符 1"/>
          <p:cNvSpPr>
            <a:spLocks noGrp="1"/>
          </p:cNvSpPr>
          <p:nvPr>
            <p:ph type="dt" sz="quarter" idx="10"/>
          </p:nvPr>
        </p:nvSpPr>
        <p:spPr>
          <a:xfrm>
            <a:off x="838200" y="6356350"/>
            <a:ext cx="2743200" cy="365125"/>
          </a:xfrm>
          <a:noFill/>
        </p:spPr>
        <p:txBody>
          <a:bodyPr anchor="ctr"/>
          <a:lstStyle/>
          <a:p>
            <a:fld id="{ADFB332F-CA2D-47B3-8EF4-DFB63F698007}" type="datetime1">
              <a:rPr lang="zh-CN" altLang="en-US">
                <a:latin typeface="Times New Roman" pitchFamily="18" charset="0"/>
              </a:rPr>
              <a:pPr/>
              <a:t>2018-9-23</a:t>
            </a:fld>
            <a:endParaRPr lang="en-US" altLang="zh-CN">
              <a:latin typeface="Times New Roman" pitchFamily="18" charset="0"/>
            </a:endParaRPr>
          </a:p>
        </p:txBody>
      </p:sp>
      <p:sp>
        <p:nvSpPr>
          <p:cNvPr id="43010"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43011"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E6A7AB98-B9A9-497A-A963-5A8C1AA4FFE6}" type="slidenum">
              <a:rPr lang="en-US" altLang="zh-CN" sz="1400">
                <a:latin typeface="Times New Roman" pitchFamily="18" charset="0"/>
              </a:rPr>
              <a:pPr algn="r"/>
              <a:t>30</a:t>
            </a:fld>
            <a:endParaRPr lang="en-US" altLang="zh-CN" sz="1400">
              <a:latin typeface="Times New Roman" pitchFamily="18" charset="0"/>
            </a:endParaRPr>
          </a:p>
        </p:txBody>
      </p:sp>
      <p:grpSp>
        <p:nvGrpSpPr>
          <p:cNvPr id="43012" name="Group 2"/>
          <p:cNvGrpSpPr>
            <a:grpSpLocks/>
          </p:cNvGrpSpPr>
          <p:nvPr/>
        </p:nvGrpSpPr>
        <p:grpSpPr bwMode="auto">
          <a:xfrm>
            <a:off x="1524000" y="0"/>
            <a:ext cx="9144000" cy="6858000"/>
            <a:chOff x="0" y="0"/>
            <a:chExt cx="5760" cy="4320"/>
          </a:xfrm>
        </p:grpSpPr>
        <p:pic>
          <p:nvPicPr>
            <p:cNvPr id="43020" name="Picture 3" descr="image007"/>
            <p:cNvPicPr>
              <a:picLocks noChangeAspect="1" noChangeArrowheads="1" noCrop="1"/>
            </p:cNvPicPr>
            <p:nvPr/>
          </p:nvPicPr>
          <p:blipFill>
            <a:blip r:embed="rId2" cstate="print"/>
            <a:srcRect/>
            <a:stretch>
              <a:fillRect/>
            </a:stretch>
          </p:blipFill>
          <p:spPr bwMode="auto">
            <a:xfrm>
              <a:off x="0" y="0"/>
              <a:ext cx="2264" cy="2310"/>
            </a:xfrm>
            <a:prstGeom prst="rect">
              <a:avLst/>
            </a:prstGeom>
            <a:noFill/>
            <a:ln w="9525">
              <a:noFill/>
              <a:miter lim="800000"/>
              <a:headEnd/>
              <a:tailEnd/>
            </a:ln>
          </p:spPr>
        </p:pic>
        <p:pic>
          <p:nvPicPr>
            <p:cNvPr id="43021" name="Picture 4" descr="image007"/>
            <p:cNvPicPr>
              <a:picLocks noChangeAspect="1" noChangeArrowheads="1" noCrop="1"/>
            </p:cNvPicPr>
            <p:nvPr/>
          </p:nvPicPr>
          <p:blipFill>
            <a:blip r:embed="rId2" cstate="print"/>
            <a:srcRect/>
            <a:stretch>
              <a:fillRect/>
            </a:stretch>
          </p:blipFill>
          <p:spPr bwMode="auto">
            <a:xfrm>
              <a:off x="0" y="2010"/>
              <a:ext cx="2264" cy="2310"/>
            </a:xfrm>
            <a:prstGeom prst="rect">
              <a:avLst/>
            </a:prstGeom>
            <a:noFill/>
            <a:ln w="9525">
              <a:noFill/>
              <a:miter lim="800000"/>
              <a:headEnd/>
              <a:tailEnd/>
            </a:ln>
          </p:spPr>
        </p:pic>
        <p:pic>
          <p:nvPicPr>
            <p:cNvPr id="43022" name="Picture 5" descr="image007"/>
            <p:cNvPicPr>
              <a:picLocks noChangeAspect="1" noChangeArrowheads="1" noCrop="1"/>
            </p:cNvPicPr>
            <p:nvPr/>
          </p:nvPicPr>
          <p:blipFill>
            <a:blip r:embed="rId2" cstate="print"/>
            <a:srcRect/>
            <a:stretch>
              <a:fillRect/>
            </a:stretch>
          </p:blipFill>
          <p:spPr bwMode="auto">
            <a:xfrm>
              <a:off x="3496" y="2010"/>
              <a:ext cx="2264" cy="2310"/>
            </a:xfrm>
            <a:prstGeom prst="rect">
              <a:avLst/>
            </a:prstGeom>
            <a:noFill/>
            <a:ln w="9525">
              <a:noFill/>
              <a:miter lim="800000"/>
              <a:headEnd/>
              <a:tailEnd/>
            </a:ln>
          </p:spPr>
        </p:pic>
        <p:pic>
          <p:nvPicPr>
            <p:cNvPr id="43023" name="Picture 6" descr="image007"/>
            <p:cNvPicPr>
              <a:picLocks noChangeAspect="1" noChangeArrowheads="1" noCrop="1"/>
            </p:cNvPicPr>
            <p:nvPr/>
          </p:nvPicPr>
          <p:blipFill>
            <a:blip r:embed="rId2" cstate="print"/>
            <a:srcRect/>
            <a:stretch>
              <a:fillRect/>
            </a:stretch>
          </p:blipFill>
          <p:spPr bwMode="auto">
            <a:xfrm>
              <a:off x="3496" y="0"/>
              <a:ext cx="2264" cy="2310"/>
            </a:xfrm>
            <a:prstGeom prst="rect">
              <a:avLst/>
            </a:prstGeom>
            <a:noFill/>
            <a:ln w="9525">
              <a:noFill/>
              <a:miter lim="800000"/>
              <a:headEnd/>
              <a:tailEnd/>
            </a:ln>
          </p:spPr>
        </p:pic>
        <p:pic>
          <p:nvPicPr>
            <p:cNvPr id="43024" name="Picture 7" descr="image007"/>
            <p:cNvPicPr>
              <a:picLocks noChangeAspect="1" noChangeArrowheads="1" noCrop="1"/>
            </p:cNvPicPr>
            <p:nvPr/>
          </p:nvPicPr>
          <p:blipFill>
            <a:blip r:embed="rId2" cstate="print"/>
            <a:srcRect/>
            <a:stretch>
              <a:fillRect/>
            </a:stretch>
          </p:blipFill>
          <p:spPr bwMode="auto">
            <a:xfrm>
              <a:off x="1444" y="0"/>
              <a:ext cx="2294" cy="2341"/>
            </a:xfrm>
            <a:prstGeom prst="rect">
              <a:avLst/>
            </a:prstGeom>
            <a:noFill/>
            <a:ln w="9525">
              <a:noFill/>
              <a:miter lim="800000"/>
              <a:headEnd/>
              <a:tailEnd/>
            </a:ln>
          </p:spPr>
        </p:pic>
        <p:pic>
          <p:nvPicPr>
            <p:cNvPr id="43025" name="Picture 8" descr="image007"/>
            <p:cNvPicPr>
              <a:picLocks noChangeAspect="1" noChangeArrowheads="1" noCrop="1"/>
            </p:cNvPicPr>
            <p:nvPr/>
          </p:nvPicPr>
          <p:blipFill>
            <a:blip r:embed="rId2" cstate="print"/>
            <a:srcRect/>
            <a:stretch>
              <a:fillRect/>
            </a:stretch>
          </p:blipFill>
          <p:spPr bwMode="auto">
            <a:xfrm>
              <a:off x="1429" y="2010"/>
              <a:ext cx="2264" cy="2310"/>
            </a:xfrm>
            <a:prstGeom prst="rect">
              <a:avLst/>
            </a:prstGeom>
            <a:noFill/>
            <a:ln w="9525">
              <a:noFill/>
              <a:miter lim="800000"/>
              <a:headEnd/>
              <a:tailEnd/>
            </a:ln>
          </p:spPr>
        </p:pic>
      </p:grpSp>
      <p:pic>
        <p:nvPicPr>
          <p:cNvPr id="43013" name="Picture 9" descr="jingyesi"/>
          <p:cNvPicPr>
            <a:picLocks noChangeAspect="1" noChangeArrowheads="1"/>
          </p:cNvPicPr>
          <p:nvPr/>
        </p:nvPicPr>
        <p:blipFill>
          <a:blip r:embed="rId3" cstate="print"/>
          <a:srcRect/>
          <a:stretch>
            <a:fillRect/>
          </a:stretch>
        </p:blipFill>
        <p:spPr bwMode="auto">
          <a:xfrm>
            <a:off x="1524000" y="1341438"/>
            <a:ext cx="9144000" cy="4895850"/>
          </a:xfrm>
          <a:prstGeom prst="rect">
            <a:avLst/>
          </a:prstGeom>
          <a:noFill/>
          <a:ln w="9525">
            <a:noFill/>
            <a:miter lim="800000"/>
            <a:headEnd/>
            <a:tailEnd/>
          </a:ln>
        </p:spPr>
      </p:pic>
      <p:sp>
        <p:nvSpPr>
          <p:cNvPr id="146442" name="Text Box 10"/>
          <p:cNvSpPr txBox="1">
            <a:spLocks noChangeArrowheads="1"/>
          </p:cNvSpPr>
          <p:nvPr/>
        </p:nvSpPr>
        <p:spPr bwMode="auto">
          <a:xfrm>
            <a:off x="2279650" y="5343525"/>
            <a:ext cx="4686300" cy="579438"/>
          </a:xfrm>
          <a:prstGeom prst="rect">
            <a:avLst/>
          </a:prstGeom>
          <a:noFill/>
          <a:ln w="9525">
            <a:noFill/>
            <a:miter lim="800000"/>
            <a:headEnd/>
            <a:tailEnd/>
          </a:ln>
        </p:spPr>
        <p:txBody>
          <a:bodyPr>
            <a:spAutoFit/>
          </a:bodyPr>
          <a:lstStyle/>
          <a:p>
            <a:pPr>
              <a:spcBef>
                <a:spcPct val="50000"/>
              </a:spcBef>
            </a:pPr>
            <a:r>
              <a:rPr lang="en-US" altLang="zh-CN" sz="3200" b="1">
                <a:solidFill>
                  <a:srgbClr val="FFFFFF"/>
                </a:solidFill>
                <a:ea typeface="楷体_GB2312"/>
                <a:cs typeface="楷体_GB2312"/>
              </a:rPr>
              <a:t> </a:t>
            </a:r>
            <a:r>
              <a:rPr lang="zh-CN" altLang="en-US" sz="3200" b="1">
                <a:solidFill>
                  <a:srgbClr val="FFFFFF"/>
                </a:solidFill>
                <a:ea typeface="楷体_GB2312"/>
                <a:cs typeface="楷体_GB2312"/>
              </a:rPr>
              <a:t>对现实的失望</a:t>
            </a:r>
          </a:p>
        </p:txBody>
      </p:sp>
      <p:sp>
        <p:nvSpPr>
          <p:cNvPr id="146443" name="Text Box 11"/>
          <p:cNvSpPr txBox="1">
            <a:spLocks noChangeArrowheads="1"/>
          </p:cNvSpPr>
          <p:nvPr/>
        </p:nvSpPr>
        <p:spPr bwMode="auto">
          <a:xfrm>
            <a:off x="2279650" y="5949950"/>
            <a:ext cx="6408738" cy="579438"/>
          </a:xfrm>
          <a:prstGeom prst="rect">
            <a:avLst/>
          </a:prstGeom>
          <a:noFill/>
          <a:ln w="9525">
            <a:noFill/>
            <a:miter lim="800000"/>
            <a:headEnd/>
            <a:tailEnd/>
          </a:ln>
        </p:spPr>
        <p:txBody>
          <a:bodyPr>
            <a:spAutoFit/>
          </a:bodyPr>
          <a:lstStyle/>
          <a:p>
            <a:pPr>
              <a:spcBef>
                <a:spcPct val="50000"/>
              </a:spcBef>
            </a:pPr>
            <a:r>
              <a:rPr lang="en-US" altLang="zh-CN" sz="3200" b="1">
                <a:solidFill>
                  <a:srgbClr val="FFFFFF"/>
                </a:solidFill>
                <a:ea typeface="楷体_GB2312"/>
                <a:cs typeface="楷体_GB2312"/>
              </a:rPr>
              <a:t> </a:t>
            </a:r>
            <a:r>
              <a:rPr lang="zh-CN" altLang="en-US" sz="3200" b="1">
                <a:solidFill>
                  <a:srgbClr val="FFFFFF"/>
                </a:solidFill>
                <a:ea typeface="楷体_GB2312"/>
                <a:cs typeface="楷体_GB2312"/>
              </a:rPr>
              <a:t>对祖国、家乡、亲人的思念之情</a:t>
            </a:r>
          </a:p>
        </p:txBody>
      </p:sp>
      <p:pic>
        <p:nvPicPr>
          <p:cNvPr id="43016" name="Picture 12" descr="star"/>
          <p:cNvPicPr>
            <a:picLocks noChangeAspect="1" noChangeArrowheads="1" noCrop="1"/>
          </p:cNvPicPr>
          <p:nvPr/>
        </p:nvPicPr>
        <p:blipFill>
          <a:blip r:embed="rId4" cstate="print"/>
          <a:srcRect/>
          <a:stretch>
            <a:fillRect/>
          </a:stretch>
        </p:blipFill>
        <p:spPr bwMode="auto">
          <a:xfrm>
            <a:off x="4511675" y="260350"/>
            <a:ext cx="584200" cy="584200"/>
          </a:xfrm>
          <a:prstGeom prst="rect">
            <a:avLst/>
          </a:prstGeom>
          <a:noFill/>
          <a:ln w="9525">
            <a:noFill/>
            <a:miter lim="800000"/>
            <a:headEnd/>
            <a:tailEnd/>
          </a:ln>
        </p:spPr>
      </p:pic>
      <p:pic>
        <p:nvPicPr>
          <p:cNvPr id="43017" name="Picture 13" descr="star"/>
          <p:cNvPicPr>
            <a:picLocks noChangeAspect="1" noChangeArrowheads="1" noCrop="1"/>
          </p:cNvPicPr>
          <p:nvPr/>
        </p:nvPicPr>
        <p:blipFill>
          <a:blip r:embed="rId4" cstate="print"/>
          <a:srcRect/>
          <a:stretch>
            <a:fillRect/>
          </a:stretch>
        </p:blipFill>
        <p:spPr bwMode="auto">
          <a:xfrm>
            <a:off x="5519738" y="1052513"/>
            <a:ext cx="584200" cy="584200"/>
          </a:xfrm>
          <a:prstGeom prst="rect">
            <a:avLst/>
          </a:prstGeom>
          <a:noFill/>
          <a:ln w="9525">
            <a:noFill/>
            <a:miter lim="800000"/>
            <a:headEnd/>
            <a:tailEnd/>
          </a:ln>
        </p:spPr>
      </p:pic>
      <p:pic>
        <p:nvPicPr>
          <p:cNvPr id="43018" name="Picture 14" descr="star"/>
          <p:cNvPicPr>
            <a:picLocks noChangeAspect="1" noChangeArrowheads="1" noCrop="1"/>
          </p:cNvPicPr>
          <p:nvPr/>
        </p:nvPicPr>
        <p:blipFill>
          <a:blip r:embed="rId4" cstate="print"/>
          <a:srcRect/>
          <a:stretch>
            <a:fillRect/>
          </a:stretch>
        </p:blipFill>
        <p:spPr bwMode="auto">
          <a:xfrm>
            <a:off x="7967663" y="404813"/>
            <a:ext cx="584200" cy="584200"/>
          </a:xfrm>
          <a:prstGeom prst="rect">
            <a:avLst/>
          </a:prstGeom>
          <a:noFill/>
          <a:ln w="9525">
            <a:noFill/>
            <a:miter lim="800000"/>
            <a:headEnd/>
            <a:tailEnd/>
          </a:ln>
        </p:spPr>
      </p:pic>
      <p:pic>
        <p:nvPicPr>
          <p:cNvPr id="43019" name="Picture 15" descr="star"/>
          <p:cNvPicPr>
            <a:picLocks noChangeAspect="1" noChangeArrowheads="1" noCrop="1"/>
          </p:cNvPicPr>
          <p:nvPr/>
        </p:nvPicPr>
        <p:blipFill>
          <a:blip r:embed="rId4" cstate="print"/>
          <a:srcRect/>
          <a:stretch>
            <a:fillRect/>
          </a:stretch>
        </p:blipFill>
        <p:spPr bwMode="auto">
          <a:xfrm>
            <a:off x="2424113" y="476250"/>
            <a:ext cx="584200" cy="584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6442"/>
                                        </p:tgtEl>
                                        <p:attrNameLst>
                                          <p:attrName>style.visibility</p:attrName>
                                        </p:attrNameLst>
                                      </p:cBhvr>
                                      <p:to>
                                        <p:strVal val="visible"/>
                                      </p:to>
                                    </p:set>
                                    <p:anim calcmode="lin" valueType="num">
                                      <p:cBhvr>
                                        <p:cTn id="7" dur="500" fill="hold"/>
                                        <p:tgtEl>
                                          <p:spTgt spid="146442"/>
                                        </p:tgtEl>
                                        <p:attrNameLst>
                                          <p:attrName>ppt_w</p:attrName>
                                        </p:attrNameLst>
                                      </p:cBhvr>
                                      <p:tavLst>
                                        <p:tav tm="0">
                                          <p:val>
                                            <p:fltVal val="0"/>
                                          </p:val>
                                        </p:tav>
                                        <p:tav tm="100000">
                                          <p:val>
                                            <p:strVal val="#ppt_w"/>
                                          </p:val>
                                        </p:tav>
                                      </p:tavLst>
                                    </p:anim>
                                    <p:anim calcmode="lin" valueType="num">
                                      <p:cBhvr>
                                        <p:cTn id="8" dur="500" fill="hold"/>
                                        <p:tgtEl>
                                          <p:spTgt spid="14644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6443"/>
                                        </p:tgtEl>
                                        <p:attrNameLst>
                                          <p:attrName>style.visibility</p:attrName>
                                        </p:attrNameLst>
                                      </p:cBhvr>
                                      <p:to>
                                        <p:strVal val="visible"/>
                                      </p:to>
                                    </p:set>
                                    <p:anim calcmode="lin" valueType="num">
                                      <p:cBhvr>
                                        <p:cTn id="13" dur="500" fill="hold"/>
                                        <p:tgtEl>
                                          <p:spTgt spid="146443"/>
                                        </p:tgtEl>
                                        <p:attrNameLst>
                                          <p:attrName>ppt_w</p:attrName>
                                        </p:attrNameLst>
                                      </p:cBhvr>
                                      <p:tavLst>
                                        <p:tav tm="0">
                                          <p:val>
                                            <p:fltVal val="0"/>
                                          </p:val>
                                        </p:tav>
                                        <p:tav tm="100000">
                                          <p:val>
                                            <p:strVal val="#ppt_w"/>
                                          </p:val>
                                        </p:tav>
                                      </p:tavLst>
                                    </p:anim>
                                    <p:anim calcmode="lin" valueType="num">
                                      <p:cBhvr>
                                        <p:cTn id="14" dur="500" fill="hold"/>
                                        <p:tgtEl>
                                          <p:spTgt spid="1464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2" grpId="0"/>
      <p:bldP spid="14644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日期占位符 1"/>
          <p:cNvSpPr>
            <a:spLocks noGrp="1"/>
          </p:cNvSpPr>
          <p:nvPr>
            <p:ph type="dt" sz="quarter" idx="10"/>
          </p:nvPr>
        </p:nvSpPr>
        <p:spPr>
          <a:xfrm>
            <a:off x="838200" y="6356350"/>
            <a:ext cx="2743200" cy="365125"/>
          </a:xfrm>
          <a:noFill/>
        </p:spPr>
        <p:txBody>
          <a:bodyPr anchor="ctr"/>
          <a:lstStyle/>
          <a:p>
            <a:fld id="{17A303C5-E95C-443B-A975-119C965079D9}" type="datetime1">
              <a:rPr lang="zh-CN" altLang="en-US">
                <a:latin typeface="Times New Roman" pitchFamily="18" charset="0"/>
              </a:rPr>
              <a:pPr/>
              <a:t>2018-9-23</a:t>
            </a:fld>
            <a:endParaRPr lang="en-US" altLang="zh-CN">
              <a:latin typeface="Times New Roman" pitchFamily="18" charset="0"/>
            </a:endParaRPr>
          </a:p>
        </p:txBody>
      </p:sp>
      <p:sp>
        <p:nvSpPr>
          <p:cNvPr id="16386"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FBBEA33A-0EE6-4515-926C-9AD95E4EDF64}" type="slidenum">
              <a:rPr lang="en-US" altLang="zh-CN" sz="1400">
                <a:latin typeface="Times New Roman" pitchFamily="18" charset="0"/>
              </a:rPr>
              <a:pPr algn="r"/>
              <a:t>4</a:t>
            </a:fld>
            <a:endParaRPr lang="en-US" altLang="zh-CN" sz="1400">
              <a:latin typeface="Times New Roman" pitchFamily="18" charset="0"/>
            </a:endParaRPr>
          </a:p>
        </p:txBody>
      </p:sp>
      <p:sp>
        <p:nvSpPr>
          <p:cNvPr id="16387" name="Text Box 2"/>
          <p:cNvSpPr txBox="1">
            <a:spLocks noChangeArrowheads="1"/>
          </p:cNvSpPr>
          <p:nvPr/>
        </p:nvSpPr>
        <p:spPr bwMode="auto">
          <a:xfrm>
            <a:off x="1524000" y="2349500"/>
            <a:ext cx="8931275" cy="4154488"/>
          </a:xfrm>
          <a:prstGeom prst="rect">
            <a:avLst/>
          </a:prstGeom>
          <a:noFill/>
          <a:ln w="9525">
            <a:noFill/>
            <a:miter lim="800000"/>
            <a:headEnd/>
            <a:tailEnd/>
          </a:ln>
        </p:spPr>
        <p:txBody>
          <a:bodyPr wrap="none">
            <a:spAutoFit/>
          </a:bodyPr>
          <a:lstStyle/>
          <a:p>
            <a:r>
              <a:rPr kumimoji="1" lang="en-US" altLang="zh-CN" sz="4400">
                <a:solidFill>
                  <a:schemeClr val="hlink"/>
                </a:solidFill>
                <a:latin typeface="Times New Roman" pitchFamily="18" charset="0"/>
                <a:ea typeface="楷体_GB2312"/>
                <a:cs typeface="楷体_GB2312"/>
              </a:rPr>
              <a:t>1</a:t>
            </a:r>
            <a:r>
              <a:rPr kumimoji="1" lang="zh-CN" altLang="en-US" sz="4400">
                <a:solidFill>
                  <a:schemeClr val="hlink"/>
                </a:solidFill>
                <a:latin typeface="Times New Roman" pitchFamily="18" charset="0"/>
                <a:ea typeface="楷体_GB2312"/>
                <a:cs typeface="楷体_GB2312"/>
              </a:rPr>
              <a:t>．诗歌的有感情诵读 </a:t>
            </a:r>
          </a:p>
          <a:p>
            <a:endParaRPr kumimoji="1" lang="zh-CN" altLang="en-US" sz="4400">
              <a:solidFill>
                <a:schemeClr val="hlink"/>
              </a:solidFill>
              <a:latin typeface="Times New Roman" pitchFamily="18" charset="0"/>
              <a:ea typeface="楷体_GB2312"/>
              <a:cs typeface="楷体_GB2312"/>
            </a:endParaRPr>
          </a:p>
          <a:p>
            <a:r>
              <a:rPr kumimoji="1" lang="en-US" altLang="zh-CN" sz="4400">
                <a:solidFill>
                  <a:schemeClr val="hlink"/>
                </a:solidFill>
                <a:latin typeface="Times New Roman" pitchFamily="18" charset="0"/>
                <a:ea typeface="楷体_GB2312"/>
                <a:cs typeface="楷体_GB2312"/>
              </a:rPr>
              <a:t>2</a:t>
            </a:r>
            <a:r>
              <a:rPr kumimoji="1" lang="zh-CN" altLang="en-US" sz="4400">
                <a:solidFill>
                  <a:schemeClr val="hlink"/>
                </a:solidFill>
                <a:latin typeface="Times New Roman" pitchFamily="18" charset="0"/>
                <a:ea typeface="楷体_GB2312"/>
                <a:cs typeface="楷体_GB2312"/>
              </a:rPr>
              <a:t>．诗歌意境和作者思想感情的理解</a:t>
            </a:r>
          </a:p>
          <a:p>
            <a:endParaRPr kumimoji="1" lang="zh-CN" altLang="en-US" sz="4400">
              <a:solidFill>
                <a:schemeClr val="hlink"/>
              </a:solidFill>
              <a:latin typeface="Times New Roman" pitchFamily="18" charset="0"/>
              <a:ea typeface="楷体_GB2312"/>
              <a:cs typeface="楷体_GB2312"/>
            </a:endParaRPr>
          </a:p>
          <a:p>
            <a:r>
              <a:rPr kumimoji="1" lang="en-US" altLang="zh-CN" sz="4400">
                <a:solidFill>
                  <a:schemeClr val="hlink"/>
                </a:solidFill>
                <a:latin typeface="Times New Roman" pitchFamily="18" charset="0"/>
                <a:ea typeface="楷体_GB2312"/>
                <a:cs typeface="楷体_GB2312"/>
              </a:rPr>
              <a:t>3</a:t>
            </a:r>
            <a:r>
              <a:rPr kumimoji="1" lang="zh-CN" altLang="en-US" sz="4400">
                <a:solidFill>
                  <a:schemeClr val="hlink"/>
                </a:solidFill>
                <a:latin typeface="Times New Roman" pitchFamily="18" charset="0"/>
                <a:ea typeface="楷体_GB2312"/>
                <a:cs typeface="楷体_GB2312"/>
              </a:rPr>
              <a:t>．联想和想象的运用</a:t>
            </a:r>
          </a:p>
          <a:p>
            <a:endParaRPr kumimoji="1" lang="en-US" altLang="zh-CN" sz="4400">
              <a:solidFill>
                <a:schemeClr val="hlink"/>
              </a:solidFill>
              <a:latin typeface="Times New Roman" pitchFamily="18" charset="0"/>
              <a:ea typeface="楷体_GB2312"/>
              <a:cs typeface="楷体_GB2312"/>
            </a:endParaRPr>
          </a:p>
        </p:txBody>
      </p:sp>
      <p:sp>
        <p:nvSpPr>
          <p:cNvPr id="16388" name="Text Box 3"/>
          <p:cNvSpPr txBox="1">
            <a:spLocks noChangeArrowheads="1"/>
          </p:cNvSpPr>
          <p:nvPr/>
        </p:nvSpPr>
        <p:spPr bwMode="auto">
          <a:xfrm>
            <a:off x="3575050" y="765175"/>
            <a:ext cx="2927350" cy="914400"/>
          </a:xfrm>
          <a:prstGeom prst="rect">
            <a:avLst/>
          </a:prstGeom>
          <a:solidFill>
            <a:schemeClr val="accent1"/>
          </a:solidFill>
          <a:ln w="9525">
            <a:noFill/>
            <a:miter lim="800000"/>
            <a:headEnd/>
            <a:tailEnd/>
          </a:ln>
        </p:spPr>
        <p:txBody>
          <a:bodyPr wrap="none">
            <a:spAutoFit/>
          </a:bodyPr>
          <a:lstStyle/>
          <a:p>
            <a:pPr algn="ctr" fontAlgn="ctr"/>
            <a:r>
              <a:rPr kumimoji="1" lang="zh-CN" altLang="en-US" sz="5400">
                <a:solidFill>
                  <a:schemeClr val="folHlink"/>
                </a:solidFill>
                <a:latin typeface="黑体" pitchFamily="49" charset="-122"/>
                <a:ea typeface="华文隶书"/>
                <a:cs typeface="华文隶书"/>
              </a:rPr>
              <a:t>学习重点</a:t>
            </a:r>
          </a:p>
        </p:txBody>
      </p:sp>
    </p:spTree>
  </p:cSld>
  <p:clrMapOvr>
    <a:masterClrMapping/>
  </p:clrMapOvr>
  <p:transition>
    <p:randomBar dir="vert"/>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日期占位符 1"/>
          <p:cNvSpPr>
            <a:spLocks noGrp="1"/>
          </p:cNvSpPr>
          <p:nvPr>
            <p:ph type="dt" sz="quarter" idx="10"/>
          </p:nvPr>
        </p:nvSpPr>
        <p:spPr>
          <a:xfrm>
            <a:off x="838200" y="6356350"/>
            <a:ext cx="2743200" cy="365125"/>
          </a:xfrm>
          <a:noFill/>
        </p:spPr>
        <p:txBody>
          <a:bodyPr anchor="ctr"/>
          <a:lstStyle/>
          <a:p>
            <a:fld id="{396650E0-61E6-47CE-864A-EC996C5586F1}" type="datetime1">
              <a:rPr lang="zh-CN" altLang="en-US">
                <a:latin typeface="Times New Roman" pitchFamily="18" charset="0"/>
              </a:rPr>
              <a:pPr/>
              <a:t>2018-9-23</a:t>
            </a:fld>
            <a:endParaRPr lang="en-US" altLang="zh-CN">
              <a:latin typeface="Times New Roman" pitchFamily="18" charset="0"/>
            </a:endParaRPr>
          </a:p>
        </p:txBody>
      </p:sp>
      <p:sp>
        <p:nvSpPr>
          <p:cNvPr id="17410"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17411"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32B6C56F-E87A-407E-BB23-D3B6B3B71B84}" type="slidenum">
              <a:rPr lang="en-US" altLang="zh-CN" sz="1400">
                <a:latin typeface="Times New Roman" pitchFamily="18" charset="0"/>
              </a:rPr>
              <a:pPr algn="r"/>
              <a:t>5</a:t>
            </a:fld>
            <a:endParaRPr lang="en-US" altLang="zh-CN" sz="1400">
              <a:latin typeface="Times New Roman" pitchFamily="18" charset="0"/>
            </a:endParaRPr>
          </a:p>
        </p:txBody>
      </p:sp>
      <p:grpSp>
        <p:nvGrpSpPr>
          <p:cNvPr id="17412" name="Group 2"/>
          <p:cNvGrpSpPr>
            <a:grpSpLocks/>
          </p:cNvGrpSpPr>
          <p:nvPr/>
        </p:nvGrpSpPr>
        <p:grpSpPr bwMode="auto">
          <a:xfrm>
            <a:off x="3881438" y="-425450"/>
            <a:ext cx="6948487" cy="6453188"/>
            <a:chOff x="1746" y="255"/>
            <a:chExt cx="4014" cy="4065"/>
          </a:xfrm>
        </p:grpSpPr>
        <p:pic>
          <p:nvPicPr>
            <p:cNvPr id="17421" name="Picture 3" descr="glorybg"/>
            <p:cNvPicPr>
              <a:picLocks noChangeAspect="1" noChangeArrowheads="1"/>
            </p:cNvPicPr>
            <p:nvPr/>
          </p:nvPicPr>
          <p:blipFill>
            <a:blip r:embed="rId2" cstate="print"/>
            <a:srcRect/>
            <a:stretch>
              <a:fillRect/>
            </a:stretch>
          </p:blipFill>
          <p:spPr bwMode="auto">
            <a:xfrm>
              <a:off x="3746" y="2306"/>
              <a:ext cx="2014" cy="2014"/>
            </a:xfrm>
            <a:prstGeom prst="rect">
              <a:avLst/>
            </a:prstGeom>
            <a:noFill/>
            <a:ln w="9525">
              <a:noFill/>
              <a:miter lim="800000"/>
              <a:headEnd/>
              <a:tailEnd/>
            </a:ln>
          </p:spPr>
        </p:pic>
        <p:pic>
          <p:nvPicPr>
            <p:cNvPr id="17422" name="Picture 4" descr="glorybg"/>
            <p:cNvPicPr>
              <a:picLocks noChangeAspect="1" noChangeArrowheads="1"/>
            </p:cNvPicPr>
            <p:nvPr/>
          </p:nvPicPr>
          <p:blipFill>
            <a:blip r:embed="rId2" cstate="print"/>
            <a:srcRect/>
            <a:stretch>
              <a:fillRect/>
            </a:stretch>
          </p:blipFill>
          <p:spPr bwMode="auto">
            <a:xfrm>
              <a:off x="3746" y="255"/>
              <a:ext cx="2014" cy="2014"/>
            </a:xfrm>
            <a:prstGeom prst="rect">
              <a:avLst/>
            </a:prstGeom>
            <a:noFill/>
            <a:ln w="9525">
              <a:noFill/>
              <a:miter lim="800000"/>
              <a:headEnd/>
              <a:tailEnd/>
            </a:ln>
          </p:spPr>
        </p:pic>
        <p:pic>
          <p:nvPicPr>
            <p:cNvPr id="17423" name="Picture 5" descr="glorybg"/>
            <p:cNvPicPr>
              <a:picLocks noChangeAspect="1" noChangeArrowheads="1"/>
            </p:cNvPicPr>
            <p:nvPr/>
          </p:nvPicPr>
          <p:blipFill>
            <a:blip r:embed="rId2" cstate="print"/>
            <a:srcRect/>
            <a:stretch>
              <a:fillRect/>
            </a:stretch>
          </p:blipFill>
          <p:spPr bwMode="auto">
            <a:xfrm>
              <a:off x="1746" y="2306"/>
              <a:ext cx="2014" cy="2014"/>
            </a:xfrm>
            <a:prstGeom prst="rect">
              <a:avLst/>
            </a:prstGeom>
            <a:noFill/>
            <a:ln w="9525">
              <a:noFill/>
              <a:miter lim="800000"/>
              <a:headEnd/>
              <a:tailEnd/>
            </a:ln>
          </p:spPr>
        </p:pic>
        <p:pic>
          <p:nvPicPr>
            <p:cNvPr id="17424" name="Picture 6" descr="glorybg"/>
            <p:cNvPicPr>
              <a:picLocks noChangeAspect="1" noChangeArrowheads="1"/>
            </p:cNvPicPr>
            <p:nvPr/>
          </p:nvPicPr>
          <p:blipFill>
            <a:blip r:embed="rId2" cstate="print"/>
            <a:srcRect/>
            <a:stretch>
              <a:fillRect/>
            </a:stretch>
          </p:blipFill>
          <p:spPr bwMode="auto">
            <a:xfrm>
              <a:off x="1837" y="255"/>
              <a:ext cx="2014" cy="2014"/>
            </a:xfrm>
            <a:prstGeom prst="rect">
              <a:avLst/>
            </a:prstGeom>
            <a:noFill/>
            <a:ln w="9525">
              <a:noFill/>
              <a:miter lim="800000"/>
              <a:headEnd/>
              <a:tailEnd/>
            </a:ln>
          </p:spPr>
        </p:pic>
      </p:grpSp>
      <p:pic>
        <p:nvPicPr>
          <p:cNvPr id="134151" name="Picture 7" descr="guomoruo"/>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619250" y="1412875"/>
            <a:ext cx="2998788" cy="3816350"/>
          </a:xfrm>
          <a:prstGeom prst="rect">
            <a:avLst/>
          </a:prstGeom>
          <a:noFill/>
          <a:ln w="9525">
            <a:noFill/>
            <a:miter lim="800000"/>
            <a:headEnd/>
            <a:tailEnd/>
          </a:ln>
        </p:spPr>
      </p:pic>
      <p:sp>
        <p:nvSpPr>
          <p:cNvPr id="134152" name="Text Box 8"/>
          <p:cNvSpPr txBox="1">
            <a:spLocks noChangeArrowheads="1"/>
          </p:cNvSpPr>
          <p:nvPr/>
        </p:nvSpPr>
        <p:spPr bwMode="auto">
          <a:xfrm>
            <a:off x="5087938" y="2205038"/>
            <a:ext cx="5219700" cy="2289175"/>
          </a:xfrm>
          <a:prstGeom prst="rect">
            <a:avLst/>
          </a:prstGeom>
          <a:noFill/>
          <a:ln w="9525">
            <a:noFill/>
            <a:miter lim="800000"/>
            <a:headEnd/>
            <a:tailEnd/>
          </a:ln>
        </p:spPr>
        <p:txBody>
          <a:bodyPr>
            <a:spAutoFit/>
          </a:bodyPr>
          <a:lstStyle/>
          <a:p>
            <a:pPr>
              <a:spcBef>
                <a:spcPct val="50000"/>
              </a:spcBef>
            </a:pPr>
            <a:r>
              <a:rPr lang="en-US" altLang="zh-CN" sz="3600" b="1">
                <a:solidFill>
                  <a:srgbClr val="CC66FF"/>
                </a:solidFill>
                <a:ea typeface="楷体_GB2312"/>
                <a:cs typeface="楷体_GB2312"/>
              </a:rPr>
              <a:t>       </a:t>
            </a:r>
            <a:r>
              <a:rPr lang="zh-CN" altLang="en-US" sz="3600" b="1">
                <a:solidFill>
                  <a:srgbClr val="CC66FF"/>
                </a:solidFill>
                <a:ea typeface="楷体_GB2312"/>
                <a:cs typeface="楷体_GB2312"/>
              </a:rPr>
              <a:t>郭沫若：原名郭开贞，四川乐县人。诗人、学者。代表诗集</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女神</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星空</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a:t>
            </a:r>
          </a:p>
        </p:txBody>
      </p:sp>
      <p:pic>
        <p:nvPicPr>
          <p:cNvPr id="17415" name="Picture 9" descr="cul_list02"/>
          <p:cNvPicPr>
            <a:picLocks noChangeAspect="1" noChangeArrowheads="1"/>
          </p:cNvPicPr>
          <p:nvPr/>
        </p:nvPicPr>
        <p:blipFill>
          <a:blip r:embed="rId4" cstate="print"/>
          <a:srcRect/>
          <a:stretch>
            <a:fillRect/>
          </a:stretch>
        </p:blipFill>
        <p:spPr bwMode="auto">
          <a:xfrm>
            <a:off x="1919288" y="476250"/>
            <a:ext cx="2089150" cy="788988"/>
          </a:xfrm>
          <a:prstGeom prst="rect">
            <a:avLst/>
          </a:prstGeom>
          <a:noFill/>
          <a:ln w="9525">
            <a:noFill/>
            <a:miter lim="800000"/>
            <a:headEnd/>
            <a:tailEnd/>
          </a:ln>
        </p:spPr>
      </p:pic>
      <p:sp>
        <p:nvSpPr>
          <p:cNvPr id="17416" name="Text Box 10"/>
          <p:cNvSpPr txBox="1">
            <a:spLocks noChangeArrowheads="1"/>
          </p:cNvSpPr>
          <p:nvPr/>
        </p:nvSpPr>
        <p:spPr bwMode="auto">
          <a:xfrm>
            <a:off x="4656138" y="549275"/>
            <a:ext cx="3816350" cy="641350"/>
          </a:xfrm>
          <a:prstGeom prst="rect">
            <a:avLst/>
          </a:prstGeom>
          <a:noFill/>
          <a:ln w="9525">
            <a:noFill/>
            <a:miter lim="800000"/>
            <a:headEnd/>
            <a:tailEnd/>
          </a:ln>
        </p:spPr>
        <p:txBody>
          <a:bodyPr>
            <a:spAutoFit/>
          </a:bodyPr>
          <a:lstStyle/>
          <a:p>
            <a:pPr>
              <a:spcBef>
                <a:spcPct val="50000"/>
              </a:spcBef>
            </a:pPr>
            <a:r>
              <a:rPr lang="zh-CN" altLang="en-US" sz="3600" b="1">
                <a:solidFill>
                  <a:srgbClr val="6600FF"/>
                </a:solidFill>
                <a:ea typeface="黑体" pitchFamily="49" charset="-122"/>
              </a:rPr>
              <a:t>走近作者：</a:t>
            </a:r>
          </a:p>
        </p:txBody>
      </p:sp>
      <p:pic>
        <p:nvPicPr>
          <p:cNvPr id="17417" name="Picture 11" descr="line1"/>
          <p:cNvPicPr>
            <a:picLocks noChangeAspect="1" noChangeArrowheads="1"/>
          </p:cNvPicPr>
          <p:nvPr/>
        </p:nvPicPr>
        <p:blipFill>
          <a:blip r:embed="rId5"/>
          <a:srcRect/>
          <a:stretch>
            <a:fillRect/>
          </a:stretch>
        </p:blipFill>
        <p:spPr bwMode="auto">
          <a:xfrm>
            <a:off x="2855913" y="1412875"/>
            <a:ext cx="7239000" cy="9525"/>
          </a:xfrm>
          <a:prstGeom prst="rect">
            <a:avLst/>
          </a:prstGeom>
          <a:noFill/>
          <a:ln w="9525">
            <a:noFill/>
            <a:miter lim="800000"/>
            <a:headEnd/>
            <a:tailEnd/>
          </a:ln>
        </p:spPr>
      </p:pic>
      <p:pic>
        <p:nvPicPr>
          <p:cNvPr id="17418" name="Picture 12" descr="line1"/>
          <p:cNvPicPr>
            <a:picLocks noChangeAspect="1" noChangeArrowheads="1"/>
          </p:cNvPicPr>
          <p:nvPr/>
        </p:nvPicPr>
        <p:blipFill>
          <a:blip r:embed="rId5"/>
          <a:srcRect/>
          <a:stretch>
            <a:fillRect/>
          </a:stretch>
        </p:blipFill>
        <p:spPr bwMode="auto">
          <a:xfrm>
            <a:off x="2855913" y="1484313"/>
            <a:ext cx="7239000" cy="9525"/>
          </a:xfrm>
          <a:prstGeom prst="rect">
            <a:avLst/>
          </a:prstGeom>
          <a:noFill/>
          <a:ln w="9525">
            <a:noFill/>
            <a:miter lim="800000"/>
            <a:headEnd/>
            <a:tailEnd/>
          </a:ln>
        </p:spPr>
      </p:pic>
      <p:sp>
        <p:nvSpPr>
          <p:cNvPr id="134157" name="Text Box 13"/>
          <p:cNvSpPr txBox="1">
            <a:spLocks noChangeArrowheads="1"/>
          </p:cNvSpPr>
          <p:nvPr/>
        </p:nvSpPr>
        <p:spPr bwMode="auto">
          <a:xfrm>
            <a:off x="5303838" y="4508500"/>
            <a:ext cx="4032250" cy="1190625"/>
          </a:xfrm>
          <a:prstGeom prst="rect">
            <a:avLst/>
          </a:prstGeom>
          <a:noFill/>
          <a:ln w="9525">
            <a:noFill/>
            <a:miter lim="800000"/>
            <a:headEnd/>
            <a:tailEnd/>
          </a:ln>
        </p:spPr>
        <p:txBody>
          <a:bodyPr>
            <a:spAutoFit/>
          </a:bodyPr>
          <a:lstStyle/>
          <a:p>
            <a:pPr>
              <a:spcBef>
                <a:spcPct val="50000"/>
              </a:spcBef>
            </a:pPr>
            <a:r>
              <a:rPr lang="zh-CN" altLang="en-US" sz="3600" b="1">
                <a:solidFill>
                  <a:srgbClr val="CC66FF"/>
                </a:solidFill>
                <a:ea typeface="楷体_GB2312"/>
                <a:cs typeface="楷体_GB2312"/>
              </a:rPr>
              <a:t>本课的两首诗都选自</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星空</a:t>
            </a:r>
            <a:r>
              <a:rPr lang="en-US" altLang="zh-CN" sz="3600" b="1">
                <a:solidFill>
                  <a:srgbClr val="CC66FF"/>
                </a:solidFill>
                <a:ea typeface="楷体_GB2312"/>
                <a:cs typeface="楷体_GB2312"/>
              </a:rPr>
              <a:t>》</a:t>
            </a:r>
            <a:r>
              <a:rPr lang="zh-CN" altLang="en-US" sz="3600" b="1">
                <a:solidFill>
                  <a:srgbClr val="CC66FF"/>
                </a:solidFill>
                <a:ea typeface="楷体_GB2312"/>
                <a:cs typeface="楷体_GB2312"/>
              </a:rPr>
              <a:t>。</a:t>
            </a:r>
          </a:p>
        </p:txBody>
      </p:sp>
      <p:pic>
        <p:nvPicPr>
          <p:cNvPr id="17420" name="Picture 14" descr="bj4"/>
          <p:cNvPicPr>
            <a:picLocks noChangeAspect="1" noChangeArrowheads="1" noCrop="1"/>
          </p:cNvPicPr>
          <p:nvPr/>
        </p:nvPicPr>
        <p:blipFill>
          <a:blip r:embed="rId6" cstate="print"/>
          <a:srcRect/>
          <a:stretch>
            <a:fillRect/>
          </a:stretch>
        </p:blipFill>
        <p:spPr bwMode="auto">
          <a:xfrm>
            <a:off x="9336088" y="5526088"/>
            <a:ext cx="1331912" cy="1331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2" fill="hold" nodeType="clickEffect">
                                  <p:stCondLst>
                                    <p:cond delay="0"/>
                                  </p:stCondLst>
                                  <p:childTnLst>
                                    <p:set>
                                      <p:cBhvr>
                                        <p:cTn id="6" dur="1" fill="hold">
                                          <p:stCondLst>
                                            <p:cond delay="0"/>
                                          </p:stCondLst>
                                        </p:cTn>
                                        <p:tgtEl>
                                          <p:spTgt spid="134151"/>
                                        </p:tgtEl>
                                        <p:attrNameLst>
                                          <p:attrName>style.visibility</p:attrName>
                                        </p:attrNameLst>
                                      </p:cBhvr>
                                      <p:to>
                                        <p:strVal val="visible"/>
                                      </p:to>
                                    </p:set>
                                    <p:anim calcmode="lin" valueType="num">
                                      <p:cBhvr>
                                        <p:cTn id="7" dur="2000" fill="hold"/>
                                        <p:tgtEl>
                                          <p:spTgt spid="134151"/>
                                        </p:tgtEl>
                                        <p:attrNameLst>
                                          <p:attrName>ppt_w</p:attrName>
                                        </p:attrNameLst>
                                      </p:cBhvr>
                                      <p:tavLst>
                                        <p:tav tm="0">
                                          <p:val>
                                            <p:strVal val="4*#ppt_w"/>
                                          </p:val>
                                        </p:tav>
                                        <p:tav tm="100000">
                                          <p:val>
                                            <p:strVal val="#ppt_w"/>
                                          </p:val>
                                        </p:tav>
                                      </p:tavLst>
                                    </p:anim>
                                    <p:anim calcmode="lin" valueType="num">
                                      <p:cBhvr>
                                        <p:cTn id="8" dur="2000" fill="hold"/>
                                        <p:tgtEl>
                                          <p:spTgt spid="134151"/>
                                        </p:tgtEl>
                                        <p:attrNameLst>
                                          <p:attrName>ppt_h</p:attrName>
                                        </p:attrNameLst>
                                      </p:cBhvr>
                                      <p:tavLst>
                                        <p:tav tm="0">
                                          <p:val>
                                            <p:strVal val="4*#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4152"/>
                                        </p:tgtEl>
                                        <p:attrNameLst>
                                          <p:attrName>style.visibility</p:attrName>
                                        </p:attrNameLst>
                                      </p:cBhvr>
                                      <p:to>
                                        <p:strVal val="visible"/>
                                      </p:to>
                                    </p:set>
                                    <p:animEffect transition="in" filter="blinds(horizontal)">
                                      <p:cBhvr>
                                        <p:cTn id="13" dur="500"/>
                                        <p:tgtEl>
                                          <p:spTgt spid="13415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34157"/>
                                        </p:tgtEl>
                                        <p:attrNameLst>
                                          <p:attrName>style.visibility</p:attrName>
                                        </p:attrNameLst>
                                      </p:cBhvr>
                                      <p:to>
                                        <p:strVal val="visible"/>
                                      </p:to>
                                    </p:set>
                                    <p:anim calcmode="lin" valueType="num">
                                      <p:cBhvr>
                                        <p:cTn id="18" dur="500" fill="hold"/>
                                        <p:tgtEl>
                                          <p:spTgt spid="134157"/>
                                        </p:tgtEl>
                                        <p:attrNameLst>
                                          <p:attrName>ppt_w</p:attrName>
                                        </p:attrNameLst>
                                      </p:cBhvr>
                                      <p:tavLst>
                                        <p:tav tm="0">
                                          <p:val>
                                            <p:fltVal val="0"/>
                                          </p:val>
                                        </p:tav>
                                        <p:tav tm="100000">
                                          <p:val>
                                            <p:strVal val="#ppt_w"/>
                                          </p:val>
                                        </p:tav>
                                      </p:tavLst>
                                    </p:anim>
                                    <p:anim calcmode="lin" valueType="num">
                                      <p:cBhvr>
                                        <p:cTn id="19" dur="500" fill="hold"/>
                                        <p:tgtEl>
                                          <p:spTgt spid="1341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p:bldP spid="13415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日期占位符 1"/>
          <p:cNvSpPr>
            <a:spLocks noGrp="1"/>
          </p:cNvSpPr>
          <p:nvPr>
            <p:ph type="dt" sz="quarter" idx="10"/>
          </p:nvPr>
        </p:nvSpPr>
        <p:spPr>
          <a:xfrm>
            <a:off x="838200" y="6356350"/>
            <a:ext cx="2743200" cy="365125"/>
          </a:xfrm>
          <a:noFill/>
        </p:spPr>
        <p:txBody>
          <a:bodyPr anchor="ctr"/>
          <a:lstStyle/>
          <a:p>
            <a:fld id="{5ACA686F-2DC0-4860-89BB-30C2623EBA46}" type="datetime1">
              <a:rPr lang="zh-CN" altLang="en-US">
                <a:latin typeface="Times New Roman" pitchFamily="18" charset="0"/>
              </a:rPr>
              <a:pPr/>
              <a:t>2018-9-23</a:t>
            </a:fld>
            <a:endParaRPr lang="en-US" altLang="zh-CN">
              <a:latin typeface="Times New Roman" pitchFamily="18" charset="0"/>
            </a:endParaRPr>
          </a:p>
        </p:txBody>
      </p:sp>
      <p:sp>
        <p:nvSpPr>
          <p:cNvPr id="18434" name="页脚占位符 2"/>
          <p:cNvSpPr>
            <a:spLocks noGrp="1"/>
          </p:cNvSpPr>
          <p:nvPr>
            <p:ph type="ftr" sz="quarter" idx="4294967295"/>
          </p:nvPr>
        </p:nvSpPr>
        <p:spPr bwMode="auto">
          <a:xfrm>
            <a:off x="4038600" y="6356350"/>
            <a:ext cx="4114800" cy="365125"/>
          </a:xfrm>
          <a:prstGeom prst="rect">
            <a:avLst/>
          </a:prstGeom>
          <a:noFill/>
          <a:ln>
            <a:miter lim="800000"/>
            <a:headEnd/>
            <a:tailEnd/>
          </a:ln>
        </p:spPr>
        <p:txBody>
          <a:bodyPr anchor="ctr"/>
          <a:lstStyle/>
          <a:p>
            <a:pPr algn="ctr"/>
            <a:endParaRPr lang="en-US" altLang="zh-CN" sz="1400">
              <a:latin typeface="Times New Roman" pitchFamily="18" charset="0"/>
            </a:endParaRPr>
          </a:p>
        </p:txBody>
      </p:sp>
      <p:sp>
        <p:nvSpPr>
          <p:cNvPr id="18435" name="灯片编号占位符 3"/>
          <p:cNvSpPr>
            <a:spLocks noGrp="1"/>
          </p:cNvSpPr>
          <p:nvPr>
            <p:ph type="sldNum" sz="quarter" idx="4294967295"/>
          </p:nvPr>
        </p:nvSpPr>
        <p:spPr bwMode="auto">
          <a:xfrm>
            <a:off x="8610600" y="6356350"/>
            <a:ext cx="2743200" cy="365125"/>
          </a:xfrm>
          <a:prstGeom prst="rect">
            <a:avLst/>
          </a:prstGeom>
          <a:noFill/>
          <a:ln>
            <a:miter lim="800000"/>
            <a:headEnd/>
            <a:tailEnd/>
          </a:ln>
        </p:spPr>
        <p:txBody>
          <a:bodyPr anchor="ctr"/>
          <a:lstStyle/>
          <a:p>
            <a:pPr algn="r"/>
            <a:fld id="{F1F7AD77-4041-4D30-A233-E50AC0E22EE9}" type="slidenum">
              <a:rPr lang="en-US" altLang="zh-CN" sz="1400">
                <a:latin typeface="Times New Roman" pitchFamily="18" charset="0"/>
              </a:rPr>
              <a:pPr algn="r"/>
              <a:t>6</a:t>
            </a:fld>
            <a:endParaRPr lang="en-US" altLang="zh-CN" sz="1400">
              <a:latin typeface="Times New Roman" pitchFamily="18" charset="0"/>
            </a:endParaRPr>
          </a:p>
        </p:txBody>
      </p:sp>
      <p:pic>
        <p:nvPicPr>
          <p:cNvPr id="18436" name="Picture 2051" descr="0012_1024"/>
          <p:cNvPicPr>
            <a:picLocks noChangeAspect="1" noChangeArrowheads="1"/>
          </p:cNvPicPr>
          <p:nvPr/>
        </p:nvPicPr>
        <p:blipFill>
          <a:blip r:embed="rId2" cstate="print"/>
          <a:srcRect b="5315"/>
          <a:stretch>
            <a:fillRect/>
          </a:stretch>
        </p:blipFill>
        <p:spPr bwMode="auto">
          <a:xfrm>
            <a:off x="1524000" y="0"/>
            <a:ext cx="9753600" cy="6926263"/>
          </a:xfrm>
          <a:prstGeom prst="rect">
            <a:avLst/>
          </a:prstGeom>
          <a:noFill/>
          <a:ln w="9525">
            <a:noFill/>
            <a:miter lim="800000"/>
            <a:headEnd/>
            <a:tailEnd/>
          </a:ln>
        </p:spPr>
      </p:pic>
      <p:sp>
        <p:nvSpPr>
          <p:cNvPr id="121858" name="Text Box 2050"/>
          <p:cNvSpPr txBox="1">
            <a:spLocks noChangeArrowheads="1"/>
          </p:cNvSpPr>
          <p:nvPr/>
        </p:nvSpPr>
        <p:spPr bwMode="auto">
          <a:xfrm>
            <a:off x="1524000" y="401638"/>
            <a:ext cx="9144000" cy="6524625"/>
          </a:xfrm>
          <a:prstGeom prst="rect">
            <a:avLst/>
          </a:prstGeom>
          <a:noFill/>
          <a:ln>
            <a:noFill/>
          </a:ln>
          <a:effectLst/>
          <a:extLst>
            <a:ext uri="{909E8E84-426E-40DD-AFC4-6F175D3DCCD1}"/>
            <a:ext uri="{91240B29-F687-4F45-9708-019B960494DF}"/>
            <a:ext uri="{AF507438-7753-43E0-B8FC-AC1667EBCBE1}"/>
          </a:extLst>
        </p:spPr>
        <p:txBody>
          <a:bodyPr>
            <a:spAutoFit/>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auto">
              <a:spcBef>
                <a:spcPct val="50000"/>
              </a:spcBef>
              <a:spcAft>
                <a:spcPts val="0"/>
              </a:spcAft>
              <a:buClr>
                <a:schemeClr val="folHlink"/>
              </a:buClr>
              <a:buSzPct val="60000"/>
              <a:buFont typeface="Wingdings" panose="05000000000000000000" pitchFamily="2" charset="2"/>
              <a:buNone/>
              <a:defRPr/>
            </a:pPr>
            <a:r>
              <a:rPr kumimoji="0" lang="en-US" altLang="zh-CN" sz="2800" b="1">
                <a:solidFill>
                  <a:schemeClr val="folHlink"/>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    </a:t>
            </a:r>
            <a:r>
              <a:rPr kumimoji="0" lang="zh-CN" altLang="en-US" sz="4400" b="1">
                <a:solidFill>
                  <a:schemeClr val="folHlink"/>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写作背景</a:t>
            </a:r>
          </a:p>
          <a:p>
            <a:pPr fontAlgn="auto">
              <a:spcBef>
                <a:spcPct val="50000"/>
              </a:spcBef>
              <a:spcAft>
                <a:spcPts val="0"/>
              </a:spcAft>
              <a:buClr>
                <a:schemeClr val="folHlink"/>
              </a:buClr>
              <a:buSzPct val="60000"/>
              <a:buFont typeface="Wingdings" panose="05000000000000000000" pitchFamily="2" charset="2"/>
              <a:buNone/>
              <a:defRPr/>
            </a:pPr>
            <a:r>
              <a:rPr lang="zh-CN" altLang="en-US" sz="4400" b="1">
                <a:solidFill>
                  <a:schemeClr val="folHlink"/>
                </a:solidFill>
                <a:latin typeface="华文楷体" panose="02010600040101010101" pitchFamily="2" charset="-122"/>
                <a:ea typeface="华文楷体" panose="02010600040101010101" pitchFamily="2" charset="-122"/>
                <a:cs typeface="+mn-cs"/>
              </a:rPr>
              <a:t>           本诗写于</a:t>
            </a:r>
            <a:r>
              <a:rPr lang="en-US" altLang="zh-CN" sz="4400" b="1">
                <a:solidFill>
                  <a:schemeClr val="folHlink"/>
                </a:solidFill>
                <a:latin typeface="华文楷体" panose="02010600040101010101" pitchFamily="2" charset="-122"/>
                <a:ea typeface="华文楷体" panose="02010600040101010101" pitchFamily="2" charset="-122"/>
                <a:cs typeface="+mn-cs"/>
              </a:rPr>
              <a:t>1921</a:t>
            </a:r>
            <a:r>
              <a:rPr lang="zh-CN" altLang="en-US" sz="4400" b="1">
                <a:solidFill>
                  <a:schemeClr val="folHlink"/>
                </a:solidFill>
                <a:latin typeface="华文楷体" panose="02010600040101010101" pitchFamily="2" charset="-122"/>
                <a:ea typeface="华文楷体" panose="02010600040101010101" pitchFamily="2" charset="-122"/>
                <a:cs typeface="+mn-cs"/>
              </a:rPr>
              <a:t>年，这时，“五四”运动高潮已过，中国正处于北洋军阀混战时期。此时的郭沫若，面对半殖民地半封建社会那“冷酷如铁！黑暗如漆！腥秽如血！”的黑暗现实感到极大的愤怒和伤感，但他并没有绝望，仍执着的寻求光明和理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218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70658" name="Text Box 1026"/>
          <p:cNvSpPr txBox="1">
            <a:spLocks noChangeArrowheads="1"/>
          </p:cNvSpPr>
          <p:nvPr/>
        </p:nvSpPr>
        <p:spPr bwMode="auto">
          <a:xfrm>
            <a:off x="2209800" y="533400"/>
            <a:ext cx="7727950" cy="3933825"/>
          </a:xfrm>
          <a:prstGeom prst="rect">
            <a:avLst/>
          </a:prstGeom>
          <a:noFill/>
          <a:ln w="9525">
            <a:noFill/>
            <a:miter lim="800000"/>
            <a:headEnd/>
            <a:tailEnd/>
          </a:ln>
        </p:spPr>
        <p:txBody>
          <a:bodyPr wrap="none">
            <a:spAutoFit/>
          </a:bodyPr>
          <a:lstStyle/>
          <a:p>
            <a:r>
              <a:rPr kumimoji="1" lang="zh-CN" altLang="en-US" sz="6000">
                <a:solidFill>
                  <a:schemeClr val="folHlink"/>
                </a:solidFill>
                <a:latin typeface="Times New Roman" pitchFamily="18" charset="0"/>
                <a:ea typeface="华文彩云"/>
                <a:cs typeface="华文彩云"/>
              </a:rPr>
              <a:t>学习重点：</a:t>
            </a:r>
          </a:p>
          <a:p>
            <a:endParaRPr kumimoji="1" lang="zh-CN" altLang="en-US" sz="6000">
              <a:solidFill>
                <a:schemeClr val="folHlink"/>
              </a:solidFill>
              <a:latin typeface="Times New Roman" pitchFamily="18" charset="0"/>
              <a:ea typeface="华文彩云"/>
              <a:cs typeface="华文彩云"/>
            </a:endParaRPr>
          </a:p>
          <a:p>
            <a:r>
              <a:rPr kumimoji="1" lang="zh-CN" altLang="en-US" sz="6600">
                <a:solidFill>
                  <a:schemeClr val="hlink"/>
                </a:solidFill>
                <a:latin typeface="Times New Roman" pitchFamily="18" charset="0"/>
                <a:ea typeface="隶书"/>
                <a:cs typeface="隶书"/>
              </a:rPr>
              <a:t>领悟诗中丰富的</a:t>
            </a:r>
            <a:r>
              <a:rPr kumimoji="1" lang="zh-CN" altLang="en-US" sz="6600">
                <a:solidFill>
                  <a:schemeClr val="folHlink"/>
                </a:solidFill>
                <a:latin typeface="Times New Roman" pitchFamily="18" charset="0"/>
                <a:ea typeface="隶书"/>
                <a:cs typeface="隶书"/>
              </a:rPr>
              <a:t>联想</a:t>
            </a:r>
          </a:p>
          <a:p>
            <a:r>
              <a:rPr kumimoji="1" lang="zh-CN" altLang="en-US" sz="6600">
                <a:solidFill>
                  <a:schemeClr val="hlink"/>
                </a:solidFill>
                <a:latin typeface="Times New Roman" pitchFamily="18" charset="0"/>
                <a:ea typeface="隶书"/>
                <a:cs typeface="隶书"/>
              </a:rPr>
              <a:t>和奇妙的</a:t>
            </a:r>
            <a:r>
              <a:rPr kumimoji="1" lang="zh-CN" altLang="en-US" sz="6600">
                <a:solidFill>
                  <a:schemeClr val="folHlink"/>
                </a:solidFill>
                <a:latin typeface="Times New Roman" pitchFamily="18" charset="0"/>
                <a:ea typeface="隶书"/>
                <a:cs typeface="隶书"/>
              </a:rPr>
              <a:t>想象</a:t>
            </a:r>
          </a:p>
        </p:txBody>
      </p:sp>
      <p:sp>
        <p:nvSpPr>
          <p:cNvPr id="19458" name="AutoShape 1027">
            <a:hlinkClick r:id="" action="ppaction://hlinkshowjump?jump=nextslide" highlightClick="1"/>
          </p:cNvPr>
          <p:cNvSpPr>
            <a:spLocks noChangeArrowheads="1"/>
          </p:cNvSpPr>
          <p:nvPr/>
        </p:nvSpPr>
        <p:spPr bwMode="auto">
          <a:xfrm>
            <a:off x="10363200" y="6500813"/>
            <a:ext cx="304800" cy="357187"/>
          </a:xfrm>
          <a:prstGeom prst="actionButtonForwardNext">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70658"/>
                                        </p:tgtEl>
                                        <p:attrNameLst>
                                          <p:attrName>style.visibility</p:attrName>
                                        </p:attrNameLst>
                                      </p:cBhvr>
                                      <p:to>
                                        <p:strVal val="visible"/>
                                      </p:to>
                                    </p:set>
                                    <p:anim calcmode="lin" valueType="num">
                                      <p:cBhvr>
                                        <p:cTn id="7" dur="500" fill="hold"/>
                                        <p:tgtEl>
                                          <p:spTgt spid="70658"/>
                                        </p:tgtEl>
                                        <p:attrNameLst>
                                          <p:attrName>ppt_w</p:attrName>
                                        </p:attrNameLst>
                                      </p:cBhvr>
                                      <p:tavLst>
                                        <p:tav tm="0">
                                          <p:val>
                                            <p:fltVal val="0"/>
                                          </p:val>
                                        </p:tav>
                                        <p:tav tm="100000">
                                          <p:val>
                                            <p:strVal val="#ppt_w"/>
                                          </p:val>
                                        </p:tav>
                                      </p:tavLst>
                                    </p:anim>
                                    <p:anim calcmode="lin" valueType="num">
                                      <p:cBhvr>
                                        <p:cTn id="8" dur="500" fill="hold"/>
                                        <p:tgtEl>
                                          <p:spTgt spid="706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4" name="Picture 2" descr="街市3"/>
          <p:cNvPicPr>
            <a:picLocks noChangeAspect="1" noChangeArrowheads="1" noCrop="1"/>
          </p:cNvPicPr>
          <p:nvPr/>
        </p:nvPicPr>
        <p:blipFill>
          <a:blip r:embed="rId3" cstate="print"/>
          <a:srcRect/>
          <a:stretch>
            <a:fillRect/>
          </a:stretch>
        </p:blipFill>
        <p:spPr bwMode="auto">
          <a:xfrm>
            <a:off x="2819400" y="2209800"/>
            <a:ext cx="6111875" cy="2047875"/>
          </a:xfrm>
          <a:prstGeom prst="rect">
            <a:avLst/>
          </a:prstGeom>
          <a:noFill/>
          <a:ln w="9525">
            <a:noFill/>
            <a:miter lim="800000"/>
            <a:headEnd/>
            <a:tailEnd/>
          </a:ln>
        </p:spPr>
      </p:pic>
      <p:pic>
        <p:nvPicPr>
          <p:cNvPr id="23566" name="黄牛.WAV">
            <a:hlinkClick r:id="" action="ppaction://media"/>
          </p:cNvPr>
          <p:cNvPicPr>
            <a:picLocks noRot="1" noChangeAspect="1" noChangeArrowheads="1"/>
          </p:cNvPicPr>
          <p:nvPr>
            <a:audioFile r:link="rId1"/>
          </p:nvPr>
        </p:nvPicPr>
        <p:blipFill>
          <a:blip r:embed="rId4" cstate="print"/>
          <a:srcRect/>
          <a:stretch>
            <a:fillRect/>
          </a:stretch>
        </p:blipFill>
        <p:spPr bwMode="auto">
          <a:xfrm>
            <a:off x="103632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1000"/>
                                  </p:stCondLst>
                                  <p:childTnLst>
                                    <p:cmd type="call" cmd="playFrom(0.0)">
                                      <p:cBhvr>
                                        <p:cTn id="6" dur="1" fill="hold"/>
                                        <p:tgtEl>
                                          <p:spTgt spid="23566"/>
                                        </p:tgtEl>
                                      </p:cBhvr>
                                    </p:cmd>
                                  </p:childTnLst>
                                </p:cTn>
                              </p:par>
                              <p:par>
                                <p:cTn id="7" presetID="15" presetClass="entr" presetSubtype="0" fill="hold" nodeType="withEffect">
                                  <p:stCondLst>
                                    <p:cond delay="1000"/>
                                  </p:stCondLst>
                                  <p:childTnLst>
                                    <p:set>
                                      <p:cBhvr>
                                        <p:cTn id="8" dur="1" fill="hold">
                                          <p:stCondLst>
                                            <p:cond delay="0"/>
                                          </p:stCondLst>
                                        </p:cTn>
                                        <p:tgtEl>
                                          <p:spTgt spid="23554"/>
                                        </p:tgtEl>
                                        <p:attrNameLst>
                                          <p:attrName>style.visibility</p:attrName>
                                        </p:attrNameLst>
                                      </p:cBhvr>
                                      <p:to>
                                        <p:strVal val="visible"/>
                                      </p:to>
                                    </p:set>
                                    <p:anim calcmode="lin" valueType="num">
                                      <p:cBhvr>
                                        <p:cTn id="9" dur="1000" fill="hold"/>
                                        <p:tgtEl>
                                          <p:spTgt spid="23554"/>
                                        </p:tgtEl>
                                        <p:attrNameLst>
                                          <p:attrName>ppt_w</p:attrName>
                                        </p:attrNameLst>
                                      </p:cBhvr>
                                      <p:tavLst>
                                        <p:tav tm="0">
                                          <p:val>
                                            <p:fltVal val="0"/>
                                          </p:val>
                                        </p:tav>
                                        <p:tav tm="100000">
                                          <p:val>
                                            <p:strVal val="#ppt_w"/>
                                          </p:val>
                                        </p:tav>
                                      </p:tavLst>
                                    </p:anim>
                                    <p:anim calcmode="lin" valueType="num">
                                      <p:cBhvr>
                                        <p:cTn id="10" dur="1000" fill="hold"/>
                                        <p:tgtEl>
                                          <p:spTgt spid="23554"/>
                                        </p:tgtEl>
                                        <p:attrNameLst>
                                          <p:attrName>ppt_h</p:attrName>
                                        </p:attrNameLst>
                                      </p:cBhvr>
                                      <p:tavLst>
                                        <p:tav tm="0">
                                          <p:val>
                                            <p:fltVal val="0"/>
                                          </p:val>
                                        </p:tav>
                                        <p:tav tm="100000">
                                          <p:val>
                                            <p:strVal val="#ppt_h"/>
                                          </p:val>
                                        </p:tav>
                                      </p:tavLst>
                                    </p:anim>
                                    <p:anim calcmode="lin" valueType="num">
                                      <p:cBhvr>
                                        <p:cTn id="11" dur="1000" fill="hold"/>
                                        <p:tgtEl>
                                          <p:spTgt spid="23554"/>
                                        </p:tgtEl>
                                        <p:attrNameLst>
                                          <p:attrName>ppt_x</p:attrName>
                                        </p:attrNameLst>
                                      </p:cBhvr>
                                      <p:tavLst>
                                        <p:tav tm="0" fmla="#ppt_x+(cos(-2*pi*(1-$))*-#ppt_x-sin(-2*pi*(1-$))*(1-#ppt_y))*(1-$)">
                                          <p:val>
                                            <p:fltVal val="0"/>
                                          </p:val>
                                        </p:tav>
                                        <p:tav tm="100000">
                                          <p:val>
                                            <p:fltVal val="1"/>
                                          </p:val>
                                        </p:tav>
                                      </p:tavLst>
                                    </p:anim>
                                    <p:anim calcmode="lin" valueType="num">
                                      <p:cBhvr>
                                        <p:cTn id="12" dur="1000" fill="hold"/>
                                        <p:tgtEl>
                                          <p:spTgt spid="2355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6">
                <p:cTn id="13" fill="hold" display="0">
                  <p:stCondLst>
                    <p:cond delay="indefinite"/>
                  </p:stCondLst>
                  <p:endCondLst>
                    <p:cond evt="onPrev" delay="0">
                      <p:tgtEl>
                        <p:sldTgt/>
                      </p:tgtEl>
                    </p:cond>
                    <p:cond evt="onStopAudio" delay="0">
                      <p:tgtEl>
                        <p:sldTgt/>
                      </p:tgtEl>
                    </p:cond>
                  </p:endCondLst>
                </p:cTn>
                <p:tgtEl>
                  <p:spTgt spid="2356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Picture 1043" descr="20011201_800_01"/>
          <p:cNvPicPr>
            <a:picLocks noChangeAspect="1" noChangeArrowheads="1"/>
          </p:cNvPicPr>
          <p:nvPr/>
        </p:nvPicPr>
        <p:blipFill>
          <a:blip r:embed="rId3" cstate="print"/>
          <a:srcRect/>
          <a:stretch>
            <a:fillRect/>
          </a:stretch>
        </p:blipFill>
        <p:spPr bwMode="auto">
          <a:xfrm>
            <a:off x="1524000" y="0"/>
            <a:ext cx="9144000" cy="6858000"/>
          </a:xfrm>
          <a:prstGeom prst="rect">
            <a:avLst/>
          </a:prstGeom>
          <a:noFill/>
          <a:ln w="9525">
            <a:noFill/>
            <a:miter lim="800000"/>
            <a:headEnd/>
            <a:tailEnd/>
          </a:ln>
        </p:spPr>
      </p:pic>
      <p:grpSp>
        <p:nvGrpSpPr>
          <p:cNvPr id="86018" name="Group 1026"/>
          <p:cNvGrpSpPr>
            <a:grpSpLocks/>
          </p:cNvGrpSpPr>
          <p:nvPr/>
        </p:nvGrpSpPr>
        <p:grpSpPr bwMode="auto">
          <a:xfrm>
            <a:off x="2209800" y="53975"/>
            <a:ext cx="7772400" cy="6804025"/>
            <a:chOff x="432" y="34"/>
            <a:chExt cx="4896" cy="4286"/>
          </a:xfrm>
        </p:grpSpPr>
        <p:sp>
          <p:nvSpPr>
            <p:cNvPr id="21510" name="Rectangle 1027"/>
            <p:cNvSpPr>
              <a:spLocks noChangeArrowheads="1"/>
            </p:cNvSpPr>
            <p:nvPr/>
          </p:nvSpPr>
          <p:spPr bwMode="auto">
            <a:xfrm>
              <a:off x="432" y="34"/>
              <a:ext cx="4896" cy="4286"/>
            </a:xfrm>
            <a:prstGeom prst="rect">
              <a:avLst/>
            </a:prstGeom>
            <a:noFill/>
            <a:ln w="9525">
              <a:noFill/>
              <a:miter lim="800000"/>
              <a:headEnd/>
              <a:tailEnd/>
            </a:ln>
          </p:spPr>
          <p:txBody>
            <a:bodyPr>
              <a:spAutoFit/>
            </a:bodyPr>
            <a:lstStyle/>
            <a:p>
              <a:r>
                <a:rPr lang="en-US" altLang="zh-CN" sz="2800">
                  <a:solidFill>
                    <a:schemeClr val="hlink"/>
                  </a:solidFill>
                  <a:latin typeface="楷体_GB2312"/>
                  <a:ea typeface="楷体_GB2312"/>
                  <a:cs typeface="楷体_GB2312"/>
                </a:rPr>
                <a:t>             </a:t>
              </a:r>
              <a:r>
                <a:rPr lang="zh-CN" altLang="en-US" sz="4800" b="1">
                  <a:solidFill>
                    <a:schemeClr val="folHlink"/>
                  </a:solidFill>
                  <a:latin typeface="宋体" charset="-122"/>
                </a:rPr>
                <a:t>天上的街市</a:t>
              </a:r>
            </a:p>
            <a:p>
              <a:r>
                <a:rPr lang="zh-CN" altLang="en-US" sz="3600">
                  <a:solidFill>
                    <a:schemeClr val="folHlink"/>
                  </a:solidFill>
                  <a:latin typeface="宋体" charset="-122"/>
                </a:rPr>
                <a:t>　</a:t>
              </a:r>
            </a:p>
            <a:p>
              <a:r>
                <a:rPr lang="zh-CN" altLang="en-US" sz="24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远远的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街灯</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明了，</a:t>
              </a:r>
            </a:p>
            <a:p>
              <a:r>
                <a:rPr lang="zh-CN" altLang="en-US" sz="3600">
                  <a:solidFill>
                    <a:schemeClr val="folHlink"/>
                  </a:solidFill>
                  <a:latin typeface="楷体_GB2312"/>
                  <a:ea typeface="楷体_GB2312"/>
                  <a:cs typeface="楷体_GB2312"/>
                </a:rPr>
                <a:t>    好像是</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闪着</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无数的明星。 </a:t>
              </a:r>
            </a:p>
            <a:p>
              <a:r>
                <a:rPr lang="zh-CN" altLang="en-US" sz="3600">
                  <a:solidFill>
                    <a:schemeClr val="folHlink"/>
                  </a:solidFill>
                  <a:latin typeface="楷体_GB2312"/>
                  <a:ea typeface="楷体_GB2312"/>
                  <a:cs typeface="楷体_GB2312"/>
                </a:rPr>
                <a:t>    天上的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明星</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现了，</a:t>
              </a:r>
            </a:p>
            <a:p>
              <a:r>
                <a:rPr lang="zh-CN" altLang="en-US" sz="3600">
                  <a:solidFill>
                    <a:schemeClr val="folHlink"/>
                  </a:solidFill>
                  <a:latin typeface="楷体_GB2312"/>
                  <a:ea typeface="楷体_GB2312"/>
                  <a:cs typeface="楷体_GB2312"/>
                </a:rPr>
                <a:t>    好像是</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点着</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无数的街灯。</a:t>
              </a:r>
            </a:p>
            <a:p>
              <a:endParaRPr lang="zh-CN" altLang="en-US" sz="3600">
                <a:solidFill>
                  <a:schemeClr val="folHlink"/>
                </a:solidFill>
                <a:latin typeface="楷体_GB2312"/>
                <a:ea typeface="楷体_GB2312"/>
                <a:cs typeface="楷体_GB2312"/>
              </a:endParaRPr>
            </a:p>
            <a:p>
              <a:r>
                <a:rPr lang="zh-CN" altLang="en-US" sz="3600">
                  <a:solidFill>
                    <a:schemeClr val="folHlink"/>
                  </a:solidFill>
                  <a:latin typeface="楷体_GB2312"/>
                  <a:ea typeface="楷体_GB2312"/>
                  <a:cs typeface="楷体_GB2312"/>
                </a:rPr>
                <a:t>    我想</a:t>
              </a:r>
              <a:r>
                <a:rPr lang="en-US" altLang="zh-CN" sz="3600">
                  <a:solidFill>
                    <a:schemeClr val="folHlink"/>
                  </a:solidFill>
                  <a:latin typeface="楷体_GB2312"/>
                  <a:ea typeface="楷体_GB2312"/>
                  <a:cs typeface="楷体_GB2312"/>
                </a:rPr>
                <a:t>/</a:t>
              </a:r>
              <a:r>
                <a:rPr lang="zh-CN" altLang="en-US" sz="3600">
                  <a:solidFill>
                    <a:schemeClr val="folHlink"/>
                  </a:solidFill>
                  <a:latin typeface="楷体_GB2312"/>
                  <a:ea typeface="楷体_GB2312"/>
                  <a:cs typeface="楷体_GB2312"/>
                </a:rPr>
                <a:t>那缥渺的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空中， </a:t>
              </a:r>
            </a:p>
            <a:p>
              <a:r>
                <a:rPr lang="zh-CN" altLang="en-US" sz="3600">
                  <a:solidFill>
                    <a:schemeClr val="folHlink"/>
                  </a:solidFill>
                  <a:latin typeface="楷体_GB2312"/>
                  <a:ea typeface="楷体_GB2312"/>
                  <a:cs typeface="楷体_GB2312"/>
                </a:rPr>
                <a:t>    定然有</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美丽的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街市。</a:t>
              </a:r>
            </a:p>
            <a:p>
              <a:r>
                <a:rPr lang="zh-CN" altLang="en-US" sz="3600">
                  <a:solidFill>
                    <a:schemeClr val="folHlink"/>
                  </a:solidFill>
                  <a:latin typeface="楷体_GB2312"/>
                  <a:ea typeface="楷体_GB2312"/>
                  <a:cs typeface="楷体_GB2312"/>
                </a:rPr>
                <a:t>    街市上</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陈列的 </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一些物品，</a:t>
              </a:r>
            </a:p>
            <a:p>
              <a:r>
                <a:rPr lang="zh-CN" altLang="en-US" sz="3600">
                  <a:solidFill>
                    <a:schemeClr val="folHlink"/>
                  </a:solidFill>
                  <a:latin typeface="楷体_GB2312"/>
                  <a:ea typeface="楷体_GB2312"/>
                  <a:cs typeface="楷体_GB2312"/>
                </a:rPr>
                <a:t>    定然是</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世上没有的</a:t>
              </a:r>
              <a:r>
                <a:rPr lang="en-US" altLang="zh-CN" sz="3600">
                  <a:solidFill>
                    <a:schemeClr val="folHlink"/>
                  </a:solidFill>
                  <a:latin typeface="楷体_GB2312"/>
                  <a:ea typeface="楷体_GB2312"/>
                  <a:cs typeface="楷体_GB2312"/>
                </a:rPr>
                <a:t>/  </a:t>
              </a:r>
              <a:r>
                <a:rPr lang="zh-CN" altLang="en-US" sz="3600">
                  <a:solidFill>
                    <a:schemeClr val="folHlink"/>
                  </a:solidFill>
                  <a:latin typeface="楷体_GB2312"/>
                  <a:ea typeface="楷体_GB2312"/>
                  <a:cs typeface="楷体_GB2312"/>
                </a:rPr>
                <a:t>珍奇。</a:t>
              </a:r>
            </a:p>
            <a:p>
              <a:r>
                <a:rPr lang="zh-CN" altLang="en-US" sz="3200">
                  <a:solidFill>
                    <a:schemeClr val="folHlink"/>
                  </a:solidFill>
                  <a:latin typeface="楷体_GB2312"/>
                  <a:ea typeface="楷体_GB2312"/>
                  <a:cs typeface="楷体_GB2312"/>
                </a:rPr>
                <a:t>      </a:t>
              </a:r>
            </a:p>
          </p:txBody>
        </p:sp>
        <p:sp>
          <p:nvSpPr>
            <p:cNvPr id="21511" name="Oval 1028"/>
            <p:cNvSpPr>
              <a:spLocks noChangeArrowheads="1"/>
            </p:cNvSpPr>
            <p:nvPr/>
          </p:nvSpPr>
          <p:spPr bwMode="auto">
            <a:xfrm>
              <a:off x="3504" y="1200"/>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2" name="Oval 1029"/>
            <p:cNvSpPr>
              <a:spLocks noChangeArrowheads="1"/>
            </p:cNvSpPr>
            <p:nvPr/>
          </p:nvSpPr>
          <p:spPr bwMode="auto">
            <a:xfrm>
              <a:off x="2160" y="1536"/>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3" name="Oval 1030"/>
            <p:cNvSpPr>
              <a:spLocks noChangeArrowheads="1"/>
            </p:cNvSpPr>
            <p:nvPr/>
          </p:nvSpPr>
          <p:spPr bwMode="auto">
            <a:xfrm>
              <a:off x="3456" y="1872"/>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4" name="Oval 1031"/>
            <p:cNvSpPr>
              <a:spLocks noChangeArrowheads="1"/>
            </p:cNvSpPr>
            <p:nvPr/>
          </p:nvSpPr>
          <p:spPr bwMode="auto">
            <a:xfrm>
              <a:off x="2160" y="2239"/>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5" name="Oval 1032"/>
            <p:cNvSpPr>
              <a:spLocks noChangeArrowheads="1"/>
            </p:cNvSpPr>
            <p:nvPr/>
          </p:nvSpPr>
          <p:spPr bwMode="auto">
            <a:xfrm>
              <a:off x="2448" y="2928"/>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6" name="Oval 1033"/>
            <p:cNvSpPr>
              <a:spLocks noChangeArrowheads="1"/>
            </p:cNvSpPr>
            <p:nvPr/>
          </p:nvSpPr>
          <p:spPr bwMode="auto">
            <a:xfrm>
              <a:off x="2736" y="2928"/>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7" name="Oval 1034"/>
            <p:cNvSpPr>
              <a:spLocks noChangeArrowheads="1"/>
            </p:cNvSpPr>
            <p:nvPr/>
          </p:nvSpPr>
          <p:spPr bwMode="auto">
            <a:xfrm>
              <a:off x="1152" y="3264"/>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8" name="Oval 1035"/>
            <p:cNvSpPr>
              <a:spLocks noChangeArrowheads="1"/>
            </p:cNvSpPr>
            <p:nvPr/>
          </p:nvSpPr>
          <p:spPr bwMode="auto">
            <a:xfrm>
              <a:off x="2448" y="3264"/>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19" name="Oval 1036"/>
            <p:cNvSpPr>
              <a:spLocks noChangeArrowheads="1"/>
            </p:cNvSpPr>
            <p:nvPr/>
          </p:nvSpPr>
          <p:spPr bwMode="auto">
            <a:xfrm>
              <a:off x="2736" y="3264"/>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20" name="Oval 1037"/>
            <p:cNvSpPr>
              <a:spLocks noChangeArrowheads="1"/>
            </p:cNvSpPr>
            <p:nvPr/>
          </p:nvSpPr>
          <p:spPr bwMode="auto">
            <a:xfrm>
              <a:off x="1152" y="3936"/>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21" name="Oval 1038"/>
            <p:cNvSpPr>
              <a:spLocks noChangeArrowheads="1"/>
            </p:cNvSpPr>
            <p:nvPr/>
          </p:nvSpPr>
          <p:spPr bwMode="auto">
            <a:xfrm>
              <a:off x="4320" y="3984"/>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sp>
          <p:nvSpPr>
            <p:cNvPr id="21522" name="Oval 1039"/>
            <p:cNvSpPr>
              <a:spLocks noChangeArrowheads="1"/>
            </p:cNvSpPr>
            <p:nvPr/>
          </p:nvSpPr>
          <p:spPr bwMode="auto">
            <a:xfrm>
              <a:off x="4608" y="3984"/>
              <a:ext cx="48" cy="48"/>
            </a:xfrm>
            <a:prstGeom prst="ellipse">
              <a:avLst/>
            </a:prstGeom>
            <a:solidFill>
              <a:srgbClr val="FF0000"/>
            </a:solidFill>
            <a:ln w="12700" cap="sq">
              <a:solidFill>
                <a:schemeClr val="folHlink"/>
              </a:solidFill>
              <a:round/>
              <a:headEnd type="none" w="sm" len="sm"/>
              <a:tailEnd type="none" w="sm" len="sm"/>
            </a:ln>
          </p:spPr>
          <p:txBody>
            <a:bodyPr wrap="none" anchor="ctr"/>
            <a:lstStyle/>
            <a:p>
              <a:pPr algn="ctr"/>
              <a:endParaRPr kumimoji="1" lang="zh-CN" altLang="zh-CN" sz="2400">
                <a:solidFill>
                  <a:schemeClr val="folHlink"/>
                </a:solidFill>
                <a:latin typeface="Times New Roman" pitchFamily="18" charset="0"/>
              </a:endParaRPr>
            </a:p>
          </p:txBody>
        </p:sp>
      </p:grpSp>
      <p:pic>
        <p:nvPicPr>
          <p:cNvPr id="86032" name="沉思曲.MP3">
            <a:hlinkClick r:id="" action="ppaction://media"/>
          </p:cNvPr>
          <p:cNvPicPr>
            <a:picLocks noRot="1" noChangeAspect="1" noChangeArrowheads="1"/>
          </p:cNvPicPr>
          <p:nvPr>
            <a:audioFile r:link="rId1"/>
          </p:nvPr>
        </p:nvPicPr>
        <p:blipFill>
          <a:blip r:embed="rId4" cstate="print"/>
          <a:srcRect/>
          <a:stretch>
            <a:fillRect/>
          </a:stretch>
        </p:blipFill>
        <p:spPr bwMode="auto">
          <a:xfrm>
            <a:off x="10515600" y="6553200"/>
            <a:ext cx="304800" cy="304800"/>
          </a:xfrm>
          <a:prstGeom prst="rect">
            <a:avLst/>
          </a:prstGeom>
          <a:noFill/>
          <a:ln w="9525">
            <a:noFill/>
            <a:miter lim="800000"/>
            <a:headEnd/>
            <a:tailEnd/>
          </a:ln>
        </p:spPr>
      </p:pic>
      <p:sp>
        <p:nvSpPr>
          <p:cNvPr id="21508" name="AutoShape 1041">
            <a:hlinkClick r:id="" action="ppaction://hlinkshowjump?jump=nextslide" highlightClick="1"/>
          </p:cNvPr>
          <p:cNvSpPr>
            <a:spLocks noChangeArrowheads="1"/>
          </p:cNvSpPr>
          <p:nvPr/>
        </p:nvSpPr>
        <p:spPr bwMode="auto">
          <a:xfrm>
            <a:off x="10439400" y="6629400"/>
            <a:ext cx="228600" cy="228600"/>
          </a:xfrm>
          <a:prstGeom prst="actionButtonBlank">
            <a:avLst/>
          </a:prstGeom>
          <a:solidFill>
            <a:schemeClr val="accent1"/>
          </a:solidFill>
          <a:ln w="12700" cap="sq">
            <a:solidFill>
              <a:schemeClr val="tx1"/>
            </a:solidFill>
            <a:miter lim="800000"/>
            <a:headEnd type="none" w="sm" len="sm"/>
            <a:tailEnd type="none" w="sm" len="sm"/>
          </a:ln>
        </p:spPr>
        <p:txBody>
          <a:bodyPr wrap="none" anchor="ctr"/>
          <a:lstStyle/>
          <a:p>
            <a:endParaRPr kumimoji="1" lang="zh-CN" altLang="en-US" sz="6000">
              <a:solidFill>
                <a:schemeClr val="hlink"/>
              </a:solidFill>
              <a:latin typeface="Times New Roman" pitchFamily="18" charset="0"/>
            </a:endParaRPr>
          </a:p>
        </p:txBody>
      </p:sp>
      <p:pic>
        <p:nvPicPr>
          <p:cNvPr id="86034" name="沉思曲.MP3">
            <a:hlinkClick r:id="" action="ppaction://media"/>
          </p:cNvPr>
          <p:cNvPicPr>
            <a:picLocks noRot="1" noChangeAspect="1" noChangeArrowheads="1"/>
          </p:cNvPicPr>
          <p:nvPr>
            <a:audioFile r:link="rId1"/>
          </p:nvPr>
        </p:nvPicPr>
        <p:blipFill>
          <a:blip r:embed="rId4" cstate="print"/>
          <a:srcRect/>
          <a:stretch>
            <a:fillRect/>
          </a:stretch>
        </p:blipFill>
        <p:spPr bwMode="auto">
          <a:xfrm>
            <a:off x="9906000" y="65532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86032"/>
                                        </p:tgtEl>
                                      </p:cBhvr>
                                    </p:cmd>
                                  </p:childTnLst>
                                </p:cTn>
                              </p:par>
                              <p:par>
                                <p:cTn id="7" presetID="7" presetClass="entr" presetSubtype="4" fill="hold" nodeType="withEffect">
                                  <p:stCondLst>
                                    <p:cond delay="0"/>
                                  </p:stCondLst>
                                  <p:childTnLst>
                                    <p:set>
                                      <p:cBhvr>
                                        <p:cTn id="8" dur="1" fill="hold">
                                          <p:stCondLst>
                                            <p:cond delay="0"/>
                                          </p:stCondLst>
                                        </p:cTn>
                                        <p:tgtEl>
                                          <p:spTgt spid="86018"/>
                                        </p:tgtEl>
                                        <p:attrNameLst>
                                          <p:attrName>style.visibility</p:attrName>
                                        </p:attrNameLst>
                                      </p:cBhvr>
                                      <p:to>
                                        <p:strVal val="visible"/>
                                      </p:to>
                                    </p:set>
                                    <p:anim calcmode="lin" valueType="num">
                                      <p:cBhvr additive="base">
                                        <p:cTn id="9" dur="5000" fill="hold"/>
                                        <p:tgtEl>
                                          <p:spTgt spid="86018"/>
                                        </p:tgtEl>
                                        <p:attrNameLst>
                                          <p:attrName>ppt_x</p:attrName>
                                        </p:attrNameLst>
                                      </p:cBhvr>
                                      <p:tavLst>
                                        <p:tav tm="0">
                                          <p:val>
                                            <p:strVal val="#ppt_x"/>
                                          </p:val>
                                        </p:tav>
                                        <p:tav tm="100000">
                                          <p:val>
                                            <p:strVal val="#ppt_x"/>
                                          </p:val>
                                        </p:tav>
                                      </p:tavLst>
                                    </p:anim>
                                    <p:anim calcmode="lin" valueType="num">
                                      <p:cBhvr additive="base">
                                        <p:cTn id="10" dur="5000" fill="hold"/>
                                        <p:tgtEl>
                                          <p:spTgt spid="86018"/>
                                        </p:tgtEl>
                                        <p:attrNameLst>
                                          <p:attrName>ppt_y</p:attrName>
                                        </p:attrNameLst>
                                      </p:cBhvr>
                                      <p:tavLst>
                                        <p:tav tm="0">
                                          <p:val>
                                            <p:strVal val="1+#ppt_h/2"/>
                                          </p:val>
                                        </p:tav>
                                        <p:tav tm="100000">
                                          <p:val>
                                            <p:strVal val="#ppt_y"/>
                                          </p:val>
                                        </p:tav>
                                      </p:tavLst>
                                    </p:anim>
                                  </p:childTnLst>
                                </p:cTn>
                              </p:par>
                            </p:childTnLst>
                          </p:cTn>
                        </p:par>
                        <p:par>
                          <p:cTn id="11" fill="hold" nodeType="afterGroup">
                            <p:stCondLst>
                              <p:cond delay="5000"/>
                            </p:stCondLst>
                            <p:childTnLst>
                              <p:par>
                                <p:cTn id="12" presetID="1" presetClass="mediacall" presetSubtype="0" fill="hold" nodeType="afterEffect">
                                  <p:stCondLst>
                                    <p:cond delay="0"/>
                                  </p:stCondLst>
                                  <p:childTnLst>
                                    <p:cmd type="call" cmd="playFrom(0.0)">
                                      <p:cBhvr>
                                        <p:cTn id="13" dur="1" fill="hold"/>
                                        <p:tgtEl>
                                          <p:spTgt spid="8603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14" fill="hold" display="0">
                  <p:stCondLst>
                    <p:cond delay="indefinite"/>
                  </p:stCondLst>
                  <p:endCondLst>
                    <p:cond evt="onPrev" delay="0">
                      <p:tgtEl>
                        <p:sldTgt/>
                      </p:tgtEl>
                    </p:cond>
                    <p:cond evt="onStopAudio" delay="0">
                      <p:tgtEl>
                        <p:sldTgt/>
                      </p:tgtEl>
                    </p:cond>
                  </p:endCondLst>
                </p:cTn>
                <p:tgtEl>
                  <p:spTgt spid="86032"/>
                </p:tgtEl>
              </p:cMediaNode>
            </p:audio>
            <p:audio>
              <p:cMediaNode numSld="2">
                <p:cTn id="15" fill="hold" display="0">
                  <p:stCondLst>
                    <p:cond delay="indefinite"/>
                  </p:stCondLst>
                  <p:endCondLst>
                    <p:cond evt="onPrev" delay="0">
                      <p:tgtEl>
                        <p:sldTgt/>
                      </p:tgtEl>
                    </p:cond>
                    <p:cond evt="onStopAudio" delay="0">
                      <p:tgtEl>
                        <p:sldTgt/>
                      </p:tgtEl>
                    </p:cond>
                  </p:endCondLst>
                </p:cTn>
                <p:tgtEl>
                  <p:spTgt spid="86034"/>
                </p:tgtEl>
              </p:cMediaNode>
            </p:audio>
          </p:childTnLst>
        </p:cTn>
      </p:par>
    </p:tnLst>
  </p:timing>
</p:sld>
</file>

<file path=ppt/theme/theme1.xml><?xml version="1.0" encoding="utf-8"?>
<a:theme xmlns:a="http://schemas.openxmlformats.org/drawingml/2006/main" name="cai.7cxk.net1">
  <a:themeElements>
    <a:clrScheme name="cai.7cxk.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i.7cxk.net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ai.7cxk.ne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ai.7cxk.net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ai.7cxk.net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ai.7cxk.net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ai.7cxk.net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ai.7cxk.net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ai.7cxk.net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ai.7cxk.net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ai.7cxk.net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ai.7cxk.net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ai.7cxk.net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ai.7cxk.net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cai.7cxk.net1</Template>
  <TotalTime>4</TotalTime>
  <Words>1661</Words>
  <Paragraphs>259</Paragraphs>
  <Slides>30</Slides>
  <Notes>0</Notes>
  <HiddenSlides>1</HiddenSlides>
  <MMClips>3</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cai.7cxk.net1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xbany</cp:lastModifiedBy>
  <dcterms:created xsi:type="dcterms:W3CDTF">2016-07-02T00:04:25Z</dcterms:created>
  <dcterms:modified xsi:type="dcterms:W3CDTF">2018-09-23T06:55:02Z</dcterms:modified>
  <cp:category/>
</cp:coreProperties>
</file>