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65" r:id="rId2"/>
    <p:sldId id="266" r:id="rId3"/>
    <p:sldId id="267" r:id="rId4"/>
    <p:sldId id="268" r:id="rId5"/>
    <p:sldId id="269" r:id="rId6"/>
    <p:sldId id="270" r:id="rId7"/>
    <p:sldId id="271" r:id="rId8"/>
    <p:sldId id="272" r:id="rId9"/>
    <p:sldId id="273" r:id="rId10"/>
    <p:sldId id="274" r:id="rId11"/>
    <p:sldId id="275" r:id="rId12"/>
    <p:sldId id="276" r:id="rId13"/>
    <p:sldId id="277" r:id="rId14"/>
    <p:sldId id="278" r:id="rId15"/>
    <p:sldId id="279" r:id="rId16"/>
    <p:sldId id="280" r:id="rId17"/>
    <p:sldId id="281" r:id="rId18"/>
    <p:sldId id="282" r:id="rId19"/>
    <p:sldId id="283" r:id="rId20"/>
    <p:sldId id="284" r:id="rId21"/>
    <p:sldId id="285" r:id="rId22"/>
    <p:sldId id="286" r:id="rId23"/>
    <p:sldId id="287" r:id="rId24"/>
    <p:sldId id="288" r:id="rId25"/>
    <p:sldId id="289" r:id="rId26"/>
    <p:sldId id="290" r:id="rId27"/>
    <p:sldId id="291" r:id="rId28"/>
    <p:sldId id="292" r:id="rId29"/>
    <p:sldId id="293" r:id="rId30"/>
    <p:sldId id="294" r:id="rId31"/>
    <p:sldId id="295" r:id="rId32"/>
    <p:sldId id="296" r:id="rId33"/>
    <p:sldId id="297" r:id="rId34"/>
    <p:sldId id="298" r:id="rId35"/>
    <p:sldId id="299" r:id="rId36"/>
    <p:sldId id="300" r:id="rId37"/>
    <p:sldId id="301" r:id="rId38"/>
    <p:sldId id="302" r:id="rId39"/>
    <p:sldId id="303" r:id="rId40"/>
    <p:sldId id="304" r:id="rId41"/>
    <p:sldId id="305" r:id="rId42"/>
    <p:sldId id="306" r:id="rId43"/>
    <p:sldId id="307" r:id="rId44"/>
    <p:sldId id="308" r:id="rId45"/>
    <p:sldId id="309" r:id="rId46"/>
    <p:sldId id="310" r:id="rId47"/>
    <p:sldId id="311" r:id="rId48"/>
    <p:sldId id="312" r:id="rId49"/>
    <p:sldId id="313" r:id="rId50"/>
    <p:sldId id="314" r:id="rId51"/>
    <p:sldId id="315" r:id="rId52"/>
    <p:sldId id="316" r:id="rId53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-1474" y="-91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/>
              <a:pPr lvl="0"/>
              <a:t>‹#›</a:t>
            </a:fld>
            <a:endParaRPr lang="zh-CN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/>
              <a:pPr lvl="0"/>
              <a:t>‹#›</a:t>
            </a:fld>
            <a:endParaRPr lang="zh-CN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/>
              <a:pPr lvl="0"/>
              <a:t>‹#›</a:t>
            </a:fld>
            <a:endParaRPr lang="zh-CN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/>
              <a:pPr lvl="0"/>
              <a:t>‹#›</a:t>
            </a:fld>
            <a:endParaRPr lang="zh-CN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/>
              <a:pPr lvl="0"/>
              <a:t>‹#›</a:t>
            </a:fld>
            <a:endParaRPr lang="zh-CN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/>
              <a:pPr lvl="0"/>
              <a:t>‹#›</a:t>
            </a:fld>
            <a:endParaRPr lang="zh-CN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/>
              <a:pPr lvl="0"/>
              <a:t>‹#›</a:t>
            </a:fld>
            <a:endParaRPr lang="zh-CN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/>
              <a:pPr lvl="0"/>
              <a:t>‹#›</a:t>
            </a:fld>
            <a:endParaRPr lang="zh-CN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 dirty="0"/>
              <a:pPr lvl="0"/>
              <a:t>2018/3/26 Monday</a:t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/>
              <a:pPr lvl="0"/>
              <a:t>‹#›</a:t>
            </a:fld>
            <a:endParaRPr lang="zh-CN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/>
              <a:pPr lvl="0"/>
              <a:t>‹#›</a:t>
            </a:fld>
            <a:endParaRPr lang="zh-CN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/>
              <a:pPr lvl="0"/>
              <a:t>‹#›</a:t>
            </a:fld>
            <a:endParaRPr lang="zh-CN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en-US" altLang="zh-CN" dirty="0"/>
              <a:t>Click to edit Master title style</a:t>
            </a:r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en-US" altLang="zh-CN" dirty="0"/>
              <a:t>Click to 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fld id="{BB962C8B-B14F-4D97-AF65-F5344CB8AC3E}" type="datetime1">
              <a:rPr lang="zh-CN" altLang="en-US" dirty="0"/>
              <a:pPr lvl="0"/>
              <a:t>2018/3/26 Monday</a:t>
            </a:fld>
            <a:endParaRPr lang="zh-CN" altLang="en-US" dirty="0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dirty="0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en-US" altLang="zh-CN" dirty="0"/>
              <a:pPr lvl="0"/>
              <a:t>‹#›</a:t>
            </a:fld>
            <a:endParaRPr 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" Target="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7.xml"/><Relationship Id="rId1" Type="http://schemas.openxmlformats.org/officeDocument/2006/relationships/video" Target="file:///E:\&#21608;&#65288;&#24037;&#20316;&#65289;\&#37122;&#25945;&#29256;&#19971;&#24180;&#32423;&#35821;&#25991;\&#35838;&#20214;\18.&#12298;&#35770;&#35821;&#12299;&#21313;&#20108;&#31456;\%5b&#23380;&#23376;%5d&#20256;&#35828;.wmv" TargetMode="External"/><Relationship Id="rId5" Type="http://schemas.openxmlformats.org/officeDocument/2006/relationships/image" Target="../media/image3.png"/><Relationship Id="rId4" Type="http://schemas.microsoft.com/office/2007/relationships/media" Target="file:///E:\&#21608;&#65288;&#24037;&#20316;&#65289;\&#37122;&#25945;&#29256;&#19971;&#24180;&#32423;&#35821;&#25991;\&#35838;&#20214;\18.&#12298;&#35770;&#35821;&#12299;&#21313;&#20108;&#31456;\%5b&#23380;&#23376;%5d&#20256;&#35828;.wmv" TargetMode="Externa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gi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AutoShape 2"/>
          <p:cNvSpPr/>
          <p:nvPr/>
        </p:nvSpPr>
        <p:spPr>
          <a:xfrm>
            <a:off x="0" y="0"/>
            <a:ext cx="9144000" cy="1628775"/>
          </a:xfrm>
          <a:prstGeom prst="flowChartProcess">
            <a:avLst/>
          </a:prstGeom>
          <a:noFill/>
          <a:ln w="9525">
            <a:noFill/>
          </a:ln>
        </p:spPr>
        <p:txBody>
          <a:bodyPr anchor="ctr"/>
          <a:lstStyle/>
          <a:p>
            <a:pPr lvl="0">
              <a:buFont typeface="Arial" panose="020B0604020202020204" pitchFamily="34" charset="0"/>
              <a:buNone/>
            </a:pPr>
            <a:endParaRPr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8677" name="AutoShape 7"/>
          <p:cNvSpPr/>
          <p:nvPr/>
        </p:nvSpPr>
        <p:spPr>
          <a:xfrm>
            <a:off x="0" y="6454775"/>
            <a:ext cx="9144000" cy="403225"/>
          </a:xfrm>
          <a:prstGeom prst="flowChartProcess">
            <a:avLst/>
          </a:prstGeom>
          <a:noFill/>
          <a:ln w="9525">
            <a:noFill/>
          </a:ln>
        </p:spPr>
        <p:txBody>
          <a:bodyPr anchor="ctr"/>
          <a:lstStyle/>
          <a:p>
            <a:pPr lvl="0">
              <a:buFont typeface="Arial" panose="020B0604020202020204" pitchFamily="34" charset="0"/>
              <a:buNone/>
            </a:pPr>
            <a:endParaRPr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8678" name="MH_Text_1"/>
          <p:cNvSpPr/>
          <p:nvPr/>
        </p:nvSpPr>
        <p:spPr>
          <a:xfrm>
            <a:off x="735013" y="4668838"/>
            <a:ext cx="1665287" cy="1055687"/>
          </a:xfrm>
          <a:prstGeom prst="roundRect">
            <a:avLst>
              <a:gd name="adj" fmla="val 6991"/>
            </a:avLst>
          </a:prstGeom>
          <a:noFill/>
          <a:ln w="9525">
            <a:noFill/>
          </a:ln>
          <a:effectLst>
            <a:outerShdw dist="25401" dir="2699999" algn="ctr" rotWithShape="0">
              <a:srgbClr val="000000">
                <a:alpha val="25000"/>
              </a:srgbClr>
            </a:outerShdw>
          </a:effectLst>
        </p:spPr>
        <p:txBody>
          <a:bodyPr lIns="90170" tIns="720090" rIns="90170" bIns="46990" anchor="ctr"/>
          <a:lstStyle/>
          <a:p>
            <a:pPr lvl="0" algn="ctr">
              <a:lnSpc>
                <a:spcPct val="130000"/>
              </a:lnSpc>
              <a:buFont typeface="Arial" panose="020B0604020202020204" pitchFamily="34" charset="0"/>
              <a:buNone/>
            </a:pPr>
            <a:endParaRPr sz="1600" dirty="0">
              <a:solidFill>
                <a:srgbClr val="4D4D4D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8679" name="MH_SubTitle_1">
            <a:hlinkClick r:id="rId2" action="ppaction://hlinksldjump"/>
          </p:cNvPr>
          <p:cNvSpPr/>
          <p:nvPr/>
        </p:nvSpPr>
        <p:spPr>
          <a:xfrm>
            <a:off x="733425" y="4940300"/>
            <a:ext cx="1665288" cy="53975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/>
          <a:lstStyle/>
          <a:p>
            <a:pPr lvl="0" algn="ctr"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导入新课</a:t>
            </a:r>
          </a:p>
        </p:txBody>
      </p:sp>
      <p:sp>
        <p:nvSpPr>
          <p:cNvPr id="28680" name="MH_Other_1"/>
          <p:cNvSpPr/>
          <p:nvPr/>
        </p:nvSpPr>
        <p:spPr>
          <a:xfrm>
            <a:off x="2160588" y="5111750"/>
            <a:ext cx="168275" cy="171450"/>
          </a:xfrm>
          <a:prstGeom prst="ellipse">
            <a:avLst/>
          </a:prstGeom>
          <a:noFill/>
          <a:ln w="25400">
            <a:noFill/>
          </a:ln>
        </p:spPr>
        <p:txBody>
          <a:bodyPr anchor="ctr"/>
          <a:lstStyle/>
          <a:p>
            <a:pPr lvl="0" algn="ctr">
              <a:buFont typeface="Arial" panose="020B0604020202020204" pitchFamily="34" charset="0"/>
              <a:buNone/>
            </a:pPr>
            <a:endParaRPr sz="14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8681" name="MH_Text_2"/>
          <p:cNvSpPr/>
          <p:nvPr/>
        </p:nvSpPr>
        <p:spPr>
          <a:xfrm>
            <a:off x="2700338" y="4652963"/>
            <a:ext cx="1665287" cy="1057275"/>
          </a:xfrm>
          <a:prstGeom prst="roundRect">
            <a:avLst>
              <a:gd name="adj" fmla="val 6991"/>
            </a:avLst>
          </a:prstGeom>
          <a:noFill/>
          <a:ln w="9525">
            <a:noFill/>
          </a:ln>
          <a:effectLst>
            <a:outerShdw dist="25401" dir="2699999" algn="ctr" rotWithShape="0">
              <a:srgbClr val="000000">
                <a:alpha val="25000"/>
              </a:srgbClr>
            </a:outerShdw>
          </a:effectLst>
        </p:spPr>
        <p:txBody>
          <a:bodyPr lIns="90170" tIns="720090" rIns="90170" bIns="46990" anchor="ctr"/>
          <a:lstStyle/>
          <a:p>
            <a:pPr lvl="0" algn="ctr">
              <a:lnSpc>
                <a:spcPct val="130000"/>
              </a:lnSpc>
              <a:buFont typeface="Arial" panose="020B0604020202020204" pitchFamily="34" charset="0"/>
              <a:buNone/>
            </a:pPr>
            <a:endParaRPr sz="1600" dirty="0">
              <a:solidFill>
                <a:srgbClr val="4D4D4D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8682" name="MH_SubTitle_2">
            <a:hlinkClick r:id="rId2" action="ppaction://hlinksldjump"/>
          </p:cNvPr>
          <p:cNvSpPr/>
          <p:nvPr/>
        </p:nvSpPr>
        <p:spPr>
          <a:xfrm>
            <a:off x="2722563" y="4940300"/>
            <a:ext cx="1665287" cy="53975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/>
          <a:lstStyle/>
          <a:p>
            <a:pPr lvl="0" algn="ctr"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讲授新课</a:t>
            </a:r>
          </a:p>
        </p:txBody>
      </p:sp>
      <p:sp>
        <p:nvSpPr>
          <p:cNvPr id="28683" name="MH_Other_2"/>
          <p:cNvSpPr/>
          <p:nvPr/>
        </p:nvSpPr>
        <p:spPr>
          <a:xfrm>
            <a:off x="2757488" y="5108575"/>
            <a:ext cx="168275" cy="171450"/>
          </a:xfrm>
          <a:prstGeom prst="ellipse">
            <a:avLst/>
          </a:prstGeom>
          <a:noFill/>
          <a:ln w="25400">
            <a:noFill/>
          </a:ln>
        </p:spPr>
        <p:txBody>
          <a:bodyPr anchor="ctr"/>
          <a:lstStyle/>
          <a:p>
            <a:pPr lvl="0" algn="ctr">
              <a:buFont typeface="Arial" panose="020B0604020202020204" pitchFamily="34" charset="0"/>
              <a:buNone/>
            </a:pPr>
            <a:endParaRPr sz="14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8684" name="MH_Other_3"/>
          <p:cNvSpPr/>
          <p:nvPr/>
        </p:nvSpPr>
        <p:spPr>
          <a:xfrm>
            <a:off x="4191000" y="5111750"/>
            <a:ext cx="168275" cy="171450"/>
          </a:xfrm>
          <a:prstGeom prst="ellipse">
            <a:avLst/>
          </a:prstGeom>
          <a:noFill/>
          <a:ln w="25400">
            <a:noFill/>
          </a:ln>
        </p:spPr>
        <p:txBody>
          <a:bodyPr anchor="ctr"/>
          <a:lstStyle/>
          <a:p>
            <a:pPr lvl="0" algn="ctr">
              <a:buFont typeface="Arial" panose="020B0604020202020204" pitchFamily="34" charset="0"/>
              <a:buNone/>
            </a:pPr>
            <a:endParaRPr sz="14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8685" name="MH_Text_3"/>
          <p:cNvSpPr/>
          <p:nvPr/>
        </p:nvSpPr>
        <p:spPr>
          <a:xfrm>
            <a:off x="4730750" y="4667250"/>
            <a:ext cx="1666875" cy="1057275"/>
          </a:xfrm>
          <a:prstGeom prst="roundRect">
            <a:avLst>
              <a:gd name="adj" fmla="val 6991"/>
            </a:avLst>
          </a:prstGeom>
          <a:noFill/>
          <a:ln w="9525">
            <a:noFill/>
          </a:ln>
          <a:effectLst>
            <a:outerShdw dist="25401" dir="2699999" algn="ctr" rotWithShape="0">
              <a:srgbClr val="000000">
                <a:alpha val="25000"/>
              </a:srgbClr>
            </a:outerShdw>
          </a:effectLst>
        </p:spPr>
        <p:txBody>
          <a:bodyPr lIns="90170" tIns="720090" rIns="90170" bIns="46990" anchor="ctr"/>
          <a:lstStyle/>
          <a:p>
            <a:pPr lvl="0" algn="ctr">
              <a:lnSpc>
                <a:spcPct val="130000"/>
              </a:lnSpc>
              <a:buFont typeface="Arial" panose="020B0604020202020204" pitchFamily="34" charset="0"/>
              <a:buNone/>
            </a:pPr>
            <a:endParaRPr sz="1600" dirty="0">
              <a:solidFill>
                <a:srgbClr val="4D4D4D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8686" name="MH_SubTitle_3">
            <a:hlinkClick r:id="rId2" action="ppaction://hlinksldjump"/>
          </p:cNvPr>
          <p:cNvSpPr/>
          <p:nvPr/>
        </p:nvSpPr>
        <p:spPr>
          <a:xfrm>
            <a:off x="4730750" y="4940300"/>
            <a:ext cx="1665288" cy="53975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/>
          <a:lstStyle/>
          <a:p>
            <a:pPr lvl="0" algn="ctr"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课堂小结</a:t>
            </a:r>
          </a:p>
        </p:txBody>
      </p:sp>
      <p:sp>
        <p:nvSpPr>
          <p:cNvPr id="28687" name="MH_Other_4"/>
          <p:cNvSpPr/>
          <p:nvPr/>
        </p:nvSpPr>
        <p:spPr>
          <a:xfrm>
            <a:off x="4787900" y="5108575"/>
            <a:ext cx="169863" cy="171450"/>
          </a:xfrm>
          <a:prstGeom prst="ellipse">
            <a:avLst/>
          </a:prstGeom>
          <a:noFill/>
          <a:ln w="25400">
            <a:noFill/>
          </a:ln>
        </p:spPr>
        <p:txBody>
          <a:bodyPr anchor="ctr"/>
          <a:lstStyle/>
          <a:p>
            <a:pPr lvl="0" algn="ctr">
              <a:buFont typeface="Arial" panose="020B0604020202020204" pitchFamily="34" charset="0"/>
              <a:buNone/>
            </a:pPr>
            <a:endParaRPr sz="14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8688" name="MH_Other_5"/>
          <p:cNvSpPr/>
          <p:nvPr/>
        </p:nvSpPr>
        <p:spPr>
          <a:xfrm>
            <a:off x="6189663" y="5111750"/>
            <a:ext cx="168275" cy="171450"/>
          </a:xfrm>
          <a:prstGeom prst="ellipse">
            <a:avLst/>
          </a:prstGeom>
          <a:noFill/>
          <a:ln w="25400">
            <a:noFill/>
          </a:ln>
        </p:spPr>
        <p:txBody>
          <a:bodyPr anchor="ctr"/>
          <a:lstStyle/>
          <a:p>
            <a:pPr lvl="0" algn="ctr">
              <a:buFont typeface="Arial" panose="020B0604020202020204" pitchFamily="34" charset="0"/>
              <a:buNone/>
            </a:pPr>
            <a:endParaRPr sz="14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8689" name="MH_Text_4"/>
          <p:cNvSpPr/>
          <p:nvPr/>
        </p:nvSpPr>
        <p:spPr>
          <a:xfrm>
            <a:off x="6738938" y="4667250"/>
            <a:ext cx="1665287" cy="1057275"/>
          </a:xfrm>
          <a:prstGeom prst="roundRect">
            <a:avLst>
              <a:gd name="adj" fmla="val 6991"/>
            </a:avLst>
          </a:prstGeom>
          <a:noFill/>
          <a:ln w="9525">
            <a:noFill/>
          </a:ln>
          <a:effectLst>
            <a:outerShdw dist="25401" dir="2699999" algn="ctr" rotWithShape="0">
              <a:srgbClr val="000000">
                <a:alpha val="25000"/>
              </a:srgbClr>
            </a:outerShdw>
          </a:effectLst>
        </p:spPr>
        <p:txBody>
          <a:bodyPr lIns="90170" tIns="720090" rIns="90170" bIns="46990" anchor="ctr"/>
          <a:lstStyle/>
          <a:p>
            <a:pPr lvl="0" algn="ctr">
              <a:lnSpc>
                <a:spcPct val="130000"/>
              </a:lnSpc>
              <a:buFont typeface="Arial" panose="020B0604020202020204" pitchFamily="34" charset="0"/>
              <a:buNone/>
            </a:pPr>
            <a:endParaRPr sz="1600" dirty="0">
              <a:solidFill>
                <a:srgbClr val="4D4D4D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8690" name="MH_SubTitle_4">
            <a:hlinkClick r:id="rId2" action="ppaction://hlinksldjump"/>
          </p:cNvPr>
          <p:cNvSpPr/>
          <p:nvPr/>
        </p:nvSpPr>
        <p:spPr>
          <a:xfrm>
            <a:off x="6738938" y="4940300"/>
            <a:ext cx="1668462" cy="53975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/>
          <a:lstStyle/>
          <a:p>
            <a:pPr lvl="0" algn="ctr"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课外拓展</a:t>
            </a:r>
          </a:p>
        </p:txBody>
      </p:sp>
      <p:sp>
        <p:nvSpPr>
          <p:cNvPr id="28691" name="MH_Other_6"/>
          <p:cNvSpPr/>
          <p:nvPr/>
        </p:nvSpPr>
        <p:spPr>
          <a:xfrm>
            <a:off x="6788150" y="5108575"/>
            <a:ext cx="168275" cy="171450"/>
          </a:xfrm>
          <a:prstGeom prst="ellipse">
            <a:avLst/>
          </a:prstGeom>
          <a:noFill/>
          <a:ln w="25400">
            <a:noFill/>
          </a:ln>
        </p:spPr>
        <p:txBody>
          <a:bodyPr anchor="ctr"/>
          <a:lstStyle/>
          <a:p>
            <a:pPr lvl="0" algn="ctr">
              <a:buFont typeface="Arial" panose="020B0604020202020204" pitchFamily="34" charset="0"/>
              <a:buNone/>
            </a:pPr>
            <a:endParaRPr sz="14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8692" name="组合 3093"/>
          <p:cNvGrpSpPr/>
          <p:nvPr/>
        </p:nvGrpSpPr>
        <p:grpSpPr>
          <a:xfrm>
            <a:off x="2097088" y="5064125"/>
            <a:ext cx="890587" cy="266700"/>
            <a:chOff x="0" y="0"/>
            <a:chExt cx="561" cy="169"/>
          </a:xfrm>
        </p:grpSpPr>
        <p:pic>
          <p:nvPicPr>
            <p:cNvPr id="28693" name="MH_Other_7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0" y="0"/>
              <a:ext cx="561" cy="16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8694" name="Text Box 24"/>
            <p:cNvSpPr txBox="1"/>
            <p:nvPr/>
          </p:nvSpPr>
          <p:spPr>
            <a:xfrm>
              <a:off x="70" y="65"/>
              <a:ext cx="422" cy="3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pPr lvl="0" algn="ctr">
                <a:buFont typeface="Arial" panose="020B0604020202020204" pitchFamily="34" charset="0"/>
                <a:buNone/>
              </a:pPr>
              <a:endParaRPr sz="14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28695" name="MH_Other_8"/>
          <p:cNvSpPr/>
          <p:nvPr/>
        </p:nvSpPr>
        <p:spPr>
          <a:xfrm>
            <a:off x="2195513" y="5153025"/>
            <a:ext cx="695325" cy="88900"/>
          </a:xfrm>
          <a:prstGeom prst="roundRect">
            <a:avLst>
              <a:gd name="adj" fmla="val 50000"/>
            </a:avLst>
          </a:prstGeom>
          <a:noFill/>
          <a:ln w="9525">
            <a:noFill/>
          </a:ln>
          <a:effectLst>
            <a:outerShdw sx="102000" sy="102000" algn="ctr" rotWithShape="0">
              <a:srgbClr val="000000">
                <a:alpha val="32999"/>
              </a:srgbClr>
            </a:outerShdw>
          </a:effectLst>
        </p:spPr>
        <p:txBody>
          <a:bodyPr anchor="ctr"/>
          <a:lstStyle/>
          <a:p>
            <a:pPr lvl="0" algn="ctr">
              <a:buFont typeface="Arial" panose="020B0604020202020204" pitchFamily="34" charset="0"/>
              <a:buNone/>
            </a:pPr>
            <a:endParaRPr sz="14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8696" name="组合 3097"/>
          <p:cNvGrpSpPr/>
          <p:nvPr/>
        </p:nvGrpSpPr>
        <p:grpSpPr>
          <a:xfrm>
            <a:off x="4127500" y="5064125"/>
            <a:ext cx="889000" cy="266700"/>
            <a:chOff x="0" y="0"/>
            <a:chExt cx="560" cy="169"/>
          </a:xfrm>
        </p:grpSpPr>
        <p:pic>
          <p:nvPicPr>
            <p:cNvPr id="28697" name="MH_Other_9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0" y="0"/>
              <a:ext cx="560" cy="16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8698" name="Text Box 28"/>
            <p:cNvSpPr txBox="1"/>
            <p:nvPr/>
          </p:nvSpPr>
          <p:spPr>
            <a:xfrm>
              <a:off x="70" y="65"/>
              <a:ext cx="422" cy="3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pPr lvl="0" algn="ctr">
                <a:buFont typeface="Arial" panose="020B0604020202020204" pitchFamily="34" charset="0"/>
                <a:buNone/>
              </a:pPr>
              <a:endParaRPr sz="14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28699" name="MH_Other_10"/>
          <p:cNvSpPr/>
          <p:nvPr/>
        </p:nvSpPr>
        <p:spPr>
          <a:xfrm>
            <a:off x="4225925" y="5153025"/>
            <a:ext cx="695325" cy="88900"/>
          </a:xfrm>
          <a:prstGeom prst="roundRect">
            <a:avLst>
              <a:gd name="adj" fmla="val 50000"/>
            </a:avLst>
          </a:prstGeom>
          <a:noFill/>
          <a:ln w="9525">
            <a:noFill/>
          </a:ln>
          <a:effectLst>
            <a:outerShdw sx="102000" sy="102000" algn="ctr" rotWithShape="0">
              <a:srgbClr val="000000">
                <a:alpha val="32999"/>
              </a:srgbClr>
            </a:outerShdw>
          </a:effectLst>
        </p:spPr>
        <p:txBody>
          <a:bodyPr anchor="ctr"/>
          <a:lstStyle/>
          <a:p>
            <a:pPr lvl="0" algn="ctr">
              <a:buFont typeface="Arial" panose="020B0604020202020204" pitchFamily="34" charset="0"/>
              <a:buNone/>
            </a:pPr>
            <a:endParaRPr sz="14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8700" name="MH_Other_11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126163" y="5064125"/>
            <a:ext cx="890587" cy="266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8701" name="Text Box 31"/>
          <p:cNvSpPr txBox="1"/>
          <p:nvPr/>
        </p:nvSpPr>
        <p:spPr>
          <a:xfrm>
            <a:off x="6237288" y="5165725"/>
            <a:ext cx="669925" cy="6191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 algn="ctr">
              <a:buFont typeface="Arial" panose="020B0604020202020204" pitchFamily="34" charset="0"/>
              <a:buNone/>
            </a:pPr>
            <a:endParaRPr sz="14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8702" name="MH_Other_12"/>
          <p:cNvSpPr/>
          <p:nvPr/>
        </p:nvSpPr>
        <p:spPr>
          <a:xfrm>
            <a:off x="6224588" y="5153025"/>
            <a:ext cx="695325" cy="88900"/>
          </a:xfrm>
          <a:prstGeom prst="roundRect">
            <a:avLst>
              <a:gd name="adj" fmla="val 50000"/>
            </a:avLst>
          </a:prstGeom>
          <a:noFill/>
          <a:ln w="9525">
            <a:noFill/>
          </a:ln>
          <a:effectLst>
            <a:outerShdw sx="102000" sy="102000" algn="ctr" rotWithShape="0">
              <a:srgbClr val="000000">
                <a:alpha val="32999"/>
              </a:srgbClr>
            </a:outerShdw>
          </a:effectLst>
        </p:spPr>
        <p:txBody>
          <a:bodyPr anchor="ctr"/>
          <a:lstStyle/>
          <a:p>
            <a:pPr lvl="0" algn="ctr">
              <a:buFont typeface="Arial" panose="020B0604020202020204" pitchFamily="34" charset="0"/>
              <a:buNone/>
            </a:pPr>
            <a:endParaRPr sz="14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8704" name="文本框 1"/>
          <p:cNvSpPr txBox="1"/>
          <p:nvPr/>
        </p:nvSpPr>
        <p:spPr>
          <a:xfrm>
            <a:off x="323850" y="2708275"/>
            <a:ext cx="8569325" cy="9763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ctr">
              <a:buFont typeface="Arial" panose="020B0604020202020204" pitchFamily="34" charset="0"/>
              <a:buNone/>
            </a:pPr>
            <a:r>
              <a:rPr lang="en-US" altLang="zh-CN" sz="5800" b="1">
                <a:latin typeface="隶书" pitchFamily="49" charset="-122"/>
                <a:ea typeface="隶书" pitchFamily="49" charset="-122"/>
              </a:rPr>
              <a:t>18 </a:t>
            </a:r>
            <a:r>
              <a:rPr lang="en-US" altLang="zh-CN" sz="5800" dirty="0">
                <a:latin typeface="隶书" pitchFamily="49" charset="-122"/>
                <a:ea typeface="隶书" pitchFamily="49" charset="-122"/>
              </a:rPr>
              <a:t>《</a:t>
            </a:r>
            <a:r>
              <a:rPr lang="zh-CN" altLang="en-US" sz="5800" dirty="0">
                <a:latin typeface="隶书" pitchFamily="49" charset="-122"/>
                <a:ea typeface="隶书" pitchFamily="49" charset="-122"/>
              </a:rPr>
              <a:t>论语</a:t>
            </a:r>
            <a:r>
              <a:rPr lang="en-US" altLang="zh-CN" sz="5800" dirty="0">
                <a:latin typeface="隶书" pitchFamily="49" charset="-122"/>
                <a:ea typeface="隶书" pitchFamily="49" charset="-122"/>
              </a:rPr>
              <a:t>》</a:t>
            </a:r>
            <a:r>
              <a:rPr lang="zh-CN" altLang="en-US" sz="5800" dirty="0">
                <a:latin typeface="隶书" pitchFamily="49" charset="-122"/>
                <a:ea typeface="隶书" pitchFamily="49" charset="-122"/>
              </a:rPr>
              <a:t>十二章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文本框 4103"/>
          <p:cNvSpPr txBox="1"/>
          <p:nvPr/>
        </p:nvSpPr>
        <p:spPr>
          <a:xfrm>
            <a:off x="106363" y="44450"/>
            <a:ext cx="1295400" cy="398463"/>
          </a:xfrm>
          <a:prstGeom prst="rect">
            <a:avLst/>
          </a:prstGeom>
          <a:noFill/>
          <a:ln w="9525">
            <a:noFill/>
          </a:ln>
        </p:spPr>
        <p:txBody>
          <a:bodyPr lIns="90170" tIns="46990" rIns="90170" bIns="46990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2000" b="1" dirty="0">
                <a:solidFill>
                  <a:srgbClr val="006666"/>
                </a:solidFill>
                <a:latin typeface="Arial" panose="020B0604020202020204" pitchFamily="34" charset="0"/>
                <a:ea typeface="方正姚体" pitchFamily="2" charset="-122"/>
              </a:rPr>
              <a:t>讲授新课</a:t>
            </a:r>
          </a:p>
        </p:txBody>
      </p:sp>
      <p:sp>
        <p:nvSpPr>
          <p:cNvPr id="11" name="任意多边形 10"/>
          <p:cNvSpPr/>
          <p:nvPr/>
        </p:nvSpPr>
        <p:spPr>
          <a:xfrm>
            <a:off x="0" y="4865688"/>
            <a:ext cx="9144000" cy="1687513"/>
          </a:xfrm>
          <a:custGeom>
            <a:avLst/>
            <a:gdLst>
              <a:gd name="connsiteX0" fmla="*/ 3023870 w 9144000"/>
              <a:gd name="connsiteY0" fmla="*/ 0 h 1065785"/>
              <a:gd name="connsiteX1" fmla="*/ 8984268 w 9144000"/>
              <a:gd name="connsiteY1" fmla="*/ 916619 h 1065785"/>
              <a:gd name="connsiteX2" fmla="*/ 9144000 w 9144000"/>
              <a:gd name="connsiteY2" fmla="*/ 1017871 h 1065785"/>
              <a:gd name="connsiteX3" fmla="*/ 9144000 w 9144000"/>
              <a:gd name="connsiteY3" fmla="*/ 1065785 h 1065785"/>
              <a:gd name="connsiteX4" fmla="*/ 8986887 w 9144000"/>
              <a:gd name="connsiteY4" fmla="*/ 969715 h 1065785"/>
              <a:gd name="connsiteX5" fmla="*/ 3124200 w 9144000"/>
              <a:gd name="connsiteY5" fmla="*/ 100007 h 1065785"/>
              <a:gd name="connsiteX6" fmla="*/ 91360 w 9144000"/>
              <a:gd name="connsiteY6" fmla="*/ 271875 h 1065785"/>
              <a:gd name="connsiteX7" fmla="*/ 0 w 9144000"/>
              <a:gd name="connsiteY7" fmla="*/ 284296 h 1065785"/>
              <a:gd name="connsiteX8" fmla="*/ 0 w 9144000"/>
              <a:gd name="connsiteY8" fmla="*/ 174694 h 1065785"/>
              <a:gd name="connsiteX9" fmla="*/ 651944 w 9144000"/>
              <a:gd name="connsiteY9" fmla="*/ 104101 h 1065785"/>
              <a:gd name="connsiteX10" fmla="*/ 3023870 w 9144000"/>
              <a:gd name="connsiteY10" fmla="*/ 0 h 1065785"/>
              <a:gd name="connsiteX0-1" fmla="*/ 3023870 w 9144000"/>
              <a:gd name="connsiteY0-2" fmla="*/ 0 h 1065785"/>
              <a:gd name="connsiteX1-3" fmla="*/ 8984268 w 9144000"/>
              <a:gd name="connsiteY1-4" fmla="*/ 916619 h 1065785"/>
              <a:gd name="connsiteX2-5" fmla="*/ 9144000 w 9144000"/>
              <a:gd name="connsiteY2-6" fmla="*/ 1017871 h 1065785"/>
              <a:gd name="connsiteX3-7" fmla="*/ 9144000 w 9144000"/>
              <a:gd name="connsiteY3-8" fmla="*/ 1065785 h 1065785"/>
              <a:gd name="connsiteX4-9" fmla="*/ 8986887 w 9144000"/>
              <a:gd name="connsiteY4-10" fmla="*/ 969715 h 1065785"/>
              <a:gd name="connsiteX5-11" fmla="*/ 3124200 w 9144000"/>
              <a:gd name="connsiteY5-12" fmla="*/ 100007 h 1065785"/>
              <a:gd name="connsiteX6-13" fmla="*/ 91360 w 9144000"/>
              <a:gd name="connsiteY6-14" fmla="*/ 271875 h 1065785"/>
              <a:gd name="connsiteX7-15" fmla="*/ 0 w 9144000"/>
              <a:gd name="connsiteY7-16" fmla="*/ 284296 h 1065785"/>
              <a:gd name="connsiteX8-17" fmla="*/ 0 w 9144000"/>
              <a:gd name="connsiteY8-18" fmla="*/ 174694 h 1065785"/>
              <a:gd name="connsiteX9-19" fmla="*/ 3023870 w 9144000"/>
              <a:gd name="connsiteY9-20" fmla="*/ 0 h 1065785"/>
              <a:gd name="connsiteX0-21" fmla="*/ 0 w 9144000"/>
              <a:gd name="connsiteY0-22" fmla="*/ 74687 h 965778"/>
              <a:gd name="connsiteX1-23" fmla="*/ 8984268 w 9144000"/>
              <a:gd name="connsiteY1-24" fmla="*/ 816612 h 965778"/>
              <a:gd name="connsiteX2-25" fmla="*/ 9144000 w 9144000"/>
              <a:gd name="connsiteY2-26" fmla="*/ 917864 h 965778"/>
              <a:gd name="connsiteX3-27" fmla="*/ 9144000 w 9144000"/>
              <a:gd name="connsiteY3-28" fmla="*/ 965778 h 965778"/>
              <a:gd name="connsiteX4-29" fmla="*/ 8986887 w 9144000"/>
              <a:gd name="connsiteY4-30" fmla="*/ 869708 h 965778"/>
              <a:gd name="connsiteX5-31" fmla="*/ 3124200 w 9144000"/>
              <a:gd name="connsiteY5-32" fmla="*/ 0 h 965778"/>
              <a:gd name="connsiteX6-33" fmla="*/ 91360 w 9144000"/>
              <a:gd name="connsiteY6-34" fmla="*/ 171868 h 965778"/>
              <a:gd name="connsiteX7-35" fmla="*/ 0 w 9144000"/>
              <a:gd name="connsiteY7-36" fmla="*/ 184289 h 965778"/>
              <a:gd name="connsiteX8-37" fmla="*/ 0 w 9144000"/>
              <a:gd name="connsiteY8-38" fmla="*/ 74687 h 965778"/>
              <a:gd name="connsiteX0-39" fmla="*/ 0 w 9144000"/>
              <a:gd name="connsiteY0-40" fmla="*/ 478413 h 1369504"/>
              <a:gd name="connsiteX1-41" fmla="*/ 8984268 w 9144000"/>
              <a:gd name="connsiteY1-42" fmla="*/ 1220338 h 1369504"/>
              <a:gd name="connsiteX2-43" fmla="*/ 9144000 w 9144000"/>
              <a:gd name="connsiteY2-44" fmla="*/ 1321590 h 1369504"/>
              <a:gd name="connsiteX3-45" fmla="*/ 9144000 w 9144000"/>
              <a:gd name="connsiteY3-46" fmla="*/ 1369504 h 1369504"/>
              <a:gd name="connsiteX4-47" fmla="*/ 8986887 w 9144000"/>
              <a:gd name="connsiteY4-48" fmla="*/ 1273434 h 1369504"/>
              <a:gd name="connsiteX5-49" fmla="*/ 3124200 w 9144000"/>
              <a:gd name="connsiteY5-50" fmla="*/ 403726 h 1369504"/>
              <a:gd name="connsiteX6-51" fmla="*/ 91360 w 9144000"/>
              <a:gd name="connsiteY6-52" fmla="*/ 575594 h 1369504"/>
              <a:gd name="connsiteX7-53" fmla="*/ 0 w 9144000"/>
              <a:gd name="connsiteY7-54" fmla="*/ 588015 h 1369504"/>
              <a:gd name="connsiteX8-55" fmla="*/ 0 w 9144000"/>
              <a:gd name="connsiteY8-56" fmla="*/ 478413 h 1369504"/>
              <a:gd name="connsiteX0-57" fmla="*/ 0 w 9144000"/>
              <a:gd name="connsiteY0-58" fmla="*/ 677012 h 1568103"/>
              <a:gd name="connsiteX1-59" fmla="*/ 8984268 w 9144000"/>
              <a:gd name="connsiteY1-60" fmla="*/ 1418937 h 1568103"/>
              <a:gd name="connsiteX2-61" fmla="*/ 9144000 w 9144000"/>
              <a:gd name="connsiteY2-62" fmla="*/ 1520189 h 1568103"/>
              <a:gd name="connsiteX3-63" fmla="*/ 9144000 w 9144000"/>
              <a:gd name="connsiteY3-64" fmla="*/ 1568103 h 1568103"/>
              <a:gd name="connsiteX4-65" fmla="*/ 8986887 w 9144000"/>
              <a:gd name="connsiteY4-66" fmla="*/ 1472033 h 1568103"/>
              <a:gd name="connsiteX5-67" fmla="*/ 3124200 w 9144000"/>
              <a:gd name="connsiteY5-68" fmla="*/ 602325 h 1568103"/>
              <a:gd name="connsiteX6-69" fmla="*/ 91360 w 9144000"/>
              <a:gd name="connsiteY6-70" fmla="*/ 774193 h 1568103"/>
              <a:gd name="connsiteX7-71" fmla="*/ 0 w 9144000"/>
              <a:gd name="connsiteY7-72" fmla="*/ 786614 h 1568103"/>
              <a:gd name="connsiteX8-73" fmla="*/ 0 w 9144000"/>
              <a:gd name="connsiteY8-74" fmla="*/ 677012 h 1568103"/>
              <a:gd name="connsiteX0-75" fmla="*/ 0 w 9144000"/>
              <a:gd name="connsiteY0-76" fmla="*/ 74687 h 965778"/>
              <a:gd name="connsiteX1-77" fmla="*/ 9144000 w 9144000"/>
              <a:gd name="connsiteY1-78" fmla="*/ 917864 h 965778"/>
              <a:gd name="connsiteX2-79" fmla="*/ 9144000 w 9144000"/>
              <a:gd name="connsiteY2-80" fmla="*/ 965778 h 965778"/>
              <a:gd name="connsiteX3-81" fmla="*/ 8986887 w 9144000"/>
              <a:gd name="connsiteY3-82" fmla="*/ 869708 h 965778"/>
              <a:gd name="connsiteX4-83" fmla="*/ 3124200 w 9144000"/>
              <a:gd name="connsiteY4-84" fmla="*/ 0 h 965778"/>
              <a:gd name="connsiteX5-85" fmla="*/ 91360 w 9144000"/>
              <a:gd name="connsiteY5-86" fmla="*/ 171868 h 965778"/>
              <a:gd name="connsiteX6-87" fmla="*/ 0 w 9144000"/>
              <a:gd name="connsiteY6-88" fmla="*/ 184289 h 965778"/>
              <a:gd name="connsiteX7-89" fmla="*/ 0 w 9144000"/>
              <a:gd name="connsiteY7-90" fmla="*/ 74687 h 965778"/>
              <a:gd name="connsiteX0-91" fmla="*/ 0 w 9144000"/>
              <a:gd name="connsiteY0-92" fmla="*/ 74687 h 965778"/>
              <a:gd name="connsiteX1-93" fmla="*/ 9144000 w 9144000"/>
              <a:gd name="connsiteY1-94" fmla="*/ 917864 h 965778"/>
              <a:gd name="connsiteX2-95" fmla="*/ 9144000 w 9144000"/>
              <a:gd name="connsiteY2-96" fmla="*/ 965778 h 965778"/>
              <a:gd name="connsiteX3-97" fmla="*/ 3124200 w 9144000"/>
              <a:gd name="connsiteY3-98" fmla="*/ 0 h 965778"/>
              <a:gd name="connsiteX4-99" fmla="*/ 91360 w 9144000"/>
              <a:gd name="connsiteY4-100" fmla="*/ 171868 h 965778"/>
              <a:gd name="connsiteX5-101" fmla="*/ 0 w 9144000"/>
              <a:gd name="connsiteY5-102" fmla="*/ 184289 h 965778"/>
              <a:gd name="connsiteX6-103" fmla="*/ 0 w 9144000"/>
              <a:gd name="connsiteY6-104" fmla="*/ 74687 h 965778"/>
              <a:gd name="connsiteX0-105" fmla="*/ 0 w 9144000"/>
              <a:gd name="connsiteY0-106" fmla="*/ 99230 h 990321"/>
              <a:gd name="connsiteX1-107" fmla="*/ 9144000 w 9144000"/>
              <a:gd name="connsiteY1-108" fmla="*/ 942407 h 990321"/>
              <a:gd name="connsiteX2-109" fmla="*/ 9144000 w 9144000"/>
              <a:gd name="connsiteY2-110" fmla="*/ 990321 h 990321"/>
              <a:gd name="connsiteX3-111" fmla="*/ 3124200 w 9144000"/>
              <a:gd name="connsiteY3-112" fmla="*/ 24543 h 990321"/>
              <a:gd name="connsiteX4-113" fmla="*/ 91360 w 9144000"/>
              <a:gd name="connsiteY4-114" fmla="*/ 196411 h 990321"/>
              <a:gd name="connsiteX5-115" fmla="*/ 0 w 9144000"/>
              <a:gd name="connsiteY5-116" fmla="*/ 208832 h 990321"/>
              <a:gd name="connsiteX6-117" fmla="*/ 0 w 9144000"/>
              <a:gd name="connsiteY6-118" fmla="*/ 99230 h 990321"/>
              <a:gd name="connsiteX0-119" fmla="*/ 0 w 9144000"/>
              <a:gd name="connsiteY0-120" fmla="*/ 500740 h 1391831"/>
              <a:gd name="connsiteX1-121" fmla="*/ 9144000 w 9144000"/>
              <a:gd name="connsiteY1-122" fmla="*/ 1343917 h 1391831"/>
              <a:gd name="connsiteX2-123" fmla="*/ 9144000 w 9144000"/>
              <a:gd name="connsiteY2-124" fmla="*/ 1391831 h 1391831"/>
              <a:gd name="connsiteX3-125" fmla="*/ 3124200 w 9144000"/>
              <a:gd name="connsiteY3-126" fmla="*/ 426053 h 1391831"/>
              <a:gd name="connsiteX4-127" fmla="*/ 91360 w 9144000"/>
              <a:gd name="connsiteY4-128" fmla="*/ 597921 h 1391831"/>
              <a:gd name="connsiteX5-129" fmla="*/ 0 w 9144000"/>
              <a:gd name="connsiteY5-130" fmla="*/ 610342 h 1391831"/>
              <a:gd name="connsiteX6-131" fmla="*/ 0 w 9144000"/>
              <a:gd name="connsiteY6-132" fmla="*/ 500740 h 1391831"/>
              <a:gd name="connsiteX0-133" fmla="*/ 0 w 9144000"/>
              <a:gd name="connsiteY0-134" fmla="*/ 933512 h 1824603"/>
              <a:gd name="connsiteX1-135" fmla="*/ 9144000 w 9144000"/>
              <a:gd name="connsiteY1-136" fmla="*/ 1776689 h 1824603"/>
              <a:gd name="connsiteX2-137" fmla="*/ 9144000 w 9144000"/>
              <a:gd name="connsiteY2-138" fmla="*/ 1824603 h 1824603"/>
              <a:gd name="connsiteX3-139" fmla="*/ 3124200 w 9144000"/>
              <a:gd name="connsiteY3-140" fmla="*/ 858825 h 1824603"/>
              <a:gd name="connsiteX4-141" fmla="*/ 91360 w 9144000"/>
              <a:gd name="connsiteY4-142" fmla="*/ 1030693 h 1824603"/>
              <a:gd name="connsiteX5-143" fmla="*/ 0 w 9144000"/>
              <a:gd name="connsiteY5-144" fmla="*/ 1043114 h 1824603"/>
              <a:gd name="connsiteX6-145" fmla="*/ 0 w 9144000"/>
              <a:gd name="connsiteY6-146" fmla="*/ 933512 h 1824603"/>
              <a:gd name="connsiteX0-147" fmla="*/ 0 w 9144000"/>
              <a:gd name="connsiteY0-148" fmla="*/ 933512 h 1824603"/>
              <a:gd name="connsiteX1-149" fmla="*/ 9144000 w 9144000"/>
              <a:gd name="connsiteY1-150" fmla="*/ 1776689 h 1824603"/>
              <a:gd name="connsiteX2-151" fmla="*/ 9144000 w 9144000"/>
              <a:gd name="connsiteY2-152" fmla="*/ 1824603 h 1824603"/>
              <a:gd name="connsiteX3-153" fmla="*/ 3124200 w 9144000"/>
              <a:gd name="connsiteY3-154" fmla="*/ 858825 h 1824603"/>
              <a:gd name="connsiteX4-155" fmla="*/ 0 w 9144000"/>
              <a:gd name="connsiteY4-156" fmla="*/ 1043114 h 1824603"/>
              <a:gd name="connsiteX5-157" fmla="*/ 0 w 9144000"/>
              <a:gd name="connsiteY5-158" fmla="*/ 933512 h 1824603"/>
              <a:gd name="connsiteX0-159" fmla="*/ 0 w 9144000"/>
              <a:gd name="connsiteY0-160" fmla="*/ 933512 h 1824603"/>
              <a:gd name="connsiteX1-161" fmla="*/ 9144000 w 9144000"/>
              <a:gd name="connsiteY1-162" fmla="*/ 1776689 h 1824603"/>
              <a:gd name="connsiteX2-163" fmla="*/ 9144000 w 9144000"/>
              <a:gd name="connsiteY2-164" fmla="*/ 1824603 h 1824603"/>
              <a:gd name="connsiteX3-165" fmla="*/ 3124200 w 9144000"/>
              <a:gd name="connsiteY3-166" fmla="*/ 858825 h 1824603"/>
              <a:gd name="connsiteX4-167" fmla="*/ 0 w 9144000"/>
              <a:gd name="connsiteY4-168" fmla="*/ 1043114 h 1824603"/>
              <a:gd name="connsiteX5-169" fmla="*/ 0 w 9144000"/>
              <a:gd name="connsiteY5-170" fmla="*/ 933512 h 1824603"/>
              <a:gd name="connsiteX0-171" fmla="*/ 0 w 9144000"/>
              <a:gd name="connsiteY0-172" fmla="*/ 933512 h 1824603"/>
              <a:gd name="connsiteX1-173" fmla="*/ 9144000 w 9144000"/>
              <a:gd name="connsiteY1-174" fmla="*/ 1776689 h 1824603"/>
              <a:gd name="connsiteX2-175" fmla="*/ 9144000 w 9144000"/>
              <a:gd name="connsiteY2-176" fmla="*/ 1824603 h 1824603"/>
              <a:gd name="connsiteX3-177" fmla="*/ 3124200 w 9144000"/>
              <a:gd name="connsiteY3-178" fmla="*/ 858825 h 1824603"/>
              <a:gd name="connsiteX4-179" fmla="*/ 0 w 9144000"/>
              <a:gd name="connsiteY4-180" fmla="*/ 1043114 h 1824603"/>
              <a:gd name="connsiteX5-181" fmla="*/ 0 w 9144000"/>
              <a:gd name="connsiteY5-182" fmla="*/ 933512 h 1824603"/>
              <a:gd name="connsiteX0-183" fmla="*/ 0 w 9144000"/>
              <a:gd name="connsiteY0-184" fmla="*/ 933512 h 1824603"/>
              <a:gd name="connsiteX1-185" fmla="*/ 9144000 w 9144000"/>
              <a:gd name="connsiteY1-186" fmla="*/ 1776689 h 1824603"/>
              <a:gd name="connsiteX2-187" fmla="*/ 9144000 w 9144000"/>
              <a:gd name="connsiteY2-188" fmla="*/ 1824603 h 1824603"/>
              <a:gd name="connsiteX3-189" fmla="*/ 0 w 9144000"/>
              <a:gd name="connsiteY3-190" fmla="*/ 1043114 h 1824603"/>
              <a:gd name="connsiteX4-191" fmla="*/ 0 w 9144000"/>
              <a:gd name="connsiteY4-192" fmla="*/ 933512 h 1824603"/>
              <a:gd name="connsiteX0-193" fmla="*/ 0 w 9144000"/>
              <a:gd name="connsiteY0-194" fmla="*/ 933512 h 1824603"/>
              <a:gd name="connsiteX1-195" fmla="*/ 9144000 w 9144000"/>
              <a:gd name="connsiteY1-196" fmla="*/ 1776689 h 1824603"/>
              <a:gd name="connsiteX2-197" fmla="*/ 9144000 w 9144000"/>
              <a:gd name="connsiteY2-198" fmla="*/ 1824603 h 1824603"/>
              <a:gd name="connsiteX3-199" fmla="*/ 0 w 9144000"/>
              <a:gd name="connsiteY3-200" fmla="*/ 1043114 h 1824603"/>
              <a:gd name="connsiteX4-201" fmla="*/ 0 w 9144000"/>
              <a:gd name="connsiteY4-202" fmla="*/ 933512 h 1824603"/>
              <a:gd name="connsiteX0-203" fmla="*/ 0 w 9144000"/>
              <a:gd name="connsiteY0-204" fmla="*/ 933512 h 1824603"/>
              <a:gd name="connsiteX1-205" fmla="*/ 9144000 w 9144000"/>
              <a:gd name="connsiteY1-206" fmla="*/ 1776689 h 1824603"/>
              <a:gd name="connsiteX2-207" fmla="*/ 9144000 w 9144000"/>
              <a:gd name="connsiteY2-208" fmla="*/ 1824603 h 1824603"/>
              <a:gd name="connsiteX3-209" fmla="*/ 0 w 9144000"/>
              <a:gd name="connsiteY3-210" fmla="*/ 1043114 h 1824603"/>
              <a:gd name="connsiteX4-211" fmla="*/ 0 w 9144000"/>
              <a:gd name="connsiteY4-212" fmla="*/ 933512 h 1824603"/>
              <a:gd name="connsiteX0-213" fmla="*/ 0 w 9144000"/>
              <a:gd name="connsiteY0-214" fmla="*/ 933512 h 1824603"/>
              <a:gd name="connsiteX1-215" fmla="*/ 9144000 w 9144000"/>
              <a:gd name="connsiteY1-216" fmla="*/ 1776689 h 1824603"/>
              <a:gd name="connsiteX2-217" fmla="*/ 9144000 w 9144000"/>
              <a:gd name="connsiteY2-218" fmla="*/ 1824603 h 1824603"/>
              <a:gd name="connsiteX3-219" fmla="*/ 0 w 9144000"/>
              <a:gd name="connsiteY3-220" fmla="*/ 1043114 h 1824603"/>
              <a:gd name="connsiteX4-221" fmla="*/ 0 w 9144000"/>
              <a:gd name="connsiteY4-222" fmla="*/ 933512 h 1824603"/>
              <a:gd name="connsiteX0-223" fmla="*/ 0 w 9144000"/>
              <a:gd name="connsiteY0-224" fmla="*/ 933512 h 1824603"/>
              <a:gd name="connsiteX1-225" fmla="*/ 9144000 w 9144000"/>
              <a:gd name="connsiteY1-226" fmla="*/ 1776689 h 1824603"/>
              <a:gd name="connsiteX2-227" fmla="*/ 9144000 w 9144000"/>
              <a:gd name="connsiteY2-228" fmla="*/ 1824603 h 1824603"/>
              <a:gd name="connsiteX3-229" fmla="*/ 0 w 9144000"/>
              <a:gd name="connsiteY3-230" fmla="*/ 1043114 h 1824603"/>
              <a:gd name="connsiteX4-231" fmla="*/ 0 w 9144000"/>
              <a:gd name="connsiteY4-232" fmla="*/ 933512 h 1824603"/>
              <a:gd name="connsiteX0-233" fmla="*/ 0 w 9144000"/>
              <a:gd name="connsiteY0-234" fmla="*/ 872917 h 1764008"/>
              <a:gd name="connsiteX1-235" fmla="*/ 9144000 w 9144000"/>
              <a:gd name="connsiteY1-236" fmla="*/ 1716094 h 1764008"/>
              <a:gd name="connsiteX2-237" fmla="*/ 9144000 w 9144000"/>
              <a:gd name="connsiteY2-238" fmla="*/ 1764008 h 1764008"/>
              <a:gd name="connsiteX3-239" fmla="*/ 0 w 9144000"/>
              <a:gd name="connsiteY3-240" fmla="*/ 982519 h 1764008"/>
              <a:gd name="connsiteX4-241" fmla="*/ 0 w 9144000"/>
              <a:gd name="connsiteY4-242" fmla="*/ 872917 h 1764008"/>
              <a:gd name="connsiteX0-243" fmla="*/ 0 w 9144000"/>
              <a:gd name="connsiteY0-244" fmla="*/ 797721 h 1688812"/>
              <a:gd name="connsiteX1-245" fmla="*/ 9144000 w 9144000"/>
              <a:gd name="connsiteY1-246" fmla="*/ 1640898 h 1688812"/>
              <a:gd name="connsiteX2-247" fmla="*/ 9144000 w 9144000"/>
              <a:gd name="connsiteY2-248" fmla="*/ 1688812 h 1688812"/>
              <a:gd name="connsiteX3-249" fmla="*/ 0 w 9144000"/>
              <a:gd name="connsiteY3-250" fmla="*/ 907323 h 1688812"/>
              <a:gd name="connsiteX4-251" fmla="*/ 0 w 9144000"/>
              <a:gd name="connsiteY4-252" fmla="*/ 797721 h 1688812"/>
              <a:gd name="connsiteX0-253" fmla="*/ 0 w 9144000"/>
              <a:gd name="connsiteY0-254" fmla="*/ 797721 h 1688812"/>
              <a:gd name="connsiteX1-255" fmla="*/ 9144000 w 9144000"/>
              <a:gd name="connsiteY1-256" fmla="*/ 1640898 h 1688812"/>
              <a:gd name="connsiteX2-257" fmla="*/ 9144000 w 9144000"/>
              <a:gd name="connsiteY2-258" fmla="*/ 1688812 h 1688812"/>
              <a:gd name="connsiteX3-259" fmla="*/ 0 w 9144000"/>
              <a:gd name="connsiteY3-260" fmla="*/ 907323 h 1688812"/>
              <a:gd name="connsiteX4-261" fmla="*/ 0 w 9144000"/>
              <a:gd name="connsiteY4-262" fmla="*/ 797721 h 1688812"/>
              <a:gd name="connsiteX0-263" fmla="*/ 0 w 9144000"/>
              <a:gd name="connsiteY0-264" fmla="*/ 797721 h 1688812"/>
              <a:gd name="connsiteX1-265" fmla="*/ 9144000 w 9144000"/>
              <a:gd name="connsiteY1-266" fmla="*/ 1640898 h 1688812"/>
              <a:gd name="connsiteX2-267" fmla="*/ 9144000 w 9144000"/>
              <a:gd name="connsiteY2-268" fmla="*/ 1688812 h 1688812"/>
              <a:gd name="connsiteX3-269" fmla="*/ 0 w 9144000"/>
              <a:gd name="connsiteY3-270" fmla="*/ 907323 h 1688812"/>
              <a:gd name="connsiteX4-271" fmla="*/ 0 w 9144000"/>
              <a:gd name="connsiteY4-272" fmla="*/ 797721 h 1688812"/>
            </a:gdLst>
            <a:ahLst/>
            <a:cxnLst>
              <a:cxn ang="0">
                <a:pos x="connsiteX0-263" y="connsiteY0-264"/>
              </a:cxn>
              <a:cxn ang="0">
                <a:pos x="connsiteX1-265" y="connsiteY1-266"/>
              </a:cxn>
              <a:cxn ang="0">
                <a:pos x="connsiteX2-267" y="connsiteY2-268"/>
              </a:cxn>
              <a:cxn ang="0">
                <a:pos x="connsiteX3-269" y="connsiteY3-270"/>
              </a:cxn>
              <a:cxn ang="0">
                <a:pos x="connsiteX4-271" y="connsiteY4-272"/>
              </a:cxn>
            </a:cxnLst>
            <a:rect l="l" t="t" r="r" b="b"/>
            <a:pathLst>
              <a:path w="9144000" h="1688812">
                <a:moveTo>
                  <a:pt x="0" y="797721"/>
                </a:moveTo>
                <a:cubicBezTo>
                  <a:pt x="1714500" y="-118242"/>
                  <a:pt x="5314950" y="-688842"/>
                  <a:pt x="9144000" y="1640898"/>
                </a:cubicBezTo>
                <a:lnTo>
                  <a:pt x="9144000" y="1688812"/>
                </a:lnTo>
                <a:cubicBezTo>
                  <a:pt x="6400800" y="428191"/>
                  <a:pt x="3457575" y="-346656"/>
                  <a:pt x="0" y="907323"/>
                </a:cubicBezTo>
                <a:lnTo>
                  <a:pt x="0" y="797721"/>
                </a:lnTo>
                <a:close/>
              </a:path>
            </a:pathLst>
          </a:cu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任意多边形 6"/>
          <p:cNvSpPr/>
          <p:nvPr/>
        </p:nvSpPr>
        <p:spPr>
          <a:xfrm>
            <a:off x="0" y="5122863"/>
            <a:ext cx="9153525" cy="1504950"/>
          </a:xfrm>
          <a:custGeom>
            <a:avLst/>
            <a:gdLst>
              <a:gd name="connsiteX0" fmla="*/ 3023870 w 9144000"/>
              <a:gd name="connsiteY0" fmla="*/ 0 h 1065785"/>
              <a:gd name="connsiteX1" fmla="*/ 8984268 w 9144000"/>
              <a:gd name="connsiteY1" fmla="*/ 916619 h 1065785"/>
              <a:gd name="connsiteX2" fmla="*/ 9144000 w 9144000"/>
              <a:gd name="connsiteY2" fmla="*/ 1017871 h 1065785"/>
              <a:gd name="connsiteX3" fmla="*/ 9144000 w 9144000"/>
              <a:gd name="connsiteY3" fmla="*/ 1065785 h 1065785"/>
              <a:gd name="connsiteX4" fmla="*/ 8986887 w 9144000"/>
              <a:gd name="connsiteY4" fmla="*/ 969715 h 1065785"/>
              <a:gd name="connsiteX5" fmla="*/ 3124200 w 9144000"/>
              <a:gd name="connsiteY5" fmla="*/ 100007 h 1065785"/>
              <a:gd name="connsiteX6" fmla="*/ 91360 w 9144000"/>
              <a:gd name="connsiteY6" fmla="*/ 271875 h 1065785"/>
              <a:gd name="connsiteX7" fmla="*/ 0 w 9144000"/>
              <a:gd name="connsiteY7" fmla="*/ 284296 h 1065785"/>
              <a:gd name="connsiteX8" fmla="*/ 0 w 9144000"/>
              <a:gd name="connsiteY8" fmla="*/ 174694 h 1065785"/>
              <a:gd name="connsiteX9" fmla="*/ 651944 w 9144000"/>
              <a:gd name="connsiteY9" fmla="*/ 104101 h 1065785"/>
              <a:gd name="connsiteX10" fmla="*/ 3023870 w 9144000"/>
              <a:gd name="connsiteY10" fmla="*/ 0 h 1065785"/>
              <a:gd name="connsiteX0-1" fmla="*/ 3023870 w 9144000"/>
              <a:gd name="connsiteY0-2" fmla="*/ 0 h 1065785"/>
              <a:gd name="connsiteX1-3" fmla="*/ 8984268 w 9144000"/>
              <a:gd name="connsiteY1-4" fmla="*/ 916619 h 1065785"/>
              <a:gd name="connsiteX2-5" fmla="*/ 9144000 w 9144000"/>
              <a:gd name="connsiteY2-6" fmla="*/ 1017871 h 1065785"/>
              <a:gd name="connsiteX3-7" fmla="*/ 9144000 w 9144000"/>
              <a:gd name="connsiteY3-8" fmla="*/ 1065785 h 1065785"/>
              <a:gd name="connsiteX4-9" fmla="*/ 8986887 w 9144000"/>
              <a:gd name="connsiteY4-10" fmla="*/ 969715 h 1065785"/>
              <a:gd name="connsiteX5-11" fmla="*/ 3124200 w 9144000"/>
              <a:gd name="connsiteY5-12" fmla="*/ 100007 h 1065785"/>
              <a:gd name="connsiteX6-13" fmla="*/ 91360 w 9144000"/>
              <a:gd name="connsiteY6-14" fmla="*/ 271875 h 1065785"/>
              <a:gd name="connsiteX7-15" fmla="*/ 0 w 9144000"/>
              <a:gd name="connsiteY7-16" fmla="*/ 284296 h 1065785"/>
              <a:gd name="connsiteX8-17" fmla="*/ 0 w 9144000"/>
              <a:gd name="connsiteY8-18" fmla="*/ 174694 h 1065785"/>
              <a:gd name="connsiteX9-19" fmla="*/ 3023870 w 9144000"/>
              <a:gd name="connsiteY9-20" fmla="*/ 0 h 1065785"/>
              <a:gd name="connsiteX0-21" fmla="*/ 0 w 9144000"/>
              <a:gd name="connsiteY0-22" fmla="*/ 74687 h 965778"/>
              <a:gd name="connsiteX1-23" fmla="*/ 8984268 w 9144000"/>
              <a:gd name="connsiteY1-24" fmla="*/ 816612 h 965778"/>
              <a:gd name="connsiteX2-25" fmla="*/ 9144000 w 9144000"/>
              <a:gd name="connsiteY2-26" fmla="*/ 917864 h 965778"/>
              <a:gd name="connsiteX3-27" fmla="*/ 9144000 w 9144000"/>
              <a:gd name="connsiteY3-28" fmla="*/ 965778 h 965778"/>
              <a:gd name="connsiteX4-29" fmla="*/ 8986887 w 9144000"/>
              <a:gd name="connsiteY4-30" fmla="*/ 869708 h 965778"/>
              <a:gd name="connsiteX5-31" fmla="*/ 3124200 w 9144000"/>
              <a:gd name="connsiteY5-32" fmla="*/ 0 h 965778"/>
              <a:gd name="connsiteX6-33" fmla="*/ 91360 w 9144000"/>
              <a:gd name="connsiteY6-34" fmla="*/ 171868 h 965778"/>
              <a:gd name="connsiteX7-35" fmla="*/ 0 w 9144000"/>
              <a:gd name="connsiteY7-36" fmla="*/ 184289 h 965778"/>
              <a:gd name="connsiteX8-37" fmla="*/ 0 w 9144000"/>
              <a:gd name="connsiteY8-38" fmla="*/ 74687 h 965778"/>
              <a:gd name="connsiteX0-39" fmla="*/ 0 w 9144000"/>
              <a:gd name="connsiteY0-40" fmla="*/ 478413 h 1369504"/>
              <a:gd name="connsiteX1-41" fmla="*/ 8984268 w 9144000"/>
              <a:gd name="connsiteY1-42" fmla="*/ 1220338 h 1369504"/>
              <a:gd name="connsiteX2-43" fmla="*/ 9144000 w 9144000"/>
              <a:gd name="connsiteY2-44" fmla="*/ 1321590 h 1369504"/>
              <a:gd name="connsiteX3-45" fmla="*/ 9144000 w 9144000"/>
              <a:gd name="connsiteY3-46" fmla="*/ 1369504 h 1369504"/>
              <a:gd name="connsiteX4-47" fmla="*/ 8986887 w 9144000"/>
              <a:gd name="connsiteY4-48" fmla="*/ 1273434 h 1369504"/>
              <a:gd name="connsiteX5-49" fmla="*/ 3124200 w 9144000"/>
              <a:gd name="connsiteY5-50" fmla="*/ 403726 h 1369504"/>
              <a:gd name="connsiteX6-51" fmla="*/ 91360 w 9144000"/>
              <a:gd name="connsiteY6-52" fmla="*/ 575594 h 1369504"/>
              <a:gd name="connsiteX7-53" fmla="*/ 0 w 9144000"/>
              <a:gd name="connsiteY7-54" fmla="*/ 588015 h 1369504"/>
              <a:gd name="connsiteX8-55" fmla="*/ 0 w 9144000"/>
              <a:gd name="connsiteY8-56" fmla="*/ 478413 h 1369504"/>
              <a:gd name="connsiteX0-57" fmla="*/ 0 w 9144000"/>
              <a:gd name="connsiteY0-58" fmla="*/ 677012 h 1568103"/>
              <a:gd name="connsiteX1-59" fmla="*/ 8984268 w 9144000"/>
              <a:gd name="connsiteY1-60" fmla="*/ 1418937 h 1568103"/>
              <a:gd name="connsiteX2-61" fmla="*/ 9144000 w 9144000"/>
              <a:gd name="connsiteY2-62" fmla="*/ 1520189 h 1568103"/>
              <a:gd name="connsiteX3-63" fmla="*/ 9144000 w 9144000"/>
              <a:gd name="connsiteY3-64" fmla="*/ 1568103 h 1568103"/>
              <a:gd name="connsiteX4-65" fmla="*/ 8986887 w 9144000"/>
              <a:gd name="connsiteY4-66" fmla="*/ 1472033 h 1568103"/>
              <a:gd name="connsiteX5-67" fmla="*/ 3124200 w 9144000"/>
              <a:gd name="connsiteY5-68" fmla="*/ 602325 h 1568103"/>
              <a:gd name="connsiteX6-69" fmla="*/ 91360 w 9144000"/>
              <a:gd name="connsiteY6-70" fmla="*/ 774193 h 1568103"/>
              <a:gd name="connsiteX7-71" fmla="*/ 0 w 9144000"/>
              <a:gd name="connsiteY7-72" fmla="*/ 786614 h 1568103"/>
              <a:gd name="connsiteX8-73" fmla="*/ 0 w 9144000"/>
              <a:gd name="connsiteY8-74" fmla="*/ 677012 h 1568103"/>
              <a:gd name="connsiteX0-75" fmla="*/ 0 w 9144000"/>
              <a:gd name="connsiteY0-76" fmla="*/ 74687 h 965778"/>
              <a:gd name="connsiteX1-77" fmla="*/ 9144000 w 9144000"/>
              <a:gd name="connsiteY1-78" fmla="*/ 917864 h 965778"/>
              <a:gd name="connsiteX2-79" fmla="*/ 9144000 w 9144000"/>
              <a:gd name="connsiteY2-80" fmla="*/ 965778 h 965778"/>
              <a:gd name="connsiteX3-81" fmla="*/ 8986887 w 9144000"/>
              <a:gd name="connsiteY3-82" fmla="*/ 869708 h 965778"/>
              <a:gd name="connsiteX4-83" fmla="*/ 3124200 w 9144000"/>
              <a:gd name="connsiteY4-84" fmla="*/ 0 h 965778"/>
              <a:gd name="connsiteX5-85" fmla="*/ 91360 w 9144000"/>
              <a:gd name="connsiteY5-86" fmla="*/ 171868 h 965778"/>
              <a:gd name="connsiteX6-87" fmla="*/ 0 w 9144000"/>
              <a:gd name="connsiteY6-88" fmla="*/ 184289 h 965778"/>
              <a:gd name="connsiteX7-89" fmla="*/ 0 w 9144000"/>
              <a:gd name="connsiteY7-90" fmla="*/ 74687 h 965778"/>
              <a:gd name="connsiteX0-91" fmla="*/ 0 w 9144000"/>
              <a:gd name="connsiteY0-92" fmla="*/ 74687 h 965778"/>
              <a:gd name="connsiteX1-93" fmla="*/ 9144000 w 9144000"/>
              <a:gd name="connsiteY1-94" fmla="*/ 917864 h 965778"/>
              <a:gd name="connsiteX2-95" fmla="*/ 9144000 w 9144000"/>
              <a:gd name="connsiteY2-96" fmla="*/ 965778 h 965778"/>
              <a:gd name="connsiteX3-97" fmla="*/ 3124200 w 9144000"/>
              <a:gd name="connsiteY3-98" fmla="*/ 0 h 965778"/>
              <a:gd name="connsiteX4-99" fmla="*/ 91360 w 9144000"/>
              <a:gd name="connsiteY4-100" fmla="*/ 171868 h 965778"/>
              <a:gd name="connsiteX5-101" fmla="*/ 0 w 9144000"/>
              <a:gd name="connsiteY5-102" fmla="*/ 184289 h 965778"/>
              <a:gd name="connsiteX6-103" fmla="*/ 0 w 9144000"/>
              <a:gd name="connsiteY6-104" fmla="*/ 74687 h 965778"/>
              <a:gd name="connsiteX0-105" fmla="*/ 0 w 9144000"/>
              <a:gd name="connsiteY0-106" fmla="*/ 99230 h 990321"/>
              <a:gd name="connsiteX1-107" fmla="*/ 9144000 w 9144000"/>
              <a:gd name="connsiteY1-108" fmla="*/ 942407 h 990321"/>
              <a:gd name="connsiteX2-109" fmla="*/ 9144000 w 9144000"/>
              <a:gd name="connsiteY2-110" fmla="*/ 990321 h 990321"/>
              <a:gd name="connsiteX3-111" fmla="*/ 3124200 w 9144000"/>
              <a:gd name="connsiteY3-112" fmla="*/ 24543 h 990321"/>
              <a:gd name="connsiteX4-113" fmla="*/ 91360 w 9144000"/>
              <a:gd name="connsiteY4-114" fmla="*/ 196411 h 990321"/>
              <a:gd name="connsiteX5-115" fmla="*/ 0 w 9144000"/>
              <a:gd name="connsiteY5-116" fmla="*/ 208832 h 990321"/>
              <a:gd name="connsiteX6-117" fmla="*/ 0 w 9144000"/>
              <a:gd name="connsiteY6-118" fmla="*/ 99230 h 990321"/>
              <a:gd name="connsiteX0-119" fmla="*/ 0 w 9144000"/>
              <a:gd name="connsiteY0-120" fmla="*/ 500740 h 1391831"/>
              <a:gd name="connsiteX1-121" fmla="*/ 9144000 w 9144000"/>
              <a:gd name="connsiteY1-122" fmla="*/ 1343917 h 1391831"/>
              <a:gd name="connsiteX2-123" fmla="*/ 9144000 w 9144000"/>
              <a:gd name="connsiteY2-124" fmla="*/ 1391831 h 1391831"/>
              <a:gd name="connsiteX3-125" fmla="*/ 3124200 w 9144000"/>
              <a:gd name="connsiteY3-126" fmla="*/ 426053 h 1391831"/>
              <a:gd name="connsiteX4-127" fmla="*/ 91360 w 9144000"/>
              <a:gd name="connsiteY4-128" fmla="*/ 597921 h 1391831"/>
              <a:gd name="connsiteX5-129" fmla="*/ 0 w 9144000"/>
              <a:gd name="connsiteY5-130" fmla="*/ 610342 h 1391831"/>
              <a:gd name="connsiteX6-131" fmla="*/ 0 w 9144000"/>
              <a:gd name="connsiteY6-132" fmla="*/ 500740 h 1391831"/>
              <a:gd name="connsiteX0-133" fmla="*/ 0 w 9144000"/>
              <a:gd name="connsiteY0-134" fmla="*/ 933512 h 1824603"/>
              <a:gd name="connsiteX1-135" fmla="*/ 9144000 w 9144000"/>
              <a:gd name="connsiteY1-136" fmla="*/ 1776689 h 1824603"/>
              <a:gd name="connsiteX2-137" fmla="*/ 9144000 w 9144000"/>
              <a:gd name="connsiteY2-138" fmla="*/ 1824603 h 1824603"/>
              <a:gd name="connsiteX3-139" fmla="*/ 3124200 w 9144000"/>
              <a:gd name="connsiteY3-140" fmla="*/ 858825 h 1824603"/>
              <a:gd name="connsiteX4-141" fmla="*/ 91360 w 9144000"/>
              <a:gd name="connsiteY4-142" fmla="*/ 1030693 h 1824603"/>
              <a:gd name="connsiteX5-143" fmla="*/ 0 w 9144000"/>
              <a:gd name="connsiteY5-144" fmla="*/ 1043114 h 1824603"/>
              <a:gd name="connsiteX6-145" fmla="*/ 0 w 9144000"/>
              <a:gd name="connsiteY6-146" fmla="*/ 933512 h 1824603"/>
              <a:gd name="connsiteX0-147" fmla="*/ 0 w 9144000"/>
              <a:gd name="connsiteY0-148" fmla="*/ 933512 h 1824603"/>
              <a:gd name="connsiteX1-149" fmla="*/ 9144000 w 9144000"/>
              <a:gd name="connsiteY1-150" fmla="*/ 1776689 h 1824603"/>
              <a:gd name="connsiteX2-151" fmla="*/ 9144000 w 9144000"/>
              <a:gd name="connsiteY2-152" fmla="*/ 1824603 h 1824603"/>
              <a:gd name="connsiteX3-153" fmla="*/ 3124200 w 9144000"/>
              <a:gd name="connsiteY3-154" fmla="*/ 858825 h 1824603"/>
              <a:gd name="connsiteX4-155" fmla="*/ 0 w 9144000"/>
              <a:gd name="connsiteY4-156" fmla="*/ 1043114 h 1824603"/>
              <a:gd name="connsiteX5-157" fmla="*/ 0 w 9144000"/>
              <a:gd name="connsiteY5-158" fmla="*/ 933512 h 1824603"/>
              <a:gd name="connsiteX0-159" fmla="*/ 0 w 9144000"/>
              <a:gd name="connsiteY0-160" fmla="*/ 933512 h 1824603"/>
              <a:gd name="connsiteX1-161" fmla="*/ 9144000 w 9144000"/>
              <a:gd name="connsiteY1-162" fmla="*/ 1776689 h 1824603"/>
              <a:gd name="connsiteX2-163" fmla="*/ 9144000 w 9144000"/>
              <a:gd name="connsiteY2-164" fmla="*/ 1824603 h 1824603"/>
              <a:gd name="connsiteX3-165" fmla="*/ 3124200 w 9144000"/>
              <a:gd name="connsiteY3-166" fmla="*/ 858825 h 1824603"/>
              <a:gd name="connsiteX4-167" fmla="*/ 0 w 9144000"/>
              <a:gd name="connsiteY4-168" fmla="*/ 1043114 h 1824603"/>
              <a:gd name="connsiteX5-169" fmla="*/ 0 w 9144000"/>
              <a:gd name="connsiteY5-170" fmla="*/ 933512 h 1824603"/>
              <a:gd name="connsiteX0-171" fmla="*/ 0 w 9144000"/>
              <a:gd name="connsiteY0-172" fmla="*/ 933512 h 1824603"/>
              <a:gd name="connsiteX1-173" fmla="*/ 9144000 w 9144000"/>
              <a:gd name="connsiteY1-174" fmla="*/ 1776689 h 1824603"/>
              <a:gd name="connsiteX2-175" fmla="*/ 9144000 w 9144000"/>
              <a:gd name="connsiteY2-176" fmla="*/ 1824603 h 1824603"/>
              <a:gd name="connsiteX3-177" fmla="*/ 3124200 w 9144000"/>
              <a:gd name="connsiteY3-178" fmla="*/ 858825 h 1824603"/>
              <a:gd name="connsiteX4-179" fmla="*/ 0 w 9144000"/>
              <a:gd name="connsiteY4-180" fmla="*/ 1043114 h 1824603"/>
              <a:gd name="connsiteX5-181" fmla="*/ 0 w 9144000"/>
              <a:gd name="connsiteY5-182" fmla="*/ 933512 h 1824603"/>
              <a:gd name="connsiteX0-183" fmla="*/ 0 w 9144000"/>
              <a:gd name="connsiteY0-184" fmla="*/ 933512 h 1824603"/>
              <a:gd name="connsiteX1-185" fmla="*/ 9144000 w 9144000"/>
              <a:gd name="connsiteY1-186" fmla="*/ 1776689 h 1824603"/>
              <a:gd name="connsiteX2-187" fmla="*/ 9144000 w 9144000"/>
              <a:gd name="connsiteY2-188" fmla="*/ 1824603 h 1824603"/>
              <a:gd name="connsiteX3-189" fmla="*/ 0 w 9144000"/>
              <a:gd name="connsiteY3-190" fmla="*/ 1043114 h 1824603"/>
              <a:gd name="connsiteX4-191" fmla="*/ 0 w 9144000"/>
              <a:gd name="connsiteY4-192" fmla="*/ 933512 h 1824603"/>
              <a:gd name="connsiteX0-193" fmla="*/ 0 w 9144000"/>
              <a:gd name="connsiteY0-194" fmla="*/ 933512 h 1824603"/>
              <a:gd name="connsiteX1-195" fmla="*/ 9144000 w 9144000"/>
              <a:gd name="connsiteY1-196" fmla="*/ 1776689 h 1824603"/>
              <a:gd name="connsiteX2-197" fmla="*/ 9144000 w 9144000"/>
              <a:gd name="connsiteY2-198" fmla="*/ 1824603 h 1824603"/>
              <a:gd name="connsiteX3-199" fmla="*/ 0 w 9144000"/>
              <a:gd name="connsiteY3-200" fmla="*/ 1043114 h 1824603"/>
              <a:gd name="connsiteX4-201" fmla="*/ 0 w 9144000"/>
              <a:gd name="connsiteY4-202" fmla="*/ 933512 h 1824603"/>
              <a:gd name="connsiteX0-203" fmla="*/ 0 w 9144000"/>
              <a:gd name="connsiteY0-204" fmla="*/ 933512 h 1824603"/>
              <a:gd name="connsiteX1-205" fmla="*/ 9144000 w 9144000"/>
              <a:gd name="connsiteY1-206" fmla="*/ 1776689 h 1824603"/>
              <a:gd name="connsiteX2-207" fmla="*/ 9144000 w 9144000"/>
              <a:gd name="connsiteY2-208" fmla="*/ 1824603 h 1824603"/>
              <a:gd name="connsiteX3-209" fmla="*/ 0 w 9144000"/>
              <a:gd name="connsiteY3-210" fmla="*/ 1043114 h 1824603"/>
              <a:gd name="connsiteX4-211" fmla="*/ 0 w 9144000"/>
              <a:gd name="connsiteY4-212" fmla="*/ 933512 h 1824603"/>
              <a:gd name="connsiteX0-213" fmla="*/ 0 w 9144000"/>
              <a:gd name="connsiteY0-214" fmla="*/ 933512 h 1824603"/>
              <a:gd name="connsiteX1-215" fmla="*/ 9144000 w 9144000"/>
              <a:gd name="connsiteY1-216" fmla="*/ 1776689 h 1824603"/>
              <a:gd name="connsiteX2-217" fmla="*/ 9144000 w 9144000"/>
              <a:gd name="connsiteY2-218" fmla="*/ 1824603 h 1824603"/>
              <a:gd name="connsiteX3-219" fmla="*/ 0 w 9144000"/>
              <a:gd name="connsiteY3-220" fmla="*/ 1043114 h 1824603"/>
              <a:gd name="connsiteX4-221" fmla="*/ 0 w 9144000"/>
              <a:gd name="connsiteY4-222" fmla="*/ 933512 h 1824603"/>
              <a:gd name="connsiteX0-223" fmla="*/ 0 w 9144000"/>
              <a:gd name="connsiteY0-224" fmla="*/ 933512 h 1824603"/>
              <a:gd name="connsiteX1-225" fmla="*/ 9144000 w 9144000"/>
              <a:gd name="connsiteY1-226" fmla="*/ 1776689 h 1824603"/>
              <a:gd name="connsiteX2-227" fmla="*/ 9144000 w 9144000"/>
              <a:gd name="connsiteY2-228" fmla="*/ 1824603 h 1824603"/>
              <a:gd name="connsiteX3-229" fmla="*/ 0 w 9144000"/>
              <a:gd name="connsiteY3-230" fmla="*/ 1043114 h 1824603"/>
              <a:gd name="connsiteX4-231" fmla="*/ 0 w 9144000"/>
              <a:gd name="connsiteY4-232" fmla="*/ 933512 h 1824603"/>
              <a:gd name="connsiteX0-233" fmla="*/ 0 w 9144000"/>
              <a:gd name="connsiteY0-234" fmla="*/ 872917 h 1764008"/>
              <a:gd name="connsiteX1-235" fmla="*/ 9144000 w 9144000"/>
              <a:gd name="connsiteY1-236" fmla="*/ 1716094 h 1764008"/>
              <a:gd name="connsiteX2-237" fmla="*/ 9144000 w 9144000"/>
              <a:gd name="connsiteY2-238" fmla="*/ 1764008 h 1764008"/>
              <a:gd name="connsiteX3-239" fmla="*/ 0 w 9144000"/>
              <a:gd name="connsiteY3-240" fmla="*/ 982519 h 1764008"/>
              <a:gd name="connsiteX4-241" fmla="*/ 0 w 9144000"/>
              <a:gd name="connsiteY4-242" fmla="*/ 872917 h 1764008"/>
              <a:gd name="connsiteX0-243" fmla="*/ 0 w 9144000"/>
              <a:gd name="connsiteY0-244" fmla="*/ 731570 h 1622661"/>
              <a:gd name="connsiteX1-245" fmla="*/ 9144000 w 9144000"/>
              <a:gd name="connsiteY1-246" fmla="*/ 1574747 h 1622661"/>
              <a:gd name="connsiteX2-247" fmla="*/ 9144000 w 9144000"/>
              <a:gd name="connsiteY2-248" fmla="*/ 1622661 h 1622661"/>
              <a:gd name="connsiteX3-249" fmla="*/ 0 w 9144000"/>
              <a:gd name="connsiteY3-250" fmla="*/ 841172 h 1622661"/>
              <a:gd name="connsiteX4-251" fmla="*/ 0 w 9144000"/>
              <a:gd name="connsiteY4-252" fmla="*/ 731570 h 1622661"/>
              <a:gd name="connsiteX0-253" fmla="*/ 0 w 9144000"/>
              <a:gd name="connsiteY0-254" fmla="*/ 709886 h 1600977"/>
              <a:gd name="connsiteX1-255" fmla="*/ 9144000 w 9144000"/>
              <a:gd name="connsiteY1-256" fmla="*/ 1553063 h 1600977"/>
              <a:gd name="connsiteX2-257" fmla="*/ 9144000 w 9144000"/>
              <a:gd name="connsiteY2-258" fmla="*/ 1600977 h 1600977"/>
              <a:gd name="connsiteX3-259" fmla="*/ 0 w 9144000"/>
              <a:gd name="connsiteY3-260" fmla="*/ 819488 h 1600977"/>
              <a:gd name="connsiteX4-261" fmla="*/ 0 w 9144000"/>
              <a:gd name="connsiteY4-262" fmla="*/ 709886 h 1600977"/>
              <a:gd name="connsiteX0-263" fmla="*/ 0 w 9144000"/>
              <a:gd name="connsiteY0-264" fmla="*/ 709886 h 1600977"/>
              <a:gd name="connsiteX1-265" fmla="*/ 9144000 w 9144000"/>
              <a:gd name="connsiteY1-266" fmla="*/ 1553063 h 1600977"/>
              <a:gd name="connsiteX2-267" fmla="*/ 9144000 w 9144000"/>
              <a:gd name="connsiteY2-268" fmla="*/ 1600977 h 1600977"/>
              <a:gd name="connsiteX3-269" fmla="*/ 0 w 9144000"/>
              <a:gd name="connsiteY3-270" fmla="*/ 819488 h 1600977"/>
              <a:gd name="connsiteX4-271" fmla="*/ 0 w 9144000"/>
              <a:gd name="connsiteY4-272" fmla="*/ 709886 h 1600977"/>
              <a:gd name="connsiteX0-273" fmla="*/ 0 w 9144000"/>
              <a:gd name="connsiteY0-274" fmla="*/ 596494 h 1487585"/>
              <a:gd name="connsiteX1-275" fmla="*/ 9144000 w 9144000"/>
              <a:gd name="connsiteY1-276" fmla="*/ 1439671 h 1487585"/>
              <a:gd name="connsiteX2-277" fmla="*/ 9144000 w 9144000"/>
              <a:gd name="connsiteY2-278" fmla="*/ 1487585 h 1487585"/>
              <a:gd name="connsiteX3-279" fmla="*/ 0 w 9144000"/>
              <a:gd name="connsiteY3-280" fmla="*/ 706096 h 1487585"/>
              <a:gd name="connsiteX4-281" fmla="*/ 0 w 9144000"/>
              <a:gd name="connsiteY4-282" fmla="*/ 596494 h 1487585"/>
              <a:gd name="connsiteX0-283" fmla="*/ 0 w 9153525"/>
              <a:gd name="connsiteY0-284" fmla="*/ 613807 h 1504898"/>
              <a:gd name="connsiteX1-285" fmla="*/ 9153525 w 9153525"/>
              <a:gd name="connsiteY1-286" fmla="*/ 1418884 h 1504898"/>
              <a:gd name="connsiteX2-287" fmla="*/ 9144000 w 9153525"/>
              <a:gd name="connsiteY2-288" fmla="*/ 1504898 h 1504898"/>
              <a:gd name="connsiteX3-289" fmla="*/ 0 w 9153525"/>
              <a:gd name="connsiteY3-290" fmla="*/ 723409 h 1504898"/>
              <a:gd name="connsiteX4-291" fmla="*/ 0 w 9153525"/>
              <a:gd name="connsiteY4-292" fmla="*/ 613807 h 1504898"/>
              <a:gd name="connsiteX0-293" fmla="*/ 0 w 9153525"/>
              <a:gd name="connsiteY0-294" fmla="*/ 613807 h 1504898"/>
              <a:gd name="connsiteX1-295" fmla="*/ 9153525 w 9153525"/>
              <a:gd name="connsiteY1-296" fmla="*/ 1418884 h 1504898"/>
              <a:gd name="connsiteX2-297" fmla="*/ 9144000 w 9153525"/>
              <a:gd name="connsiteY2-298" fmla="*/ 1504898 h 1504898"/>
              <a:gd name="connsiteX3-299" fmla="*/ 0 w 9153525"/>
              <a:gd name="connsiteY3-300" fmla="*/ 723409 h 1504898"/>
              <a:gd name="connsiteX4-301" fmla="*/ 0 w 9153525"/>
              <a:gd name="connsiteY4-302" fmla="*/ 613807 h 1504898"/>
              <a:gd name="connsiteX0-303" fmla="*/ 0 w 9153525"/>
              <a:gd name="connsiteY0-304" fmla="*/ 613807 h 1504898"/>
              <a:gd name="connsiteX1-305" fmla="*/ 9153525 w 9153525"/>
              <a:gd name="connsiteY1-306" fmla="*/ 1418884 h 1504898"/>
              <a:gd name="connsiteX2-307" fmla="*/ 9144000 w 9153525"/>
              <a:gd name="connsiteY2-308" fmla="*/ 1504898 h 1504898"/>
              <a:gd name="connsiteX3-309" fmla="*/ 0 w 9153525"/>
              <a:gd name="connsiteY3-310" fmla="*/ 723409 h 1504898"/>
              <a:gd name="connsiteX4-311" fmla="*/ 0 w 9153525"/>
              <a:gd name="connsiteY4-312" fmla="*/ 613807 h 1504898"/>
              <a:gd name="connsiteX0-313" fmla="*/ 0 w 9153525"/>
              <a:gd name="connsiteY0-314" fmla="*/ 613807 h 1504898"/>
              <a:gd name="connsiteX1-315" fmla="*/ 9153525 w 9153525"/>
              <a:gd name="connsiteY1-316" fmla="*/ 1418884 h 1504898"/>
              <a:gd name="connsiteX2-317" fmla="*/ 9144000 w 9153525"/>
              <a:gd name="connsiteY2-318" fmla="*/ 1504898 h 1504898"/>
              <a:gd name="connsiteX3-319" fmla="*/ 0 w 9153525"/>
              <a:gd name="connsiteY3-320" fmla="*/ 723409 h 1504898"/>
              <a:gd name="connsiteX4-321" fmla="*/ 0 w 9153525"/>
              <a:gd name="connsiteY4-322" fmla="*/ 613807 h 1504898"/>
              <a:gd name="connsiteX0-323" fmla="*/ 0 w 9153525"/>
              <a:gd name="connsiteY0-324" fmla="*/ 613807 h 1504898"/>
              <a:gd name="connsiteX1-325" fmla="*/ 9153525 w 9153525"/>
              <a:gd name="connsiteY1-326" fmla="*/ 1418884 h 1504898"/>
              <a:gd name="connsiteX2-327" fmla="*/ 9144000 w 9153525"/>
              <a:gd name="connsiteY2-328" fmla="*/ 1504898 h 1504898"/>
              <a:gd name="connsiteX3-329" fmla="*/ 0 w 9153525"/>
              <a:gd name="connsiteY3-330" fmla="*/ 723409 h 1504898"/>
              <a:gd name="connsiteX4-331" fmla="*/ 0 w 9153525"/>
              <a:gd name="connsiteY4-332" fmla="*/ 613807 h 1504898"/>
              <a:gd name="connsiteX0-333" fmla="*/ 0 w 9153525"/>
              <a:gd name="connsiteY0-334" fmla="*/ 613807 h 1504898"/>
              <a:gd name="connsiteX1-335" fmla="*/ 9153525 w 9153525"/>
              <a:gd name="connsiteY1-336" fmla="*/ 1418884 h 1504898"/>
              <a:gd name="connsiteX2-337" fmla="*/ 9144000 w 9153525"/>
              <a:gd name="connsiteY2-338" fmla="*/ 1504898 h 1504898"/>
              <a:gd name="connsiteX3-339" fmla="*/ 0 w 9153525"/>
              <a:gd name="connsiteY3-340" fmla="*/ 723409 h 1504898"/>
              <a:gd name="connsiteX4-341" fmla="*/ 0 w 9153525"/>
              <a:gd name="connsiteY4-342" fmla="*/ 613807 h 1504898"/>
              <a:gd name="connsiteX0-343" fmla="*/ 0 w 9153525"/>
              <a:gd name="connsiteY0-344" fmla="*/ 613807 h 1504898"/>
              <a:gd name="connsiteX1-345" fmla="*/ 9153525 w 9153525"/>
              <a:gd name="connsiteY1-346" fmla="*/ 1418884 h 1504898"/>
              <a:gd name="connsiteX2-347" fmla="*/ 9144000 w 9153525"/>
              <a:gd name="connsiteY2-348" fmla="*/ 1504898 h 1504898"/>
              <a:gd name="connsiteX3-349" fmla="*/ 0 w 9153525"/>
              <a:gd name="connsiteY3-350" fmla="*/ 723409 h 1504898"/>
              <a:gd name="connsiteX4-351" fmla="*/ 0 w 9153525"/>
              <a:gd name="connsiteY4-352" fmla="*/ 613807 h 1504898"/>
            </a:gdLst>
            <a:ahLst/>
            <a:cxnLst>
              <a:cxn ang="0">
                <a:pos x="connsiteX0-343" y="connsiteY0-344"/>
              </a:cxn>
              <a:cxn ang="0">
                <a:pos x="connsiteX1-345" y="connsiteY1-346"/>
              </a:cxn>
              <a:cxn ang="0">
                <a:pos x="connsiteX2-347" y="connsiteY2-348"/>
              </a:cxn>
              <a:cxn ang="0">
                <a:pos x="connsiteX3-349" y="connsiteY3-350"/>
              </a:cxn>
              <a:cxn ang="0">
                <a:pos x="connsiteX4-351" y="connsiteY4-352"/>
              </a:cxn>
            </a:cxnLst>
            <a:rect l="l" t="t" r="r" b="b"/>
            <a:pathLst>
              <a:path w="9153525" h="1504898">
                <a:moveTo>
                  <a:pt x="0" y="613807"/>
                </a:moveTo>
                <a:cubicBezTo>
                  <a:pt x="1933575" y="-73556"/>
                  <a:pt x="4972050" y="-596531"/>
                  <a:pt x="9153525" y="1418884"/>
                </a:cubicBezTo>
                <a:lnTo>
                  <a:pt x="9144000" y="1504898"/>
                </a:lnTo>
                <a:cubicBezTo>
                  <a:pt x="7581900" y="720527"/>
                  <a:pt x="3390900" y="-368645"/>
                  <a:pt x="0" y="723409"/>
                </a:cubicBezTo>
                <a:lnTo>
                  <a:pt x="0" y="613807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7893" name="图片 1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87575" y="1598613"/>
            <a:ext cx="4768850" cy="27098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7894" name="Rectangle 2"/>
          <p:cNvSpPr txBox="1"/>
          <p:nvPr/>
        </p:nvSpPr>
        <p:spPr>
          <a:xfrm>
            <a:off x="2047875" y="3287713"/>
            <a:ext cx="5116513" cy="904875"/>
          </a:xfrm>
          <a:prstGeom prst="rect">
            <a:avLst/>
          </a:prstGeom>
          <a:noFill/>
          <a:ln w="9525">
            <a:noFill/>
          </a:ln>
        </p:spPr>
        <p:txBody>
          <a:bodyPr lIns="0" rIns="0" anchor="ctr"/>
          <a:lstStyle/>
          <a:p>
            <a:pPr lvl="0" algn="ctr"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rgbClr val="1966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初读课文    整体感知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文本框 4103"/>
          <p:cNvSpPr txBox="1"/>
          <p:nvPr/>
        </p:nvSpPr>
        <p:spPr>
          <a:xfrm>
            <a:off x="106363" y="44450"/>
            <a:ext cx="1295400" cy="398463"/>
          </a:xfrm>
          <a:prstGeom prst="rect">
            <a:avLst/>
          </a:prstGeom>
          <a:noFill/>
          <a:ln w="9525">
            <a:noFill/>
          </a:ln>
        </p:spPr>
        <p:txBody>
          <a:bodyPr lIns="90170" tIns="46990" rIns="90170" bIns="46990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2000" b="1" dirty="0">
                <a:solidFill>
                  <a:srgbClr val="006666"/>
                </a:solidFill>
                <a:latin typeface="Arial" panose="020B0604020202020204" pitchFamily="34" charset="0"/>
                <a:ea typeface="方正姚体" pitchFamily="2" charset="-122"/>
              </a:rPr>
              <a:t>讲授新课</a:t>
            </a:r>
          </a:p>
        </p:txBody>
      </p:sp>
      <p:sp>
        <p:nvSpPr>
          <p:cNvPr id="38915" name="矩形 38914"/>
          <p:cNvSpPr/>
          <p:nvPr/>
        </p:nvSpPr>
        <p:spPr>
          <a:xfrm>
            <a:off x="395288" y="1989138"/>
            <a:ext cx="8497887" cy="40401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lnSpc>
                <a:spcPct val="270000"/>
              </a:lnSpc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黑体" panose="02010600030101010101" pitchFamily="49" charset="-122"/>
                <a:ea typeface="黑体" panose="02010600030101010101" pitchFamily="49" charset="-122"/>
              </a:rPr>
              <a:t>    </a:t>
            </a:r>
            <a:r>
              <a:rPr lang="zh-CN" altLang="en-US" sz="3200" b="1" dirty="0">
                <a:latin typeface="黑体" panose="02010600030101010101" pitchFamily="49" charset="-122"/>
                <a:ea typeface="黑体" panose="02010600030101010101" pitchFamily="49" charset="-122"/>
              </a:rPr>
              <a:t>子曰：“学而时习之，不亦说乎 ？有朋自远方来，不亦乐乎？人不知而不愠，不亦君子乎？ ” （</a:t>
            </a:r>
            <a:r>
              <a:rPr lang="en-US" altLang="zh-CN" sz="3200" b="1" dirty="0">
                <a:latin typeface="黑体" panose="02010600030101010101" pitchFamily="49" charset="-122"/>
                <a:ea typeface="黑体" panose="02010600030101010101" pitchFamily="49" charset="-122"/>
              </a:rPr>
              <a:t>《</a:t>
            </a:r>
            <a:r>
              <a:rPr lang="zh-CN" altLang="en-US" sz="3200" b="1" dirty="0">
                <a:latin typeface="黑体" panose="02010600030101010101" pitchFamily="49" charset="-122"/>
                <a:ea typeface="黑体" panose="02010600030101010101" pitchFamily="49" charset="-122"/>
              </a:rPr>
              <a:t>学而</a:t>
            </a:r>
            <a:r>
              <a:rPr lang="en-US" altLang="zh-CN" sz="3200" b="1" dirty="0">
                <a:latin typeface="黑体" panose="02010600030101010101" pitchFamily="49" charset="-122"/>
                <a:ea typeface="黑体" panose="02010600030101010101" pitchFamily="49" charset="-122"/>
              </a:rPr>
              <a:t>》</a:t>
            </a:r>
            <a:r>
              <a:rPr lang="zh-CN" altLang="en-US" sz="3200" b="1" dirty="0">
                <a:latin typeface="黑体" panose="02010600030101010101" pitchFamily="49" charset="-122"/>
                <a:ea typeface="黑体" panose="02010600030101010101" pitchFamily="49" charset="-122"/>
              </a:rPr>
              <a:t>）</a:t>
            </a:r>
          </a:p>
        </p:txBody>
      </p:sp>
      <p:sp>
        <p:nvSpPr>
          <p:cNvPr id="24581" name="Text Box 5"/>
          <p:cNvSpPr txBox="1"/>
          <p:nvPr/>
        </p:nvSpPr>
        <p:spPr>
          <a:xfrm>
            <a:off x="2987675" y="1700213"/>
            <a:ext cx="3143250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按一定的时间复习时，</a:t>
            </a:r>
            <a:r>
              <a:rPr lang="en-US" altLang="zh-CN" sz="2800" b="1" dirty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n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作状语 按时</a:t>
            </a:r>
          </a:p>
        </p:txBody>
      </p:sp>
      <p:sp>
        <p:nvSpPr>
          <p:cNvPr id="24582" name="Text Box 6"/>
          <p:cNvSpPr txBox="1"/>
          <p:nvPr/>
        </p:nvSpPr>
        <p:spPr>
          <a:xfrm>
            <a:off x="323850" y="1973263"/>
            <a:ext cx="2411413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先生，指孔子</a:t>
            </a:r>
          </a:p>
        </p:txBody>
      </p:sp>
      <p:sp>
        <p:nvSpPr>
          <p:cNvPr id="24584" name="Text Box 8"/>
          <p:cNvSpPr txBox="1"/>
          <p:nvPr/>
        </p:nvSpPr>
        <p:spPr>
          <a:xfrm>
            <a:off x="5795963" y="3284538"/>
            <a:ext cx="208915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通“悦”，愉快</a:t>
            </a:r>
          </a:p>
        </p:txBody>
      </p:sp>
      <p:sp>
        <p:nvSpPr>
          <p:cNvPr id="24585" name="Text Box 9"/>
          <p:cNvSpPr txBox="1"/>
          <p:nvPr/>
        </p:nvSpPr>
        <p:spPr>
          <a:xfrm>
            <a:off x="5867400" y="4724400"/>
            <a:ext cx="1909763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生气，发怒</a:t>
            </a:r>
          </a:p>
        </p:txBody>
      </p:sp>
      <p:sp>
        <p:nvSpPr>
          <p:cNvPr id="24589" name="Text Box 13"/>
          <p:cNvSpPr txBox="1"/>
          <p:nvPr/>
        </p:nvSpPr>
        <p:spPr>
          <a:xfrm>
            <a:off x="2555875" y="3284538"/>
            <a:ext cx="2376488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代指学习的内容</a:t>
            </a:r>
          </a:p>
        </p:txBody>
      </p:sp>
      <p:sp>
        <p:nvSpPr>
          <p:cNvPr id="24593" name="Text Box 17"/>
          <p:cNvSpPr txBox="1"/>
          <p:nvPr/>
        </p:nvSpPr>
        <p:spPr>
          <a:xfrm>
            <a:off x="2555875" y="4724400"/>
            <a:ext cx="2808288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人家不了解（我）</a:t>
            </a:r>
          </a:p>
        </p:txBody>
      </p:sp>
      <p:sp>
        <p:nvSpPr>
          <p:cNvPr id="38922" name="矩形 38921"/>
          <p:cNvSpPr/>
          <p:nvPr/>
        </p:nvSpPr>
        <p:spPr>
          <a:xfrm>
            <a:off x="1227138" y="2635250"/>
            <a:ext cx="592137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FF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子</a:t>
            </a:r>
          </a:p>
        </p:txBody>
      </p:sp>
      <p:sp>
        <p:nvSpPr>
          <p:cNvPr id="38923" name="矩形 38922"/>
          <p:cNvSpPr/>
          <p:nvPr/>
        </p:nvSpPr>
        <p:spPr>
          <a:xfrm>
            <a:off x="3476625" y="2628900"/>
            <a:ext cx="1000125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FF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时习</a:t>
            </a:r>
          </a:p>
        </p:txBody>
      </p:sp>
      <p:sp>
        <p:nvSpPr>
          <p:cNvPr id="38924" name="矩形 38923"/>
          <p:cNvSpPr/>
          <p:nvPr/>
        </p:nvSpPr>
        <p:spPr>
          <a:xfrm>
            <a:off x="4284663" y="2635250"/>
            <a:ext cx="592137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FF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之</a:t>
            </a:r>
          </a:p>
        </p:txBody>
      </p:sp>
      <p:sp>
        <p:nvSpPr>
          <p:cNvPr id="38925" name="矩形 38924"/>
          <p:cNvSpPr/>
          <p:nvPr/>
        </p:nvSpPr>
        <p:spPr>
          <a:xfrm>
            <a:off x="5915025" y="2635250"/>
            <a:ext cx="592138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FF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说</a:t>
            </a:r>
          </a:p>
        </p:txBody>
      </p:sp>
      <p:sp>
        <p:nvSpPr>
          <p:cNvPr id="38926" name="矩形 38925"/>
          <p:cNvSpPr/>
          <p:nvPr/>
        </p:nvSpPr>
        <p:spPr>
          <a:xfrm>
            <a:off x="4484688" y="4011613"/>
            <a:ext cx="1000125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FF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不知</a:t>
            </a:r>
          </a:p>
        </p:txBody>
      </p:sp>
      <p:sp>
        <p:nvSpPr>
          <p:cNvPr id="38927" name="矩形 38926"/>
          <p:cNvSpPr/>
          <p:nvPr/>
        </p:nvSpPr>
        <p:spPr>
          <a:xfrm>
            <a:off x="6124575" y="4019550"/>
            <a:ext cx="592138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FF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愠</a:t>
            </a:r>
          </a:p>
        </p:txBody>
      </p:sp>
      <p:sp>
        <p:nvSpPr>
          <p:cNvPr id="24586" name="Text Box 10"/>
          <p:cNvSpPr txBox="1"/>
          <p:nvPr/>
        </p:nvSpPr>
        <p:spPr>
          <a:xfrm>
            <a:off x="5940425" y="5299075"/>
            <a:ext cx="3024188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指道德上有修养的人</a:t>
            </a:r>
          </a:p>
        </p:txBody>
      </p:sp>
      <p:sp>
        <p:nvSpPr>
          <p:cNvPr id="38929" name="矩形 38928"/>
          <p:cNvSpPr/>
          <p:nvPr/>
        </p:nvSpPr>
        <p:spPr>
          <a:xfrm>
            <a:off x="7762875" y="4011613"/>
            <a:ext cx="1000125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FF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君子</a:t>
            </a:r>
          </a:p>
        </p:txBody>
      </p:sp>
      <p:grpSp>
        <p:nvGrpSpPr>
          <p:cNvPr id="38930" name="组合 38929"/>
          <p:cNvGrpSpPr/>
          <p:nvPr/>
        </p:nvGrpSpPr>
        <p:grpSpPr>
          <a:xfrm>
            <a:off x="250825" y="692150"/>
            <a:ext cx="2700338" cy="1155700"/>
            <a:chOff x="158" y="436"/>
            <a:chExt cx="1701" cy="728"/>
          </a:xfrm>
        </p:grpSpPr>
        <p:pic>
          <p:nvPicPr>
            <p:cNvPr id="38931" name="图片 38930" descr="2531170_111203636000_2"/>
            <p:cNvPicPr>
              <a:picLocks noChangeAspect="1"/>
            </p:cNvPicPr>
            <p:nvPr/>
          </p:nvPicPr>
          <p:blipFill>
            <a:blip r:embed="rId2" cstate="print"/>
            <a:srcRect b="51297"/>
            <a:stretch>
              <a:fillRect/>
            </a:stretch>
          </p:blipFill>
          <p:spPr>
            <a:xfrm>
              <a:off x="158" y="436"/>
              <a:ext cx="1701" cy="72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8932" name="矩形 38931"/>
            <p:cNvSpPr/>
            <p:nvPr/>
          </p:nvSpPr>
          <p:spPr>
            <a:xfrm>
              <a:off x="421" y="527"/>
              <a:ext cx="1280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>
                <a:buFont typeface="Arial" panose="020B0604020202020204" pitchFamily="34" charset="0"/>
                <a:buNone/>
              </a:pPr>
              <a:r>
                <a:rPr lang="zh-CN" altLang="en-US" sz="3200" b="1" dirty="0">
                  <a:solidFill>
                    <a:schemeClr val="accent1"/>
                  </a:solidFill>
                  <a:latin typeface="黑体" panose="02010600030101010101" pitchFamily="49" charset="-122"/>
                  <a:ea typeface="黑体" panose="02010600030101010101" pitchFamily="49" charset="-122"/>
                </a:rPr>
                <a:t>整体感知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45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45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45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45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45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45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45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245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45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45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45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45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45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22" grpId="0"/>
      <p:bldP spid="38923" grpId="0"/>
      <p:bldP spid="38924" grpId="0"/>
      <p:bldP spid="38925" grpId="0"/>
      <p:bldP spid="38926" grpId="0"/>
      <p:bldP spid="38927" grpId="0"/>
      <p:bldP spid="3892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文本框 4103"/>
          <p:cNvSpPr txBox="1"/>
          <p:nvPr/>
        </p:nvSpPr>
        <p:spPr>
          <a:xfrm>
            <a:off x="106363" y="44450"/>
            <a:ext cx="1295400" cy="398463"/>
          </a:xfrm>
          <a:prstGeom prst="rect">
            <a:avLst/>
          </a:prstGeom>
          <a:noFill/>
          <a:ln w="9525">
            <a:noFill/>
          </a:ln>
        </p:spPr>
        <p:txBody>
          <a:bodyPr lIns="90170" tIns="46990" rIns="90170" bIns="46990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2000" b="1" dirty="0">
                <a:solidFill>
                  <a:srgbClr val="006666"/>
                </a:solidFill>
                <a:latin typeface="Arial" panose="020B0604020202020204" pitchFamily="34" charset="0"/>
                <a:ea typeface="方正姚体" pitchFamily="2" charset="-122"/>
              </a:rPr>
              <a:t>讲授新课</a:t>
            </a:r>
          </a:p>
        </p:txBody>
      </p:sp>
      <p:sp>
        <p:nvSpPr>
          <p:cNvPr id="39939" name="Rectangle 18"/>
          <p:cNvSpPr/>
          <p:nvPr/>
        </p:nvSpPr>
        <p:spPr>
          <a:xfrm>
            <a:off x="468313" y="549275"/>
            <a:ext cx="8280400" cy="34083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lnSpc>
                <a:spcPct val="14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4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翻译：      </a:t>
            </a:r>
          </a:p>
          <a:p>
            <a:pPr lvl="0">
              <a:lnSpc>
                <a:spcPct val="14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600" b="1" dirty="0">
                <a:latin typeface="Arial" panose="020B0604020202020204" pitchFamily="34" charset="0"/>
                <a:ea typeface="宋体" panose="02010600030101010101" pitchFamily="2" charset="-122"/>
              </a:rPr>
              <a:t>       孔子说：“学习了（知识），然后按一定的时间间温习它，不也是很高兴吗？有志同道合的人从远处（到这里）来，不也是很快乐吗？别人不了解我，我却不怨恨，不也是君子吗？</a:t>
            </a:r>
          </a:p>
        </p:txBody>
      </p:sp>
      <p:pic>
        <p:nvPicPr>
          <p:cNvPr id="39940" name="图片 39939" descr="t0159a69d6f7c15def4"/>
          <p:cNvPicPr>
            <a:picLocks noChangeAspect="1"/>
          </p:cNvPicPr>
          <p:nvPr/>
        </p:nvPicPr>
        <p:blipFill>
          <a:blip r:embed="rId3" cstate="print"/>
          <a:srcRect l="8264" t="13252" b="9709"/>
          <a:stretch>
            <a:fillRect/>
          </a:stretch>
        </p:blipFill>
        <p:spPr>
          <a:xfrm>
            <a:off x="3924300" y="4238625"/>
            <a:ext cx="4752975" cy="21431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993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文本框 4103"/>
          <p:cNvSpPr txBox="1"/>
          <p:nvPr/>
        </p:nvSpPr>
        <p:spPr>
          <a:xfrm>
            <a:off x="106363" y="6350"/>
            <a:ext cx="1295400" cy="398463"/>
          </a:xfrm>
          <a:prstGeom prst="rect">
            <a:avLst/>
          </a:prstGeom>
          <a:noFill/>
          <a:ln w="9525">
            <a:noFill/>
          </a:ln>
        </p:spPr>
        <p:txBody>
          <a:bodyPr lIns="90170" tIns="46990" rIns="90170" bIns="46990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2000" b="1" dirty="0">
                <a:solidFill>
                  <a:srgbClr val="006666"/>
                </a:solidFill>
                <a:latin typeface="Arial" panose="020B0604020202020204" pitchFamily="34" charset="0"/>
                <a:ea typeface="方正姚体" pitchFamily="2" charset="-122"/>
              </a:rPr>
              <a:t>讲授新课</a:t>
            </a:r>
          </a:p>
        </p:txBody>
      </p:sp>
      <p:sp>
        <p:nvSpPr>
          <p:cNvPr id="40963" name="文本框 40962"/>
          <p:cNvSpPr txBox="1"/>
          <p:nvPr/>
        </p:nvSpPr>
        <p:spPr>
          <a:xfrm>
            <a:off x="201613" y="1419225"/>
            <a:ext cx="8594725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algn="ctr">
              <a:buClrTx/>
            </a:pP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第一则：讨论学习方法、乐趣与个人修养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:</a:t>
            </a:r>
          </a:p>
        </p:txBody>
      </p:sp>
      <p:sp>
        <p:nvSpPr>
          <p:cNvPr id="40964" name="文本框 40963"/>
          <p:cNvSpPr txBox="1"/>
          <p:nvPr/>
        </p:nvSpPr>
        <p:spPr>
          <a:xfrm>
            <a:off x="219075" y="2500313"/>
            <a:ext cx="867410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algn="ctr">
              <a:buClrTx/>
            </a:pPr>
            <a:r>
              <a:rPr lang="zh-CN" altLang="en-US" sz="3600" b="1" dirty="0">
                <a:latin typeface="黑体" panose="02010600030101010101" pitchFamily="49" charset="-122"/>
                <a:ea typeface="黑体" panose="02010600030101010101" pitchFamily="49" charset="-122"/>
              </a:rPr>
              <a:t>不断实习和温习</a:t>
            </a:r>
            <a:r>
              <a:rPr lang="en-US" altLang="zh-CN" sz="3600" b="1" dirty="0">
                <a:latin typeface="黑体" panose="02010600030101010101" pitchFamily="49" charset="-122"/>
                <a:ea typeface="黑体" panose="02010600030101010101" pitchFamily="49" charset="-122"/>
              </a:rPr>
              <a:t>,</a:t>
            </a:r>
            <a:r>
              <a:rPr lang="zh-CN" altLang="en-US" sz="3600" b="1" dirty="0">
                <a:latin typeface="黑体" panose="02010600030101010101" pitchFamily="49" charset="-122"/>
                <a:ea typeface="黑体" panose="02010600030101010101" pitchFamily="49" charset="-122"/>
              </a:rPr>
              <a:t>方能牢固知识</a:t>
            </a:r>
            <a:r>
              <a:rPr lang="en-US" altLang="zh-CN" sz="3600" b="1" dirty="0">
                <a:latin typeface="黑体" panose="02010600030101010101" pitchFamily="49" charset="-122"/>
                <a:ea typeface="黑体" panose="02010600030101010101" pitchFamily="49" charset="-122"/>
              </a:rPr>
              <a:t>,</a:t>
            </a:r>
            <a:r>
              <a:rPr lang="zh-CN" altLang="en-US" sz="3600" b="1" dirty="0">
                <a:latin typeface="黑体" panose="02010600030101010101" pitchFamily="49" charset="-122"/>
                <a:ea typeface="黑体" panose="02010600030101010101" pitchFamily="49" charset="-122"/>
              </a:rPr>
              <a:t>学习之乐</a:t>
            </a:r>
            <a:r>
              <a:rPr lang="en-US" altLang="zh-CN" sz="3600" b="1">
                <a:latin typeface="黑体" panose="02010600030101010101" pitchFamily="49" charset="-122"/>
                <a:ea typeface="黑体" panose="02010600030101010101" pitchFamily="49" charset="-122"/>
              </a:rPr>
              <a:t>;</a:t>
            </a:r>
          </a:p>
        </p:txBody>
      </p:sp>
      <p:sp>
        <p:nvSpPr>
          <p:cNvPr id="40965" name="文本框 40964"/>
          <p:cNvSpPr txBox="1"/>
          <p:nvPr/>
        </p:nvSpPr>
        <p:spPr>
          <a:xfrm>
            <a:off x="604838" y="3508375"/>
            <a:ext cx="8135937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ctr">
              <a:buClrTx/>
            </a:pPr>
            <a:r>
              <a:rPr lang="zh-CN" altLang="en-US" sz="3600" b="1" dirty="0">
                <a:latin typeface="黑体" panose="02010600030101010101" pitchFamily="49" charset="-122"/>
                <a:ea typeface="黑体" panose="02010600030101010101" pitchFamily="49" charset="-122"/>
              </a:rPr>
              <a:t>朋友远道而来</a:t>
            </a:r>
            <a:r>
              <a:rPr lang="en-US" altLang="zh-CN" sz="3600" b="1" dirty="0">
                <a:latin typeface="黑体" panose="02010600030101010101" pitchFamily="49" charset="-122"/>
                <a:ea typeface="黑体" panose="02010600030101010101" pitchFamily="49" charset="-122"/>
              </a:rPr>
              <a:t>,</a:t>
            </a:r>
            <a:r>
              <a:rPr lang="zh-CN" altLang="en-US" sz="3600" b="1" dirty="0">
                <a:latin typeface="黑体" panose="02010600030101010101" pitchFamily="49" charset="-122"/>
                <a:ea typeface="黑体" panose="02010600030101010101" pitchFamily="49" charset="-122"/>
              </a:rPr>
              <a:t>切磋促进</a:t>
            </a:r>
            <a:r>
              <a:rPr lang="en-US" altLang="zh-CN" sz="3600" b="1" dirty="0">
                <a:latin typeface="黑体" panose="02010600030101010101" pitchFamily="49" charset="-122"/>
                <a:ea typeface="黑体" panose="02010600030101010101" pitchFamily="49" charset="-122"/>
              </a:rPr>
              <a:t>,</a:t>
            </a:r>
            <a:r>
              <a:rPr lang="zh-CN" altLang="en-US" sz="3600" b="1" dirty="0">
                <a:latin typeface="黑体" panose="02010600030101010101" pitchFamily="49" charset="-122"/>
                <a:ea typeface="黑体" panose="02010600030101010101" pitchFamily="49" charset="-122"/>
              </a:rPr>
              <a:t>人生之乐；</a:t>
            </a:r>
          </a:p>
        </p:txBody>
      </p:sp>
      <p:sp>
        <p:nvSpPr>
          <p:cNvPr id="40966" name="文本框 40965"/>
          <p:cNvSpPr txBox="1"/>
          <p:nvPr/>
        </p:nvSpPr>
        <p:spPr>
          <a:xfrm>
            <a:off x="1212850" y="4587875"/>
            <a:ext cx="679132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ctr">
              <a:buClrTx/>
            </a:pPr>
            <a:r>
              <a:rPr lang="zh-CN" altLang="en-US" sz="3600" b="1" dirty="0">
                <a:latin typeface="黑体" panose="02010600030101010101" pitchFamily="49" charset="-122"/>
                <a:ea typeface="黑体" panose="02010600030101010101" pitchFamily="49" charset="-122"/>
              </a:rPr>
              <a:t>自求长进</a:t>
            </a:r>
            <a:r>
              <a:rPr lang="en-US" altLang="zh-CN" sz="3600" b="1" dirty="0">
                <a:latin typeface="黑体" panose="02010600030101010101" pitchFamily="49" charset="-122"/>
                <a:ea typeface="黑体" panose="02010600030101010101" pitchFamily="49" charset="-122"/>
              </a:rPr>
              <a:t>,</a:t>
            </a:r>
            <a:r>
              <a:rPr lang="zh-CN" altLang="en-US" sz="3600" b="1" dirty="0">
                <a:latin typeface="黑体" panose="02010600030101010101" pitchFamily="49" charset="-122"/>
                <a:ea typeface="黑体" panose="02010600030101010101" pitchFamily="49" charset="-122"/>
              </a:rPr>
              <a:t>不怨他人</a:t>
            </a:r>
            <a:r>
              <a:rPr lang="en-US" altLang="zh-CN" sz="3600" b="1" dirty="0">
                <a:latin typeface="黑体" panose="02010600030101010101" pitchFamily="49" charset="-122"/>
                <a:ea typeface="黑体" panose="02010600030101010101" pitchFamily="49" charset="-122"/>
              </a:rPr>
              <a:t>,</a:t>
            </a:r>
            <a:r>
              <a:rPr lang="zh-CN" altLang="en-US" sz="3600" b="1" dirty="0">
                <a:latin typeface="黑体" panose="02010600030101010101" pitchFamily="49" charset="-122"/>
                <a:ea typeface="黑体" panose="02010600030101010101" pitchFamily="49" charset="-122"/>
              </a:rPr>
              <a:t>提高修养。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09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09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09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4" grpId="0" build="p"/>
      <p:bldP spid="40965" grpId="0" build="p"/>
      <p:bldP spid="40966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文本框 4103"/>
          <p:cNvSpPr txBox="1"/>
          <p:nvPr/>
        </p:nvSpPr>
        <p:spPr>
          <a:xfrm>
            <a:off x="106363" y="6350"/>
            <a:ext cx="1295400" cy="398463"/>
          </a:xfrm>
          <a:prstGeom prst="rect">
            <a:avLst/>
          </a:prstGeom>
          <a:noFill/>
          <a:ln w="9525">
            <a:noFill/>
          </a:ln>
        </p:spPr>
        <p:txBody>
          <a:bodyPr lIns="90170" tIns="46990" rIns="90170" bIns="46990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2000" b="1" dirty="0">
                <a:solidFill>
                  <a:srgbClr val="006666"/>
                </a:solidFill>
                <a:latin typeface="Arial" panose="020B0604020202020204" pitchFamily="34" charset="0"/>
                <a:ea typeface="方正姚体" pitchFamily="2" charset="-122"/>
              </a:rPr>
              <a:t>讲授新课</a:t>
            </a:r>
          </a:p>
        </p:txBody>
      </p:sp>
      <p:sp>
        <p:nvSpPr>
          <p:cNvPr id="41987" name="矩形 41986"/>
          <p:cNvSpPr/>
          <p:nvPr/>
        </p:nvSpPr>
        <p:spPr>
          <a:xfrm>
            <a:off x="395288" y="1614488"/>
            <a:ext cx="8497887" cy="41878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lnSpc>
                <a:spcPct val="280000"/>
              </a:lnSpc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黑体" panose="02010600030101010101" pitchFamily="49" charset="-122"/>
                <a:ea typeface="黑体" panose="02010600030101010101" pitchFamily="49" charset="-122"/>
              </a:rPr>
              <a:t>    </a:t>
            </a:r>
            <a:r>
              <a:rPr lang="zh-CN" altLang="en-US" sz="3200" b="1" dirty="0">
                <a:latin typeface="黑体" panose="02010600030101010101" pitchFamily="49" charset="-122"/>
                <a:ea typeface="黑体" panose="02010600030101010101" pitchFamily="49" charset="-122"/>
              </a:rPr>
              <a:t>曾子曰：“吾日三省吾身：为人谋而不忠乎？与朋友交而不信乎？传不习乎？”（</a:t>
            </a:r>
            <a:r>
              <a:rPr lang="en-US" altLang="zh-CN" sz="3200" b="1" dirty="0">
                <a:latin typeface="黑体" panose="02010600030101010101" pitchFamily="49" charset="-122"/>
                <a:ea typeface="黑体" panose="02010600030101010101" pitchFamily="49" charset="-122"/>
              </a:rPr>
              <a:t>《</a:t>
            </a:r>
            <a:r>
              <a:rPr lang="zh-CN" altLang="en-US" sz="3200" b="1" dirty="0">
                <a:latin typeface="黑体" panose="02010600030101010101" pitchFamily="49" charset="-122"/>
                <a:ea typeface="黑体" panose="02010600030101010101" pitchFamily="49" charset="-122"/>
              </a:rPr>
              <a:t>学而</a:t>
            </a:r>
            <a:r>
              <a:rPr lang="en-US" altLang="zh-CN" sz="3200" b="1" dirty="0">
                <a:latin typeface="黑体" panose="02010600030101010101" pitchFamily="49" charset="-122"/>
                <a:ea typeface="黑体" panose="02010600030101010101" pitchFamily="49" charset="-122"/>
              </a:rPr>
              <a:t>》</a:t>
            </a:r>
            <a:r>
              <a:rPr lang="zh-CN" altLang="en-US" sz="3200" b="1" dirty="0">
                <a:latin typeface="黑体" panose="02010600030101010101" pitchFamily="49" charset="-122"/>
                <a:ea typeface="黑体" panose="02010600030101010101" pitchFamily="49" charset="-122"/>
              </a:rPr>
              <a:t>）</a:t>
            </a:r>
            <a:endParaRPr lang="zh-CN" altLang="en-US" sz="3200" b="1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8195" name="Text Box 3"/>
          <p:cNvSpPr txBox="1"/>
          <p:nvPr/>
        </p:nvSpPr>
        <p:spPr>
          <a:xfrm>
            <a:off x="2771775" y="2836863"/>
            <a:ext cx="792163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我</a:t>
            </a:r>
          </a:p>
        </p:txBody>
      </p:sp>
      <p:sp>
        <p:nvSpPr>
          <p:cNvPr id="8198" name="Text Box 6"/>
          <p:cNvSpPr txBox="1"/>
          <p:nvPr/>
        </p:nvSpPr>
        <p:spPr>
          <a:xfrm>
            <a:off x="3851275" y="965200"/>
            <a:ext cx="17272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泛指多次</a:t>
            </a:r>
          </a:p>
        </p:txBody>
      </p:sp>
      <p:sp>
        <p:nvSpPr>
          <p:cNvPr id="8200" name="Text Box 8"/>
          <p:cNvSpPr txBox="1"/>
          <p:nvPr/>
        </p:nvSpPr>
        <p:spPr>
          <a:xfrm>
            <a:off x="5149850" y="1684338"/>
            <a:ext cx="1366838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自己</a:t>
            </a:r>
          </a:p>
        </p:txBody>
      </p:sp>
      <p:sp>
        <p:nvSpPr>
          <p:cNvPr id="8202" name="Text Box 10"/>
          <p:cNvSpPr txBox="1"/>
          <p:nvPr/>
        </p:nvSpPr>
        <p:spPr>
          <a:xfrm>
            <a:off x="6877050" y="2908300"/>
            <a:ext cx="205105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忠心，尽心</a:t>
            </a:r>
          </a:p>
        </p:txBody>
      </p:sp>
      <p:sp>
        <p:nvSpPr>
          <p:cNvPr id="8203" name="Text Box 11"/>
          <p:cNvSpPr txBox="1"/>
          <p:nvPr/>
        </p:nvSpPr>
        <p:spPr>
          <a:xfrm>
            <a:off x="2700338" y="4349750"/>
            <a:ext cx="2232025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真诚，诚实</a:t>
            </a:r>
          </a:p>
        </p:txBody>
      </p:sp>
      <p:sp>
        <p:nvSpPr>
          <p:cNvPr id="8205" name="Text Box 13"/>
          <p:cNvSpPr txBox="1"/>
          <p:nvPr/>
        </p:nvSpPr>
        <p:spPr>
          <a:xfrm>
            <a:off x="7667625" y="4292600"/>
            <a:ext cx="1223963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复习</a:t>
            </a:r>
          </a:p>
        </p:txBody>
      </p:sp>
      <p:sp>
        <p:nvSpPr>
          <p:cNvPr id="41994" name="TextBox 15"/>
          <p:cNvSpPr txBox="1"/>
          <p:nvPr/>
        </p:nvSpPr>
        <p:spPr>
          <a:xfrm>
            <a:off x="6084888" y="1741488"/>
            <a:ext cx="592137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替</a:t>
            </a:r>
          </a:p>
        </p:txBody>
      </p:sp>
      <p:sp>
        <p:nvSpPr>
          <p:cNvPr id="41995" name="矩形 41994"/>
          <p:cNvSpPr/>
          <p:nvPr/>
        </p:nvSpPr>
        <p:spPr>
          <a:xfrm>
            <a:off x="1763713" y="1684338"/>
            <a:ext cx="2665412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每天，</a:t>
            </a:r>
            <a:r>
              <a:rPr lang="en-US" altLang="zh-CN" sz="2800" b="1" dirty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n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作状语</a:t>
            </a:r>
          </a:p>
        </p:txBody>
      </p:sp>
      <p:sp>
        <p:nvSpPr>
          <p:cNvPr id="41996" name="矩形 41995"/>
          <p:cNvSpPr/>
          <p:nvPr/>
        </p:nvSpPr>
        <p:spPr>
          <a:xfrm>
            <a:off x="3563938" y="2908300"/>
            <a:ext cx="2951162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自我检查，反省</a:t>
            </a:r>
          </a:p>
        </p:txBody>
      </p:sp>
      <p:sp>
        <p:nvSpPr>
          <p:cNvPr id="41997" name="矩形 41996"/>
          <p:cNvSpPr/>
          <p:nvPr/>
        </p:nvSpPr>
        <p:spPr>
          <a:xfrm>
            <a:off x="4787900" y="4349750"/>
            <a:ext cx="2684463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老师传授的知识</a:t>
            </a:r>
          </a:p>
        </p:txBody>
      </p:sp>
      <p:sp>
        <p:nvSpPr>
          <p:cNvPr id="41998" name="矩形 41997"/>
          <p:cNvSpPr/>
          <p:nvPr/>
        </p:nvSpPr>
        <p:spPr>
          <a:xfrm>
            <a:off x="3059113" y="2301875"/>
            <a:ext cx="592137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FF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吾</a:t>
            </a:r>
          </a:p>
        </p:txBody>
      </p:sp>
      <p:sp>
        <p:nvSpPr>
          <p:cNvPr id="41999" name="矩形 41998"/>
          <p:cNvSpPr/>
          <p:nvPr/>
        </p:nvSpPr>
        <p:spPr>
          <a:xfrm>
            <a:off x="3475038" y="2308225"/>
            <a:ext cx="592137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FF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日</a:t>
            </a:r>
          </a:p>
        </p:txBody>
      </p:sp>
      <p:sp>
        <p:nvSpPr>
          <p:cNvPr id="42000" name="矩形 41999"/>
          <p:cNvSpPr/>
          <p:nvPr/>
        </p:nvSpPr>
        <p:spPr>
          <a:xfrm>
            <a:off x="3867150" y="2308225"/>
            <a:ext cx="592138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FF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三</a:t>
            </a:r>
          </a:p>
        </p:txBody>
      </p:sp>
      <p:sp>
        <p:nvSpPr>
          <p:cNvPr id="42001" name="矩形 42000"/>
          <p:cNvSpPr/>
          <p:nvPr/>
        </p:nvSpPr>
        <p:spPr>
          <a:xfrm>
            <a:off x="4284663" y="2301875"/>
            <a:ext cx="592137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FF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省</a:t>
            </a:r>
          </a:p>
        </p:txBody>
      </p:sp>
      <p:sp>
        <p:nvSpPr>
          <p:cNvPr id="42002" name="矩形 42001"/>
          <p:cNvSpPr/>
          <p:nvPr/>
        </p:nvSpPr>
        <p:spPr>
          <a:xfrm>
            <a:off x="5100638" y="2308225"/>
            <a:ext cx="592137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FF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身</a:t>
            </a:r>
          </a:p>
        </p:txBody>
      </p:sp>
      <p:sp>
        <p:nvSpPr>
          <p:cNvPr id="42003" name="矩形 42002"/>
          <p:cNvSpPr/>
          <p:nvPr/>
        </p:nvSpPr>
        <p:spPr>
          <a:xfrm>
            <a:off x="3676650" y="3660775"/>
            <a:ext cx="592138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FF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信</a:t>
            </a:r>
          </a:p>
        </p:txBody>
      </p:sp>
      <p:sp>
        <p:nvSpPr>
          <p:cNvPr id="42004" name="矩形 42003"/>
          <p:cNvSpPr/>
          <p:nvPr/>
        </p:nvSpPr>
        <p:spPr>
          <a:xfrm>
            <a:off x="4884738" y="3660775"/>
            <a:ext cx="592137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FF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传</a:t>
            </a:r>
          </a:p>
        </p:txBody>
      </p:sp>
      <p:sp>
        <p:nvSpPr>
          <p:cNvPr id="42005" name="矩形 42004"/>
          <p:cNvSpPr/>
          <p:nvPr/>
        </p:nvSpPr>
        <p:spPr>
          <a:xfrm>
            <a:off x="5708650" y="3660775"/>
            <a:ext cx="592138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FF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习</a:t>
            </a:r>
          </a:p>
        </p:txBody>
      </p:sp>
      <p:sp>
        <p:nvSpPr>
          <p:cNvPr id="42006" name="矩形 42005"/>
          <p:cNvSpPr/>
          <p:nvPr/>
        </p:nvSpPr>
        <p:spPr>
          <a:xfrm>
            <a:off x="7956550" y="2308225"/>
            <a:ext cx="592138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FF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忠</a:t>
            </a:r>
          </a:p>
        </p:txBody>
      </p:sp>
      <p:sp>
        <p:nvSpPr>
          <p:cNvPr id="42007" name="矩形 42006"/>
          <p:cNvSpPr/>
          <p:nvPr/>
        </p:nvSpPr>
        <p:spPr>
          <a:xfrm>
            <a:off x="5908675" y="2301875"/>
            <a:ext cx="592138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FF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为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419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419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419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5" dur="500"/>
                                        <p:tgtEl>
                                          <p:spTgt spid="8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4" dur="500"/>
                                        <p:tgtEl>
                                          <p:spTgt spid="8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3" dur="500"/>
                                        <p:tgtEl>
                                          <p:spTgt spid="419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0"/>
                                        <p:tgtEl>
                                          <p:spTgt spid="8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/>
      <p:bldP spid="8198" grpId="0"/>
      <p:bldP spid="8200" grpId="0"/>
      <p:bldP spid="8202" grpId="0"/>
      <p:bldP spid="8203" grpId="0"/>
      <p:bldP spid="8205" grpId="0"/>
      <p:bldP spid="41994" grpId="0"/>
      <p:bldP spid="41995" grpId="0"/>
      <p:bldP spid="41996" grpId="0"/>
      <p:bldP spid="41997" grpId="0"/>
      <p:bldP spid="41998" grpId="0"/>
      <p:bldP spid="41999" grpId="0"/>
      <p:bldP spid="42000" grpId="0"/>
      <p:bldP spid="42001" grpId="0"/>
      <p:bldP spid="42002" grpId="0"/>
      <p:bldP spid="42003" grpId="0"/>
      <p:bldP spid="42004" grpId="0"/>
      <p:bldP spid="42005" grpId="0"/>
      <p:bldP spid="42006" grpId="0"/>
      <p:bldP spid="4200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文本框 4103"/>
          <p:cNvSpPr txBox="1"/>
          <p:nvPr/>
        </p:nvSpPr>
        <p:spPr>
          <a:xfrm>
            <a:off x="106363" y="6350"/>
            <a:ext cx="1295400" cy="398463"/>
          </a:xfrm>
          <a:prstGeom prst="rect">
            <a:avLst/>
          </a:prstGeom>
          <a:noFill/>
          <a:ln w="9525">
            <a:noFill/>
          </a:ln>
        </p:spPr>
        <p:txBody>
          <a:bodyPr lIns="90170" tIns="46990" rIns="90170" bIns="46990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2000" b="1" dirty="0">
                <a:solidFill>
                  <a:srgbClr val="006666"/>
                </a:solidFill>
                <a:latin typeface="Arial" panose="020B0604020202020204" pitchFamily="34" charset="0"/>
                <a:ea typeface="方正姚体" pitchFamily="2" charset="-122"/>
              </a:rPr>
              <a:t>讲授新课</a:t>
            </a:r>
          </a:p>
        </p:txBody>
      </p:sp>
      <p:sp>
        <p:nvSpPr>
          <p:cNvPr id="43011" name="Rectangle 18"/>
          <p:cNvSpPr/>
          <p:nvPr/>
        </p:nvSpPr>
        <p:spPr>
          <a:xfrm>
            <a:off x="468313" y="549275"/>
            <a:ext cx="8280400" cy="28527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lnSpc>
                <a:spcPct val="14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4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翻译：      </a:t>
            </a:r>
          </a:p>
          <a:p>
            <a:pPr lvl="0">
              <a:lnSpc>
                <a:spcPct val="14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600" b="1" dirty="0">
                <a:latin typeface="Arial" panose="020B0604020202020204" pitchFamily="34" charset="0"/>
                <a:ea typeface="宋体" panose="02010600030101010101" pitchFamily="2" charset="-122"/>
              </a:rPr>
              <a:t>       曾子说：“我每天多次的反省自己：替别人办事是不是尽心竭力呢？跟朋友往来是不是诚实呢？老师传授的知识或学业是不是复习过了呢？”</a:t>
            </a:r>
          </a:p>
        </p:txBody>
      </p:sp>
      <p:pic>
        <p:nvPicPr>
          <p:cNvPr id="43012" name="图片 43011" descr="t011365ae874198e0ad"/>
          <p:cNvPicPr>
            <a:picLocks noChangeAspect="1"/>
          </p:cNvPicPr>
          <p:nvPr/>
        </p:nvPicPr>
        <p:blipFill>
          <a:blip r:embed="rId3" cstate="print"/>
          <a:srcRect b="5486"/>
          <a:stretch>
            <a:fillRect/>
          </a:stretch>
        </p:blipFill>
        <p:spPr>
          <a:xfrm>
            <a:off x="4932363" y="3573463"/>
            <a:ext cx="3779837" cy="26797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430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文本框 4103"/>
          <p:cNvSpPr txBox="1"/>
          <p:nvPr/>
        </p:nvSpPr>
        <p:spPr>
          <a:xfrm>
            <a:off x="106363" y="6350"/>
            <a:ext cx="1295400" cy="398463"/>
          </a:xfrm>
          <a:prstGeom prst="rect">
            <a:avLst/>
          </a:prstGeom>
          <a:noFill/>
          <a:ln w="9525">
            <a:noFill/>
          </a:ln>
        </p:spPr>
        <p:txBody>
          <a:bodyPr lIns="90170" tIns="46990" rIns="90170" bIns="46990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2000" b="1" dirty="0">
                <a:solidFill>
                  <a:srgbClr val="006666"/>
                </a:solidFill>
                <a:latin typeface="Arial" panose="020B0604020202020204" pitchFamily="34" charset="0"/>
                <a:ea typeface="方正姚体" pitchFamily="2" charset="-122"/>
              </a:rPr>
              <a:t>讲授新课</a:t>
            </a:r>
          </a:p>
        </p:txBody>
      </p:sp>
      <p:sp>
        <p:nvSpPr>
          <p:cNvPr id="44035" name="Rectangle 3"/>
          <p:cNvSpPr/>
          <p:nvPr/>
        </p:nvSpPr>
        <p:spPr>
          <a:xfrm>
            <a:off x="457200" y="3162300"/>
            <a:ext cx="8229600" cy="627063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zh-CN" altLang="en-US" b="1" dirty="0">
                <a:ea typeface="楷体_GB2312" panose="02010609030101010101" pitchFamily="49" charset="-122"/>
              </a:rPr>
              <a:t>曾子每天从哪三个方面反省自己？</a:t>
            </a:r>
          </a:p>
        </p:txBody>
      </p:sp>
      <p:sp>
        <p:nvSpPr>
          <p:cNvPr id="34821" name="Rectangle 5"/>
          <p:cNvSpPr>
            <a:spLocks noRot="1"/>
          </p:cNvSpPr>
          <p:nvPr/>
        </p:nvSpPr>
        <p:spPr>
          <a:xfrm>
            <a:off x="738188" y="4005263"/>
            <a:ext cx="7146925" cy="549275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lvl="0" indent="-342900">
              <a:spcBef>
                <a:spcPct val="2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为别人办事  与朋友交往  温习知识</a:t>
            </a:r>
            <a:r>
              <a:rPr lang="zh-CN" altLang="en-US" sz="32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</a:t>
            </a:r>
          </a:p>
        </p:txBody>
      </p:sp>
      <p:sp>
        <p:nvSpPr>
          <p:cNvPr id="34822" name="Rectangle 6"/>
          <p:cNvSpPr>
            <a:spLocks noRot="1"/>
          </p:cNvSpPr>
          <p:nvPr/>
        </p:nvSpPr>
        <p:spPr>
          <a:xfrm>
            <a:off x="304800" y="4754563"/>
            <a:ext cx="6934200" cy="5461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lvl="0" indent="-342900">
              <a:spcBef>
                <a:spcPct val="20000"/>
              </a:spcBef>
              <a:buChar char="•"/>
            </a:pPr>
            <a:r>
              <a:rPr lang="zh-CN" altLang="en-US" sz="3200" b="1" dirty="0">
                <a:solidFill>
                  <a:srgbClr val="3366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曾子对自己有什么要求？</a:t>
            </a:r>
          </a:p>
        </p:txBody>
      </p:sp>
      <p:sp>
        <p:nvSpPr>
          <p:cNvPr id="34823" name="Rectangle 7"/>
          <p:cNvSpPr>
            <a:spLocks noRot="1"/>
          </p:cNvSpPr>
          <p:nvPr/>
        </p:nvSpPr>
        <p:spPr>
          <a:xfrm>
            <a:off x="665163" y="5513388"/>
            <a:ext cx="7939087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342900" lvl="0" indent="-342900">
              <a:spcBef>
                <a:spcPct val="2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忠（尽心力）  信（诚实）   习（温习）</a:t>
            </a:r>
          </a:p>
        </p:txBody>
      </p:sp>
      <p:sp>
        <p:nvSpPr>
          <p:cNvPr id="44039" name="矩形 44038"/>
          <p:cNvSpPr/>
          <p:nvPr/>
        </p:nvSpPr>
        <p:spPr>
          <a:xfrm>
            <a:off x="322263" y="1125538"/>
            <a:ext cx="8497887" cy="15557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黑体" panose="02010600030101010101" pitchFamily="49" charset="-122"/>
                <a:ea typeface="黑体" panose="02010600030101010101" pitchFamily="49" charset="-122"/>
              </a:rPr>
              <a:t>    </a:t>
            </a:r>
            <a:r>
              <a:rPr lang="zh-CN" altLang="en-US" sz="3200" b="1" dirty="0">
                <a:latin typeface="黑体" panose="02010600030101010101" pitchFamily="49" charset="-122"/>
                <a:ea typeface="黑体" panose="02010600030101010101" pitchFamily="49" charset="-122"/>
              </a:rPr>
              <a:t>曾子曰：“吾日三省吾身：为人谋而不忠乎？与朋友交而不信乎？传不习乎？”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4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4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3" dur="500"/>
                                        <p:tgtEl>
                                          <p:spTgt spid="34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348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5" grpId="0" build="p"/>
      <p:bldP spid="34821" grpId="0"/>
      <p:bldP spid="34822" grpId="0"/>
      <p:bldP spid="3482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文本框 4103"/>
          <p:cNvSpPr txBox="1"/>
          <p:nvPr/>
        </p:nvSpPr>
        <p:spPr>
          <a:xfrm>
            <a:off x="106363" y="6350"/>
            <a:ext cx="1295400" cy="398463"/>
          </a:xfrm>
          <a:prstGeom prst="rect">
            <a:avLst/>
          </a:prstGeom>
          <a:noFill/>
          <a:ln w="9525">
            <a:noFill/>
          </a:ln>
        </p:spPr>
        <p:txBody>
          <a:bodyPr lIns="90170" tIns="46990" rIns="90170" bIns="46990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2000" b="1" dirty="0">
                <a:solidFill>
                  <a:srgbClr val="006666"/>
                </a:solidFill>
                <a:latin typeface="Arial" panose="020B0604020202020204" pitchFamily="34" charset="0"/>
                <a:ea typeface="方正姚体" pitchFamily="2" charset="-122"/>
              </a:rPr>
              <a:t>讲授新课</a:t>
            </a:r>
          </a:p>
        </p:txBody>
      </p:sp>
      <p:sp>
        <p:nvSpPr>
          <p:cNvPr id="45059" name="矩形 45058"/>
          <p:cNvSpPr/>
          <p:nvPr/>
        </p:nvSpPr>
        <p:spPr>
          <a:xfrm>
            <a:off x="539750" y="1557338"/>
            <a:ext cx="7777163" cy="37512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lnSpc>
                <a:spcPct val="150000"/>
              </a:lnSpc>
              <a:buClrTx/>
            </a:pPr>
            <a:r>
              <a:rPr lang="zh-CN" altLang="en-US" sz="3200" b="1" dirty="0">
                <a:latin typeface="黑体" panose="02010600030101010101" pitchFamily="49" charset="-122"/>
                <a:ea typeface="黑体" panose="02010600030101010101" pitchFamily="49" charset="-122"/>
              </a:rPr>
              <a:t>重视品德修养：</a:t>
            </a:r>
          </a:p>
          <a:p>
            <a:pPr lvl="0">
              <a:lnSpc>
                <a:spcPct val="150000"/>
              </a:lnSpc>
              <a:buClrTx/>
            </a:pPr>
            <a:r>
              <a:rPr lang="zh-CN" altLang="en-US" sz="3200" b="1" dirty="0">
                <a:latin typeface="黑体" panose="02010600030101010101" pitchFamily="49" charset="-122"/>
                <a:ea typeface="黑体" panose="02010600030101010101" pitchFamily="49" charset="-122"/>
              </a:rPr>
              <a:t>每天自我反省</a:t>
            </a:r>
            <a:r>
              <a:rPr lang="en-US" altLang="zh-CN" sz="3200" b="1">
                <a:latin typeface="黑体" panose="02010600030101010101" pitchFamily="49" charset="-122"/>
                <a:ea typeface="黑体" panose="02010600030101010101" pitchFamily="49" charset="-122"/>
              </a:rPr>
              <a:t>——</a:t>
            </a:r>
          </a:p>
          <a:p>
            <a:pPr lvl="0">
              <a:lnSpc>
                <a:spcPct val="150000"/>
              </a:lnSpc>
              <a:buClrTx/>
            </a:pPr>
            <a:r>
              <a:rPr lang="en-US" altLang="zh-CN" sz="3200" b="1" dirty="0">
                <a:latin typeface="黑体" panose="02010600030101010101" pitchFamily="49" charset="-122"/>
                <a:ea typeface="黑体" panose="02010600030101010101" pitchFamily="49" charset="-122"/>
              </a:rPr>
              <a:t>    </a:t>
            </a:r>
            <a:r>
              <a:rPr lang="zh-CN" altLang="en-US" sz="3200" b="1" dirty="0">
                <a:latin typeface="黑体" panose="02010600030101010101" pitchFamily="49" charset="-122"/>
                <a:ea typeface="黑体" panose="02010600030101010101" pitchFamily="49" charset="-122"/>
              </a:rPr>
              <a:t>是否尽心尽力做事；</a:t>
            </a:r>
          </a:p>
          <a:p>
            <a:pPr lvl="0">
              <a:lnSpc>
                <a:spcPct val="150000"/>
              </a:lnSpc>
              <a:buClrTx/>
            </a:pPr>
            <a:r>
              <a:rPr lang="zh-CN" altLang="en-US" sz="3200" b="1" dirty="0">
                <a:latin typeface="黑体" panose="02010600030101010101" pitchFamily="49" charset="-122"/>
                <a:ea typeface="黑体" panose="02010600030101010101" pitchFamily="49" charset="-122"/>
              </a:rPr>
              <a:t>    是否以真诚交友；</a:t>
            </a:r>
          </a:p>
          <a:p>
            <a:pPr lvl="0">
              <a:lnSpc>
                <a:spcPct val="150000"/>
              </a:lnSpc>
              <a:buClrTx/>
            </a:pPr>
            <a:r>
              <a:rPr lang="zh-CN" altLang="en-US" sz="3200" b="1" dirty="0">
                <a:latin typeface="黑体" panose="02010600030101010101" pitchFamily="49" charset="-122"/>
                <a:ea typeface="黑体" panose="02010600030101010101" pitchFamily="49" charset="-122"/>
              </a:rPr>
              <a:t>    是否认真复习学过的功课。</a:t>
            </a:r>
          </a:p>
        </p:txBody>
      </p:sp>
      <p:pic>
        <p:nvPicPr>
          <p:cNvPr id="45060" name="图片 45059" descr="t01486bd0dadcdcc3ab"/>
          <p:cNvPicPr>
            <a:picLocks noChangeAspect="1"/>
          </p:cNvPicPr>
          <p:nvPr/>
        </p:nvPicPr>
        <p:blipFill>
          <a:blip r:embed="rId2" cstate="print"/>
          <a:srcRect b="5486"/>
          <a:stretch>
            <a:fillRect/>
          </a:stretch>
        </p:blipFill>
        <p:spPr>
          <a:xfrm>
            <a:off x="5508625" y="1052513"/>
            <a:ext cx="3408363" cy="24161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50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50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50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50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50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50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50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50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50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50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文本框 4103"/>
          <p:cNvSpPr txBox="1"/>
          <p:nvPr/>
        </p:nvSpPr>
        <p:spPr>
          <a:xfrm>
            <a:off x="106363" y="6350"/>
            <a:ext cx="1295400" cy="398463"/>
          </a:xfrm>
          <a:prstGeom prst="rect">
            <a:avLst/>
          </a:prstGeom>
          <a:noFill/>
          <a:ln w="9525">
            <a:noFill/>
          </a:ln>
        </p:spPr>
        <p:txBody>
          <a:bodyPr lIns="90170" tIns="46990" rIns="90170" bIns="46990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2000" b="1" dirty="0">
                <a:solidFill>
                  <a:srgbClr val="006666"/>
                </a:solidFill>
                <a:latin typeface="Arial" panose="020B0604020202020204" pitchFamily="34" charset="0"/>
                <a:ea typeface="方正姚体" pitchFamily="2" charset="-122"/>
              </a:rPr>
              <a:t>讲授新课</a:t>
            </a:r>
          </a:p>
        </p:txBody>
      </p:sp>
      <p:sp>
        <p:nvSpPr>
          <p:cNvPr id="46083" name="矩形 46082"/>
          <p:cNvSpPr/>
          <p:nvPr/>
        </p:nvSpPr>
        <p:spPr>
          <a:xfrm>
            <a:off x="395288" y="1196975"/>
            <a:ext cx="8497887" cy="41878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lnSpc>
                <a:spcPct val="280000"/>
              </a:lnSpc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黑体" panose="02010600030101010101" pitchFamily="49" charset="-122"/>
                <a:ea typeface="黑体" panose="02010600030101010101" pitchFamily="49" charset="-122"/>
              </a:rPr>
              <a:t>    </a:t>
            </a:r>
            <a:r>
              <a:rPr lang="zh-CN" altLang="en-US" sz="3200" b="1" dirty="0">
                <a:latin typeface="黑体" panose="02010600030101010101" pitchFamily="49" charset="-122"/>
                <a:ea typeface="黑体" panose="02010600030101010101" pitchFamily="49" charset="-122"/>
              </a:rPr>
              <a:t>子曰：“吾十有五而志于学，三十而立，四十而不惑，五十而知天命，六十而耳顺，七十而从心所欲，不逾矩。” （</a:t>
            </a:r>
            <a:r>
              <a:rPr lang="en-US" altLang="zh-CN" sz="3200" b="1" dirty="0">
                <a:latin typeface="黑体" panose="02010600030101010101" pitchFamily="49" charset="-122"/>
                <a:ea typeface="黑体" panose="02010600030101010101" pitchFamily="49" charset="-122"/>
              </a:rPr>
              <a:t>《</a:t>
            </a:r>
            <a:r>
              <a:rPr lang="zh-CN" altLang="en-US" sz="3200" b="1" dirty="0">
                <a:latin typeface="黑体" panose="02010600030101010101" pitchFamily="49" charset="-122"/>
                <a:ea typeface="黑体" panose="02010600030101010101" pitchFamily="49" charset="-122"/>
              </a:rPr>
              <a:t>为政</a:t>
            </a:r>
            <a:r>
              <a:rPr lang="en-US" altLang="zh-CN" sz="3200" b="1" dirty="0">
                <a:latin typeface="黑体" panose="02010600030101010101" pitchFamily="49" charset="-122"/>
                <a:ea typeface="黑体" panose="02010600030101010101" pitchFamily="49" charset="-122"/>
              </a:rPr>
              <a:t>》</a:t>
            </a:r>
            <a:r>
              <a:rPr lang="zh-CN" altLang="en-US" sz="3200" b="1" dirty="0">
                <a:latin typeface="黑体" panose="02010600030101010101" pitchFamily="49" charset="-122"/>
                <a:ea typeface="黑体" panose="02010600030101010101" pitchFamily="49" charset="-122"/>
              </a:rPr>
              <a:t>）</a:t>
            </a:r>
            <a:endParaRPr lang="zh-CN" altLang="en-US" sz="3200" b="1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46084" name="矩形 46083"/>
          <p:cNvSpPr/>
          <p:nvPr/>
        </p:nvSpPr>
        <p:spPr>
          <a:xfrm>
            <a:off x="900113" y="1109663"/>
            <a:ext cx="6408737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即十五，这里指十五岁。有，同“又”。</a:t>
            </a:r>
          </a:p>
        </p:txBody>
      </p:sp>
      <p:sp>
        <p:nvSpPr>
          <p:cNvPr id="46085" name="矩形 46084"/>
          <p:cNvSpPr/>
          <p:nvPr/>
        </p:nvSpPr>
        <p:spPr>
          <a:xfrm>
            <a:off x="1979613" y="2693988"/>
            <a:ext cx="6696075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上天的意志，指不能为人力所支配的事情。</a:t>
            </a:r>
          </a:p>
        </p:txBody>
      </p:sp>
      <p:sp>
        <p:nvSpPr>
          <p:cNvPr id="46086" name="矩形 46085"/>
          <p:cNvSpPr/>
          <p:nvPr/>
        </p:nvSpPr>
        <p:spPr>
          <a:xfrm>
            <a:off x="3132138" y="5300663"/>
            <a:ext cx="2016125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超越规矩。</a:t>
            </a:r>
          </a:p>
        </p:txBody>
      </p:sp>
      <p:sp>
        <p:nvSpPr>
          <p:cNvPr id="46087" name="矩形 46086"/>
          <p:cNvSpPr/>
          <p:nvPr/>
        </p:nvSpPr>
        <p:spPr>
          <a:xfrm>
            <a:off x="3068638" y="1868488"/>
            <a:ext cx="1408112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FF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十有五</a:t>
            </a:r>
          </a:p>
        </p:txBody>
      </p:sp>
      <p:sp>
        <p:nvSpPr>
          <p:cNvPr id="46088" name="矩形 46087"/>
          <p:cNvSpPr/>
          <p:nvPr/>
        </p:nvSpPr>
        <p:spPr>
          <a:xfrm>
            <a:off x="4476750" y="3309938"/>
            <a:ext cx="1000125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FF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天命</a:t>
            </a:r>
          </a:p>
        </p:txBody>
      </p:sp>
      <p:sp>
        <p:nvSpPr>
          <p:cNvPr id="46089" name="矩形 46088"/>
          <p:cNvSpPr/>
          <p:nvPr/>
        </p:nvSpPr>
        <p:spPr>
          <a:xfrm>
            <a:off x="3676650" y="4621213"/>
            <a:ext cx="1000125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FF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逾矩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4" grpId="0"/>
      <p:bldP spid="46085" grpId="0"/>
      <p:bldP spid="46086" grpId="0"/>
      <p:bldP spid="46087" grpId="0"/>
      <p:bldP spid="46088" grpId="0"/>
      <p:bldP spid="4608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文本框 4103"/>
          <p:cNvSpPr txBox="1"/>
          <p:nvPr/>
        </p:nvSpPr>
        <p:spPr>
          <a:xfrm>
            <a:off x="106363" y="6350"/>
            <a:ext cx="1295400" cy="398463"/>
          </a:xfrm>
          <a:prstGeom prst="rect">
            <a:avLst/>
          </a:prstGeom>
          <a:noFill/>
          <a:ln w="9525">
            <a:noFill/>
          </a:ln>
        </p:spPr>
        <p:txBody>
          <a:bodyPr lIns="90170" tIns="46990" rIns="90170" bIns="46990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2000" b="1" dirty="0">
                <a:solidFill>
                  <a:srgbClr val="006666"/>
                </a:solidFill>
                <a:latin typeface="Arial" panose="020B0604020202020204" pitchFamily="34" charset="0"/>
                <a:ea typeface="方正姚体" pitchFamily="2" charset="-122"/>
              </a:rPr>
              <a:t>讲授新课</a:t>
            </a:r>
          </a:p>
        </p:txBody>
      </p:sp>
      <p:sp>
        <p:nvSpPr>
          <p:cNvPr id="47107" name="Rectangle 18"/>
          <p:cNvSpPr/>
          <p:nvPr/>
        </p:nvSpPr>
        <p:spPr>
          <a:xfrm>
            <a:off x="468313" y="1336675"/>
            <a:ext cx="8280400" cy="39639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lnSpc>
                <a:spcPct val="14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4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翻译：      </a:t>
            </a:r>
          </a:p>
          <a:p>
            <a:pPr lvl="0">
              <a:lnSpc>
                <a:spcPct val="14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600" b="1" dirty="0">
                <a:latin typeface="Arial" panose="020B0604020202020204" pitchFamily="34" charset="0"/>
                <a:ea typeface="宋体" panose="02010600030101010101" pitchFamily="2" charset="-122"/>
              </a:rPr>
              <a:t>       孔子说：“我十五岁研究学问，三十岁确立自己的理想，四十岁不为我所做的事情而迷惑，五十岁的时候我懂得自然的规律和法则，六十岁时无论听到什么，不用多加思考，都能领会其中的意思，并明辨是非。七十岁随自己心意，想怎样就怎样，而不逾越法度规矩。”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4710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任意多边形 10"/>
          <p:cNvSpPr/>
          <p:nvPr/>
        </p:nvSpPr>
        <p:spPr>
          <a:xfrm>
            <a:off x="0" y="4865688"/>
            <a:ext cx="9144000" cy="1687513"/>
          </a:xfrm>
          <a:custGeom>
            <a:avLst/>
            <a:gdLst>
              <a:gd name="connsiteX0" fmla="*/ 3023870 w 9144000"/>
              <a:gd name="connsiteY0" fmla="*/ 0 h 1065785"/>
              <a:gd name="connsiteX1" fmla="*/ 8984268 w 9144000"/>
              <a:gd name="connsiteY1" fmla="*/ 916619 h 1065785"/>
              <a:gd name="connsiteX2" fmla="*/ 9144000 w 9144000"/>
              <a:gd name="connsiteY2" fmla="*/ 1017871 h 1065785"/>
              <a:gd name="connsiteX3" fmla="*/ 9144000 w 9144000"/>
              <a:gd name="connsiteY3" fmla="*/ 1065785 h 1065785"/>
              <a:gd name="connsiteX4" fmla="*/ 8986887 w 9144000"/>
              <a:gd name="connsiteY4" fmla="*/ 969715 h 1065785"/>
              <a:gd name="connsiteX5" fmla="*/ 3124200 w 9144000"/>
              <a:gd name="connsiteY5" fmla="*/ 100007 h 1065785"/>
              <a:gd name="connsiteX6" fmla="*/ 91360 w 9144000"/>
              <a:gd name="connsiteY6" fmla="*/ 271875 h 1065785"/>
              <a:gd name="connsiteX7" fmla="*/ 0 w 9144000"/>
              <a:gd name="connsiteY7" fmla="*/ 284296 h 1065785"/>
              <a:gd name="connsiteX8" fmla="*/ 0 w 9144000"/>
              <a:gd name="connsiteY8" fmla="*/ 174694 h 1065785"/>
              <a:gd name="connsiteX9" fmla="*/ 651944 w 9144000"/>
              <a:gd name="connsiteY9" fmla="*/ 104101 h 1065785"/>
              <a:gd name="connsiteX10" fmla="*/ 3023870 w 9144000"/>
              <a:gd name="connsiteY10" fmla="*/ 0 h 1065785"/>
              <a:gd name="connsiteX0-1" fmla="*/ 3023870 w 9144000"/>
              <a:gd name="connsiteY0-2" fmla="*/ 0 h 1065785"/>
              <a:gd name="connsiteX1-3" fmla="*/ 8984268 w 9144000"/>
              <a:gd name="connsiteY1-4" fmla="*/ 916619 h 1065785"/>
              <a:gd name="connsiteX2-5" fmla="*/ 9144000 w 9144000"/>
              <a:gd name="connsiteY2-6" fmla="*/ 1017871 h 1065785"/>
              <a:gd name="connsiteX3-7" fmla="*/ 9144000 w 9144000"/>
              <a:gd name="connsiteY3-8" fmla="*/ 1065785 h 1065785"/>
              <a:gd name="connsiteX4-9" fmla="*/ 8986887 w 9144000"/>
              <a:gd name="connsiteY4-10" fmla="*/ 969715 h 1065785"/>
              <a:gd name="connsiteX5-11" fmla="*/ 3124200 w 9144000"/>
              <a:gd name="connsiteY5-12" fmla="*/ 100007 h 1065785"/>
              <a:gd name="connsiteX6-13" fmla="*/ 91360 w 9144000"/>
              <a:gd name="connsiteY6-14" fmla="*/ 271875 h 1065785"/>
              <a:gd name="connsiteX7-15" fmla="*/ 0 w 9144000"/>
              <a:gd name="connsiteY7-16" fmla="*/ 284296 h 1065785"/>
              <a:gd name="connsiteX8-17" fmla="*/ 0 w 9144000"/>
              <a:gd name="connsiteY8-18" fmla="*/ 174694 h 1065785"/>
              <a:gd name="connsiteX9-19" fmla="*/ 3023870 w 9144000"/>
              <a:gd name="connsiteY9-20" fmla="*/ 0 h 1065785"/>
              <a:gd name="connsiteX0-21" fmla="*/ 0 w 9144000"/>
              <a:gd name="connsiteY0-22" fmla="*/ 74687 h 965778"/>
              <a:gd name="connsiteX1-23" fmla="*/ 8984268 w 9144000"/>
              <a:gd name="connsiteY1-24" fmla="*/ 816612 h 965778"/>
              <a:gd name="connsiteX2-25" fmla="*/ 9144000 w 9144000"/>
              <a:gd name="connsiteY2-26" fmla="*/ 917864 h 965778"/>
              <a:gd name="connsiteX3-27" fmla="*/ 9144000 w 9144000"/>
              <a:gd name="connsiteY3-28" fmla="*/ 965778 h 965778"/>
              <a:gd name="connsiteX4-29" fmla="*/ 8986887 w 9144000"/>
              <a:gd name="connsiteY4-30" fmla="*/ 869708 h 965778"/>
              <a:gd name="connsiteX5-31" fmla="*/ 3124200 w 9144000"/>
              <a:gd name="connsiteY5-32" fmla="*/ 0 h 965778"/>
              <a:gd name="connsiteX6-33" fmla="*/ 91360 w 9144000"/>
              <a:gd name="connsiteY6-34" fmla="*/ 171868 h 965778"/>
              <a:gd name="connsiteX7-35" fmla="*/ 0 w 9144000"/>
              <a:gd name="connsiteY7-36" fmla="*/ 184289 h 965778"/>
              <a:gd name="connsiteX8-37" fmla="*/ 0 w 9144000"/>
              <a:gd name="connsiteY8-38" fmla="*/ 74687 h 965778"/>
              <a:gd name="connsiteX0-39" fmla="*/ 0 w 9144000"/>
              <a:gd name="connsiteY0-40" fmla="*/ 478413 h 1369504"/>
              <a:gd name="connsiteX1-41" fmla="*/ 8984268 w 9144000"/>
              <a:gd name="connsiteY1-42" fmla="*/ 1220338 h 1369504"/>
              <a:gd name="connsiteX2-43" fmla="*/ 9144000 w 9144000"/>
              <a:gd name="connsiteY2-44" fmla="*/ 1321590 h 1369504"/>
              <a:gd name="connsiteX3-45" fmla="*/ 9144000 w 9144000"/>
              <a:gd name="connsiteY3-46" fmla="*/ 1369504 h 1369504"/>
              <a:gd name="connsiteX4-47" fmla="*/ 8986887 w 9144000"/>
              <a:gd name="connsiteY4-48" fmla="*/ 1273434 h 1369504"/>
              <a:gd name="connsiteX5-49" fmla="*/ 3124200 w 9144000"/>
              <a:gd name="connsiteY5-50" fmla="*/ 403726 h 1369504"/>
              <a:gd name="connsiteX6-51" fmla="*/ 91360 w 9144000"/>
              <a:gd name="connsiteY6-52" fmla="*/ 575594 h 1369504"/>
              <a:gd name="connsiteX7-53" fmla="*/ 0 w 9144000"/>
              <a:gd name="connsiteY7-54" fmla="*/ 588015 h 1369504"/>
              <a:gd name="connsiteX8-55" fmla="*/ 0 w 9144000"/>
              <a:gd name="connsiteY8-56" fmla="*/ 478413 h 1369504"/>
              <a:gd name="connsiteX0-57" fmla="*/ 0 w 9144000"/>
              <a:gd name="connsiteY0-58" fmla="*/ 677012 h 1568103"/>
              <a:gd name="connsiteX1-59" fmla="*/ 8984268 w 9144000"/>
              <a:gd name="connsiteY1-60" fmla="*/ 1418937 h 1568103"/>
              <a:gd name="connsiteX2-61" fmla="*/ 9144000 w 9144000"/>
              <a:gd name="connsiteY2-62" fmla="*/ 1520189 h 1568103"/>
              <a:gd name="connsiteX3-63" fmla="*/ 9144000 w 9144000"/>
              <a:gd name="connsiteY3-64" fmla="*/ 1568103 h 1568103"/>
              <a:gd name="connsiteX4-65" fmla="*/ 8986887 w 9144000"/>
              <a:gd name="connsiteY4-66" fmla="*/ 1472033 h 1568103"/>
              <a:gd name="connsiteX5-67" fmla="*/ 3124200 w 9144000"/>
              <a:gd name="connsiteY5-68" fmla="*/ 602325 h 1568103"/>
              <a:gd name="connsiteX6-69" fmla="*/ 91360 w 9144000"/>
              <a:gd name="connsiteY6-70" fmla="*/ 774193 h 1568103"/>
              <a:gd name="connsiteX7-71" fmla="*/ 0 w 9144000"/>
              <a:gd name="connsiteY7-72" fmla="*/ 786614 h 1568103"/>
              <a:gd name="connsiteX8-73" fmla="*/ 0 w 9144000"/>
              <a:gd name="connsiteY8-74" fmla="*/ 677012 h 1568103"/>
              <a:gd name="connsiteX0-75" fmla="*/ 0 w 9144000"/>
              <a:gd name="connsiteY0-76" fmla="*/ 74687 h 965778"/>
              <a:gd name="connsiteX1-77" fmla="*/ 9144000 w 9144000"/>
              <a:gd name="connsiteY1-78" fmla="*/ 917864 h 965778"/>
              <a:gd name="connsiteX2-79" fmla="*/ 9144000 w 9144000"/>
              <a:gd name="connsiteY2-80" fmla="*/ 965778 h 965778"/>
              <a:gd name="connsiteX3-81" fmla="*/ 8986887 w 9144000"/>
              <a:gd name="connsiteY3-82" fmla="*/ 869708 h 965778"/>
              <a:gd name="connsiteX4-83" fmla="*/ 3124200 w 9144000"/>
              <a:gd name="connsiteY4-84" fmla="*/ 0 h 965778"/>
              <a:gd name="connsiteX5-85" fmla="*/ 91360 w 9144000"/>
              <a:gd name="connsiteY5-86" fmla="*/ 171868 h 965778"/>
              <a:gd name="connsiteX6-87" fmla="*/ 0 w 9144000"/>
              <a:gd name="connsiteY6-88" fmla="*/ 184289 h 965778"/>
              <a:gd name="connsiteX7-89" fmla="*/ 0 w 9144000"/>
              <a:gd name="connsiteY7-90" fmla="*/ 74687 h 965778"/>
              <a:gd name="connsiteX0-91" fmla="*/ 0 w 9144000"/>
              <a:gd name="connsiteY0-92" fmla="*/ 74687 h 965778"/>
              <a:gd name="connsiteX1-93" fmla="*/ 9144000 w 9144000"/>
              <a:gd name="connsiteY1-94" fmla="*/ 917864 h 965778"/>
              <a:gd name="connsiteX2-95" fmla="*/ 9144000 w 9144000"/>
              <a:gd name="connsiteY2-96" fmla="*/ 965778 h 965778"/>
              <a:gd name="connsiteX3-97" fmla="*/ 3124200 w 9144000"/>
              <a:gd name="connsiteY3-98" fmla="*/ 0 h 965778"/>
              <a:gd name="connsiteX4-99" fmla="*/ 91360 w 9144000"/>
              <a:gd name="connsiteY4-100" fmla="*/ 171868 h 965778"/>
              <a:gd name="connsiteX5-101" fmla="*/ 0 w 9144000"/>
              <a:gd name="connsiteY5-102" fmla="*/ 184289 h 965778"/>
              <a:gd name="connsiteX6-103" fmla="*/ 0 w 9144000"/>
              <a:gd name="connsiteY6-104" fmla="*/ 74687 h 965778"/>
              <a:gd name="connsiteX0-105" fmla="*/ 0 w 9144000"/>
              <a:gd name="connsiteY0-106" fmla="*/ 99230 h 990321"/>
              <a:gd name="connsiteX1-107" fmla="*/ 9144000 w 9144000"/>
              <a:gd name="connsiteY1-108" fmla="*/ 942407 h 990321"/>
              <a:gd name="connsiteX2-109" fmla="*/ 9144000 w 9144000"/>
              <a:gd name="connsiteY2-110" fmla="*/ 990321 h 990321"/>
              <a:gd name="connsiteX3-111" fmla="*/ 3124200 w 9144000"/>
              <a:gd name="connsiteY3-112" fmla="*/ 24543 h 990321"/>
              <a:gd name="connsiteX4-113" fmla="*/ 91360 w 9144000"/>
              <a:gd name="connsiteY4-114" fmla="*/ 196411 h 990321"/>
              <a:gd name="connsiteX5-115" fmla="*/ 0 w 9144000"/>
              <a:gd name="connsiteY5-116" fmla="*/ 208832 h 990321"/>
              <a:gd name="connsiteX6-117" fmla="*/ 0 w 9144000"/>
              <a:gd name="connsiteY6-118" fmla="*/ 99230 h 990321"/>
              <a:gd name="connsiteX0-119" fmla="*/ 0 w 9144000"/>
              <a:gd name="connsiteY0-120" fmla="*/ 500740 h 1391831"/>
              <a:gd name="connsiteX1-121" fmla="*/ 9144000 w 9144000"/>
              <a:gd name="connsiteY1-122" fmla="*/ 1343917 h 1391831"/>
              <a:gd name="connsiteX2-123" fmla="*/ 9144000 w 9144000"/>
              <a:gd name="connsiteY2-124" fmla="*/ 1391831 h 1391831"/>
              <a:gd name="connsiteX3-125" fmla="*/ 3124200 w 9144000"/>
              <a:gd name="connsiteY3-126" fmla="*/ 426053 h 1391831"/>
              <a:gd name="connsiteX4-127" fmla="*/ 91360 w 9144000"/>
              <a:gd name="connsiteY4-128" fmla="*/ 597921 h 1391831"/>
              <a:gd name="connsiteX5-129" fmla="*/ 0 w 9144000"/>
              <a:gd name="connsiteY5-130" fmla="*/ 610342 h 1391831"/>
              <a:gd name="connsiteX6-131" fmla="*/ 0 w 9144000"/>
              <a:gd name="connsiteY6-132" fmla="*/ 500740 h 1391831"/>
              <a:gd name="connsiteX0-133" fmla="*/ 0 w 9144000"/>
              <a:gd name="connsiteY0-134" fmla="*/ 933512 h 1824603"/>
              <a:gd name="connsiteX1-135" fmla="*/ 9144000 w 9144000"/>
              <a:gd name="connsiteY1-136" fmla="*/ 1776689 h 1824603"/>
              <a:gd name="connsiteX2-137" fmla="*/ 9144000 w 9144000"/>
              <a:gd name="connsiteY2-138" fmla="*/ 1824603 h 1824603"/>
              <a:gd name="connsiteX3-139" fmla="*/ 3124200 w 9144000"/>
              <a:gd name="connsiteY3-140" fmla="*/ 858825 h 1824603"/>
              <a:gd name="connsiteX4-141" fmla="*/ 91360 w 9144000"/>
              <a:gd name="connsiteY4-142" fmla="*/ 1030693 h 1824603"/>
              <a:gd name="connsiteX5-143" fmla="*/ 0 w 9144000"/>
              <a:gd name="connsiteY5-144" fmla="*/ 1043114 h 1824603"/>
              <a:gd name="connsiteX6-145" fmla="*/ 0 w 9144000"/>
              <a:gd name="connsiteY6-146" fmla="*/ 933512 h 1824603"/>
              <a:gd name="connsiteX0-147" fmla="*/ 0 w 9144000"/>
              <a:gd name="connsiteY0-148" fmla="*/ 933512 h 1824603"/>
              <a:gd name="connsiteX1-149" fmla="*/ 9144000 w 9144000"/>
              <a:gd name="connsiteY1-150" fmla="*/ 1776689 h 1824603"/>
              <a:gd name="connsiteX2-151" fmla="*/ 9144000 w 9144000"/>
              <a:gd name="connsiteY2-152" fmla="*/ 1824603 h 1824603"/>
              <a:gd name="connsiteX3-153" fmla="*/ 3124200 w 9144000"/>
              <a:gd name="connsiteY3-154" fmla="*/ 858825 h 1824603"/>
              <a:gd name="connsiteX4-155" fmla="*/ 0 w 9144000"/>
              <a:gd name="connsiteY4-156" fmla="*/ 1043114 h 1824603"/>
              <a:gd name="connsiteX5-157" fmla="*/ 0 w 9144000"/>
              <a:gd name="connsiteY5-158" fmla="*/ 933512 h 1824603"/>
              <a:gd name="connsiteX0-159" fmla="*/ 0 w 9144000"/>
              <a:gd name="connsiteY0-160" fmla="*/ 933512 h 1824603"/>
              <a:gd name="connsiteX1-161" fmla="*/ 9144000 w 9144000"/>
              <a:gd name="connsiteY1-162" fmla="*/ 1776689 h 1824603"/>
              <a:gd name="connsiteX2-163" fmla="*/ 9144000 w 9144000"/>
              <a:gd name="connsiteY2-164" fmla="*/ 1824603 h 1824603"/>
              <a:gd name="connsiteX3-165" fmla="*/ 3124200 w 9144000"/>
              <a:gd name="connsiteY3-166" fmla="*/ 858825 h 1824603"/>
              <a:gd name="connsiteX4-167" fmla="*/ 0 w 9144000"/>
              <a:gd name="connsiteY4-168" fmla="*/ 1043114 h 1824603"/>
              <a:gd name="connsiteX5-169" fmla="*/ 0 w 9144000"/>
              <a:gd name="connsiteY5-170" fmla="*/ 933512 h 1824603"/>
              <a:gd name="connsiteX0-171" fmla="*/ 0 w 9144000"/>
              <a:gd name="connsiteY0-172" fmla="*/ 933512 h 1824603"/>
              <a:gd name="connsiteX1-173" fmla="*/ 9144000 w 9144000"/>
              <a:gd name="connsiteY1-174" fmla="*/ 1776689 h 1824603"/>
              <a:gd name="connsiteX2-175" fmla="*/ 9144000 w 9144000"/>
              <a:gd name="connsiteY2-176" fmla="*/ 1824603 h 1824603"/>
              <a:gd name="connsiteX3-177" fmla="*/ 3124200 w 9144000"/>
              <a:gd name="connsiteY3-178" fmla="*/ 858825 h 1824603"/>
              <a:gd name="connsiteX4-179" fmla="*/ 0 w 9144000"/>
              <a:gd name="connsiteY4-180" fmla="*/ 1043114 h 1824603"/>
              <a:gd name="connsiteX5-181" fmla="*/ 0 w 9144000"/>
              <a:gd name="connsiteY5-182" fmla="*/ 933512 h 1824603"/>
              <a:gd name="connsiteX0-183" fmla="*/ 0 w 9144000"/>
              <a:gd name="connsiteY0-184" fmla="*/ 933512 h 1824603"/>
              <a:gd name="connsiteX1-185" fmla="*/ 9144000 w 9144000"/>
              <a:gd name="connsiteY1-186" fmla="*/ 1776689 h 1824603"/>
              <a:gd name="connsiteX2-187" fmla="*/ 9144000 w 9144000"/>
              <a:gd name="connsiteY2-188" fmla="*/ 1824603 h 1824603"/>
              <a:gd name="connsiteX3-189" fmla="*/ 0 w 9144000"/>
              <a:gd name="connsiteY3-190" fmla="*/ 1043114 h 1824603"/>
              <a:gd name="connsiteX4-191" fmla="*/ 0 w 9144000"/>
              <a:gd name="connsiteY4-192" fmla="*/ 933512 h 1824603"/>
              <a:gd name="connsiteX0-193" fmla="*/ 0 w 9144000"/>
              <a:gd name="connsiteY0-194" fmla="*/ 933512 h 1824603"/>
              <a:gd name="connsiteX1-195" fmla="*/ 9144000 w 9144000"/>
              <a:gd name="connsiteY1-196" fmla="*/ 1776689 h 1824603"/>
              <a:gd name="connsiteX2-197" fmla="*/ 9144000 w 9144000"/>
              <a:gd name="connsiteY2-198" fmla="*/ 1824603 h 1824603"/>
              <a:gd name="connsiteX3-199" fmla="*/ 0 w 9144000"/>
              <a:gd name="connsiteY3-200" fmla="*/ 1043114 h 1824603"/>
              <a:gd name="connsiteX4-201" fmla="*/ 0 w 9144000"/>
              <a:gd name="connsiteY4-202" fmla="*/ 933512 h 1824603"/>
              <a:gd name="connsiteX0-203" fmla="*/ 0 w 9144000"/>
              <a:gd name="connsiteY0-204" fmla="*/ 933512 h 1824603"/>
              <a:gd name="connsiteX1-205" fmla="*/ 9144000 w 9144000"/>
              <a:gd name="connsiteY1-206" fmla="*/ 1776689 h 1824603"/>
              <a:gd name="connsiteX2-207" fmla="*/ 9144000 w 9144000"/>
              <a:gd name="connsiteY2-208" fmla="*/ 1824603 h 1824603"/>
              <a:gd name="connsiteX3-209" fmla="*/ 0 w 9144000"/>
              <a:gd name="connsiteY3-210" fmla="*/ 1043114 h 1824603"/>
              <a:gd name="connsiteX4-211" fmla="*/ 0 w 9144000"/>
              <a:gd name="connsiteY4-212" fmla="*/ 933512 h 1824603"/>
              <a:gd name="connsiteX0-213" fmla="*/ 0 w 9144000"/>
              <a:gd name="connsiteY0-214" fmla="*/ 933512 h 1824603"/>
              <a:gd name="connsiteX1-215" fmla="*/ 9144000 w 9144000"/>
              <a:gd name="connsiteY1-216" fmla="*/ 1776689 h 1824603"/>
              <a:gd name="connsiteX2-217" fmla="*/ 9144000 w 9144000"/>
              <a:gd name="connsiteY2-218" fmla="*/ 1824603 h 1824603"/>
              <a:gd name="connsiteX3-219" fmla="*/ 0 w 9144000"/>
              <a:gd name="connsiteY3-220" fmla="*/ 1043114 h 1824603"/>
              <a:gd name="connsiteX4-221" fmla="*/ 0 w 9144000"/>
              <a:gd name="connsiteY4-222" fmla="*/ 933512 h 1824603"/>
              <a:gd name="connsiteX0-223" fmla="*/ 0 w 9144000"/>
              <a:gd name="connsiteY0-224" fmla="*/ 933512 h 1824603"/>
              <a:gd name="connsiteX1-225" fmla="*/ 9144000 w 9144000"/>
              <a:gd name="connsiteY1-226" fmla="*/ 1776689 h 1824603"/>
              <a:gd name="connsiteX2-227" fmla="*/ 9144000 w 9144000"/>
              <a:gd name="connsiteY2-228" fmla="*/ 1824603 h 1824603"/>
              <a:gd name="connsiteX3-229" fmla="*/ 0 w 9144000"/>
              <a:gd name="connsiteY3-230" fmla="*/ 1043114 h 1824603"/>
              <a:gd name="connsiteX4-231" fmla="*/ 0 w 9144000"/>
              <a:gd name="connsiteY4-232" fmla="*/ 933512 h 1824603"/>
              <a:gd name="connsiteX0-233" fmla="*/ 0 w 9144000"/>
              <a:gd name="connsiteY0-234" fmla="*/ 872917 h 1764008"/>
              <a:gd name="connsiteX1-235" fmla="*/ 9144000 w 9144000"/>
              <a:gd name="connsiteY1-236" fmla="*/ 1716094 h 1764008"/>
              <a:gd name="connsiteX2-237" fmla="*/ 9144000 w 9144000"/>
              <a:gd name="connsiteY2-238" fmla="*/ 1764008 h 1764008"/>
              <a:gd name="connsiteX3-239" fmla="*/ 0 w 9144000"/>
              <a:gd name="connsiteY3-240" fmla="*/ 982519 h 1764008"/>
              <a:gd name="connsiteX4-241" fmla="*/ 0 w 9144000"/>
              <a:gd name="connsiteY4-242" fmla="*/ 872917 h 1764008"/>
              <a:gd name="connsiteX0-243" fmla="*/ 0 w 9144000"/>
              <a:gd name="connsiteY0-244" fmla="*/ 797721 h 1688812"/>
              <a:gd name="connsiteX1-245" fmla="*/ 9144000 w 9144000"/>
              <a:gd name="connsiteY1-246" fmla="*/ 1640898 h 1688812"/>
              <a:gd name="connsiteX2-247" fmla="*/ 9144000 w 9144000"/>
              <a:gd name="connsiteY2-248" fmla="*/ 1688812 h 1688812"/>
              <a:gd name="connsiteX3-249" fmla="*/ 0 w 9144000"/>
              <a:gd name="connsiteY3-250" fmla="*/ 907323 h 1688812"/>
              <a:gd name="connsiteX4-251" fmla="*/ 0 w 9144000"/>
              <a:gd name="connsiteY4-252" fmla="*/ 797721 h 1688812"/>
              <a:gd name="connsiteX0-253" fmla="*/ 0 w 9144000"/>
              <a:gd name="connsiteY0-254" fmla="*/ 797721 h 1688812"/>
              <a:gd name="connsiteX1-255" fmla="*/ 9144000 w 9144000"/>
              <a:gd name="connsiteY1-256" fmla="*/ 1640898 h 1688812"/>
              <a:gd name="connsiteX2-257" fmla="*/ 9144000 w 9144000"/>
              <a:gd name="connsiteY2-258" fmla="*/ 1688812 h 1688812"/>
              <a:gd name="connsiteX3-259" fmla="*/ 0 w 9144000"/>
              <a:gd name="connsiteY3-260" fmla="*/ 907323 h 1688812"/>
              <a:gd name="connsiteX4-261" fmla="*/ 0 w 9144000"/>
              <a:gd name="connsiteY4-262" fmla="*/ 797721 h 1688812"/>
              <a:gd name="connsiteX0-263" fmla="*/ 0 w 9144000"/>
              <a:gd name="connsiteY0-264" fmla="*/ 797721 h 1688812"/>
              <a:gd name="connsiteX1-265" fmla="*/ 9144000 w 9144000"/>
              <a:gd name="connsiteY1-266" fmla="*/ 1640898 h 1688812"/>
              <a:gd name="connsiteX2-267" fmla="*/ 9144000 w 9144000"/>
              <a:gd name="connsiteY2-268" fmla="*/ 1688812 h 1688812"/>
              <a:gd name="connsiteX3-269" fmla="*/ 0 w 9144000"/>
              <a:gd name="connsiteY3-270" fmla="*/ 907323 h 1688812"/>
              <a:gd name="connsiteX4-271" fmla="*/ 0 w 9144000"/>
              <a:gd name="connsiteY4-272" fmla="*/ 797721 h 1688812"/>
            </a:gdLst>
            <a:ahLst/>
            <a:cxnLst>
              <a:cxn ang="0">
                <a:pos x="connsiteX0-263" y="connsiteY0-264"/>
              </a:cxn>
              <a:cxn ang="0">
                <a:pos x="connsiteX1-265" y="connsiteY1-266"/>
              </a:cxn>
              <a:cxn ang="0">
                <a:pos x="connsiteX2-267" y="connsiteY2-268"/>
              </a:cxn>
              <a:cxn ang="0">
                <a:pos x="connsiteX3-269" y="connsiteY3-270"/>
              </a:cxn>
              <a:cxn ang="0">
                <a:pos x="connsiteX4-271" y="connsiteY4-272"/>
              </a:cxn>
            </a:cxnLst>
            <a:rect l="l" t="t" r="r" b="b"/>
            <a:pathLst>
              <a:path w="9144000" h="1688812">
                <a:moveTo>
                  <a:pt x="0" y="797721"/>
                </a:moveTo>
                <a:cubicBezTo>
                  <a:pt x="1714500" y="-118242"/>
                  <a:pt x="5314950" y="-688842"/>
                  <a:pt x="9144000" y="1640898"/>
                </a:cubicBezTo>
                <a:lnTo>
                  <a:pt x="9144000" y="1688812"/>
                </a:lnTo>
                <a:cubicBezTo>
                  <a:pt x="6400800" y="428191"/>
                  <a:pt x="3457575" y="-346656"/>
                  <a:pt x="0" y="907323"/>
                </a:cubicBezTo>
                <a:lnTo>
                  <a:pt x="0" y="797721"/>
                </a:lnTo>
                <a:close/>
              </a:path>
            </a:pathLst>
          </a:cu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任意多边形 6"/>
          <p:cNvSpPr/>
          <p:nvPr/>
        </p:nvSpPr>
        <p:spPr>
          <a:xfrm>
            <a:off x="0" y="5122863"/>
            <a:ext cx="9153525" cy="1504950"/>
          </a:xfrm>
          <a:custGeom>
            <a:avLst/>
            <a:gdLst>
              <a:gd name="connsiteX0" fmla="*/ 3023870 w 9144000"/>
              <a:gd name="connsiteY0" fmla="*/ 0 h 1065785"/>
              <a:gd name="connsiteX1" fmla="*/ 8984268 w 9144000"/>
              <a:gd name="connsiteY1" fmla="*/ 916619 h 1065785"/>
              <a:gd name="connsiteX2" fmla="*/ 9144000 w 9144000"/>
              <a:gd name="connsiteY2" fmla="*/ 1017871 h 1065785"/>
              <a:gd name="connsiteX3" fmla="*/ 9144000 w 9144000"/>
              <a:gd name="connsiteY3" fmla="*/ 1065785 h 1065785"/>
              <a:gd name="connsiteX4" fmla="*/ 8986887 w 9144000"/>
              <a:gd name="connsiteY4" fmla="*/ 969715 h 1065785"/>
              <a:gd name="connsiteX5" fmla="*/ 3124200 w 9144000"/>
              <a:gd name="connsiteY5" fmla="*/ 100007 h 1065785"/>
              <a:gd name="connsiteX6" fmla="*/ 91360 w 9144000"/>
              <a:gd name="connsiteY6" fmla="*/ 271875 h 1065785"/>
              <a:gd name="connsiteX7" fmla="*/ 0 w 9144000"/>
              <a:gd name="connsiteY7" fmla="*/ 284296 h 1065785"/>
              <a:gd name="connsiteX8" fmla="*/ 0 w 9144000"/>
              <a:gd name="connsiteY8" fmla="*/ 174694 h 1065785"/>
              <a:gd name="connsiteX9" fmla="*/ 651944 w 9144000"/>
              <a:gd name="connsiteY9" fmla="*/ 104101 h 1065785"/>
              <a:gd name="connsiteX10" fmla="*/ 3023870 w 9144000"/>
              <a:gd name="connsiteY10" fmla="*/ 0 h 1065785"/>
              <a:gd name="connsiteX0-1" fmla="*/ 3023870 w 9144000"/>
              <a:gd name="connsiteY0-2" fmla="*/ 0 h 1065785"/>
              <a:gd name="connsiteX1-3" fmla="*/ 8984268 w 9144000"/>
              <a:gd name="connsiteY1-4" fmla="*/ 916619 h 1065785"/>
              <a:gd name="connsiteX2-5" fmla="*/ 9144000 w 9144000"/>
              <a:gd name="connsiteY2-6" fmla="*/ 1017871 h 1065785"/>
              <a:gd name="connsiteX3-7" fmla="*/ 9144000 w 9144000"/>
              <a:gd name="connsiteY3-8" fmla="*/ 1065785 h 1065785"/>
              <a:gd name="connsiteX4-9" fmla="*/ 8986887 w 9144000"/>
              <a:gd name="connsiteY4-10" fmla="*/ 969715 h 1065785"/>
              <a:gd name="connsiteX5-11" fmla="*/ 3124200 w 9144000"/>
              <a:gd name="connsiteY5-12" fmla="*/ 100007 h 1065785"/>
              <a:gd name="connsiteX6-13" fmla="*/ 91360 w 9144000"/>
              <a:gd name="connsiteY6-14" fmla="*/ 271875 h 1065785"/>
              <a:gd name="connsiteX7-15" fmla="*/ 0 w 9144000"/>
              <a:gd name="connsiteY7-16" fmla="*/ 284296 h 1065785"/>
              <a:gd name="connsiteX8-17" fmla="*/ 0 w 9144000"/>
              <a:gd name="connsiteY8-18" fmla="*/ 174694 h 1065785"/>
              <a:gd name="connsiteX9-19" fmla="*/ 3023870 w 9144000"/>
              <a:gd name="connsiteY9-20" fmla="*/ 0 h 1065785"/>
              <a:gd name="connsiteX0-21" fmla="*/ 0 w 9144000"/>
              <a:gd name="connsiteY0-22" fmla="*/ 74687 h 965778"/>
              <a:gd name="connsiteX1-23" fmla="*/ 8984268 w 9144000"/>
              <a:gd name="connsiteY1-24" fmla="*/ 816612 h 965778"/>
              <a:gd name="connsiteX2-25" fmla="*/ 9144000 w 9144000"/>
              <a:gd name="connsiteY2-26" fmla="*/ 917864 h 965778"/>
              <a:gd name="connsiteX3-27" fmla="*/ 9144000 w 9144000"/>
              <a:gd name="connsiteY3-28" fmla="*/ 965778 h 965778"/>
              <a:gd name="connsiteX4-29" fmla="*/ 8986887 w 9144000"/>
              <a:gd name="connsiteY4-30" fmla="*/ 869708 h 965778"/>
              <a:gd name="connsiteX5-31" fmla="*/ 3124200 w 9144000"/>
              <a:gd name="connsiteY5-32" fmla="*/ 0 h 965778"/>
              <a:gd name="connsiteX6-33" fmla="*/ 91360 w 9144000"/>
              <a:gd name="connsiteY6-34" fmla="*/ 171868 h 965778"/>
              <a:gd name="connsiteX7-35" fmla="*/ 0 w 9144000"/>
              <a:gd name="connsiteY7-36" fmla="*/ 184289 h 965778"/>
              <a:gd name="connsiteX8-37" fmla="*/ 0 w 9144000"/>
              <a:gd name="connsiteY8-38" fmla="*/ 74687 h 965778"/>
              <a:gd name="connsiteX0-39" fmla="*/ 0 w 9144000"/>
              <a:gd name="connsiteY0-40" fmla="*/ 478413 h 1369504"/>
              <a:gd name="connsiteX1-41" fmla="*/ 8984268 w 9144000"/>
              <a:gd name="connsiteY1-42" fmla="*/ 1220338 h 1369504"/>
              <a:gd name="connsiteX2-43" fmla="*/ 9144000 w 9144000"/>
              <a:gd name="connsiteY2-44" fmla="*/ 1321590 h 1369504"/>
              <a:gd name="connsiteX3-45" fmla="*/ 9144000 w 9144000"/>
              <a:gd name="connsiteY3-46" fmla="*/ 1369504 h 1369504"/>
              <a:gd name="connsiteX4-47" fmla="*/ 8986887 w 9144000"/>
              <a:gd name="connsiteY4-48" fmla="*/ 1273434 h 1369504"/>
              <a:gd name="connsiteX5-49" fmla="*/ 3124200 w 9144000"/>
              <a:gd name="connsiteY5-50" fmla="*/ 403726 h 1369504"/>
              <a:gd name="connsiteX6-51" fmla="*/ 91360 w 9144000"/>
              <a:gd name="connsiteY6-52" fmla="*/ 575594 h 1369504"/>
              <a:gd name="connsiteX7-53" fmla="*/ 0 w 9144000"/>
              <a:gd name="connsiteY7-54" fmla="*/ 588015 h 1369504"/>
              <a:gd name="connsiteX8-55" fmla="*/ 0 w 9144000"/>
              <a:gd name="connsiteY8-56" fmla="*/ 478413 h 1369504"/>
              <a:gd name="connsiteX0-57" fmla="*/ 0 w 9144000"/>
              <a:gd name="connsiteY0-58" fmla="*/ 677012 h 1568103"/>
              <a:gd name="connsiteX1-59" fmla="*/ 8984268 w 9144000"/>
              <a:gd name="connsiteY1-60" fmla="*/ 1418937 h 1568103"/>
              <a:gd name="connsiteX2-61" fmla="*/ 9144000 w 9144000"/>
              <a:gd name="connsiteY2-62" fmla="*/ 1520189 h 1568103"/>
              <a:gd name="connsiteX3-63" fmla="*/ 9144000 w 9144000"/>
              <a:gd name="connsiteY3-64" fmla="*/ 1568103 h 1568103"/>
              <a:gd name="connsiteX4-65" fmla="*/ 8986887 w 9144000"/>
              <a:gd name="connsiteY4-66" fmla="*/ 1472033 h 1568103"/>
              <a:gd name="connsiteX5-67" fmla="*/ 3124200 w 9144000"/>
              <a:gd name="connsiteY5-68" fmla="*/ 602325 h 1568103"/>
              <a:gd name="connsiteX6-69" fmla="*/ 91360 w 9144000"/>
              <a:gd name="connsiteY6-70" fmla="*/ 774193 h 1568103"/>
              <a:gd name="connsiteX7-71" fmla="*/ 0 w 9144000"/>
              <a:gd name="connsiteY7-72" fmla="*/ 786614 h 1568103"/>
              <a:gd name="connsiteX8-73" fmla="*/ 0 w 9144000"/>
              <a:gd name="connsiteY8-74" fmla="*/ 677012 h 1568103"/>
              <a:gd name="connsiteX0-75" fmla="*/ 0 w 9144000"/>
              <a:gd name="connsiteY0-76" fmla="*/ 74687 h 965778"/>
              <a:gd name="connsiteX1-77" fmla="*/ 9144000 w 9144000"/>
              <a:gd name="connsiteY1-78" fmla="*/ 917864 h 965778"/>
              <a:gd name="connsiteX2-79" fmla="*/ 9144000 w 9144000"/>
              <a:gd name="connsiteY2-80" fmla="*/ 965778 h 965778"/>
              <a:gd name="connsiteX3-81" fmla="*/ 8986887 w 9144000"/>
              <a:gd name="connsiteY3-82" fmla="*/ 869708 h 965778"/>
              <a:gd name="connsiteX4-83" fmla="*/ 3124200 w 9144000"/>
              <a:gd name="connsiteY4-84" fmla="*/ 0 h 965778"/>
              <a:gd name="connsiteX5-85" fmla="*/ 91360 w 9144000"/>
              <a:gd name="connsiteY5-86" fmla="*/ 171868 h 965778"/>
              <a:gd name="connsiteX6-87" fmla="*/ 0 w 9144000"/>
              <a:gd name="connsiteY6-88" fmla="*/ 184289 h 965778"/>
              <a:gd name="connsiteX7-89" fmla="*/ 0 w 9144000"/>
              <a:gd name="connsiteY7-90" fmla="*/ 74687 h 965778"/>
              <a:gd name="connsiteX0-91" fmla="*/ 0 w 9144000"/>
              <a:gd name="connsiteY0-92" fmla="*/ 74687 h 965778"/>
              <a:gd name="connsiteX1-93" fmla="*/ 9144000 w 9144000"/>
              <a:gd name="connsiteY1-94" fmla="*/ 917864 h 965778"/>
              <a:gd name="connsiteX2-95" fmla="*/ 9144000 w 9144000"/>
              <a:gd name="connsiteY2-96" fmla="*/ 965778 h 965778"/>
              <a:gd name="connsiteX3-97" fmla="*/ 3124200 w 9144000"/>
              <a:gd name="connsiteY3-98" fmla="*/ 0 h 965778"/>
              <a:gd name="connsiteX4-99" fmla="*/ 91360 w 9144000"/>
              <a:gd name="connsiteY4-100" fmla="*/ 171868 h 965778"/>
              <a:gd name="connsiteX5-101" fmla="*/ 0 w 9144000"/>
              <a:gd name="connsiteY5-102" fmla="*/ 184289 h 965778"/>
              <a:gd name="connsiteX6-103" fmla="*/ 0 w 9144000"/>
              <a:gd name="connsiteY6-104" fmla="*/ 74687 h 965778"/>
              <a:gd name="connsiteX0-105" fmla="*/ 0 w 9144000"/>
              <a:gd name="connsiteY0-106" fmla="*/ 99230 h 990321"/>
              <a:gd name="connsiteX1-107" fmla="*/ 9144000 w 9144000"/>
              <a:gd name="connsiteY1-108" fmla="*/ 942407 h 990321"/>
              <a:gd name="connsiteX2-109" fmla="*/ 9144000 w 9144000"/>
              <a:gd name="connsiteY2-110" fmla="*/ 990321 h 990321"/>
              <a:gd name="connsiteX3-111" fmla="*/ 3124200 w 9144000"/>
              <a:gd name="connsiteY3-112" fmla="*/ 24543 h 990321"/>
              <a:gd name="connsiteX4-113" fmla="*/ 91360 w 9144000"/>
              <a:gd name="connsiteY4-114" fmla="*/ 196411 h 990321"/>
              <a:gd name="connsiteX5-115" fmla="*/ 0 w 9144000"/>
              <a:gd name="connsiteY5-116" fmla="*/ 208832 h 990321"/>
              <a:gd name="connsiteX6-117" fmla="*/ 0 w 9144000"/>
              <a:gd name="connsiteY6-118" fmla="*/ 99230 h 990321"/>
              <a:gd name="connsiteX0-119" fmla="*/ 0 w 9144000"/>
              <a:gd name="connsiteY0-120" fmla="*/ 500740 h 1391831"/>
              <a:gd name="connsiteX1-121" fmla="*/ 9144000 w 9144000"/>
              <a:gd name="connsiteY1-122" fmla="*/ 1343917 h 1391831"/>
              <a:gd name="connsiteX2-123" fmla="*/ 9144000 w 9144000"/>
              <a:gd name="connsiteY2-124" fmla="*/ 1391831 h 1391831"/>
              <a:gd name="connsiteX3-125" fmla="*/ 3124200 w 9144000"/>
              <a:gd name="connsiteY3-126" fmla="*/ 426053 h 1391831"/>
              <a:gd name="connsiteX4-127" fmla="*/ 91360 w 9144000"/>
              <a:gd name="connsiteY4-128" fmla="*/ 597921 h 1391831"/>
              <a:gd name="connsiteX5-129" fmla="*/ 0 w 9144000"/>
              <a:gd name="connsiteY5-130" fmla="*/ 610342 h 1391831"/>
              <a:gd name="connsiteX6-131" fmla="*/ 0 w 9144000"/>
              <a:gd name="connsiteY6-132" fmla="*/ 500740 h 1391831"/>
              <a:gd name="connsiteX0-133" fmla="*/ 0 w 9144000"/>
              <a:gd name="connsiteY0-134" fmla="*/ 933512 h 1824603"/>
              <a:gd name="connsiteX1-135" fmla="*/ 9144000 w 9144000"/>
              <a:gd name="connsiteY1-136" fmla="*/ 1776689 h 1824603"/>
              <a:gd name="connsiteX2-137" fmla="*/ 9144000 w 9144000"/>
              <a:gd name="connsiteY2-138" fmla="*/ 1824603 h 1824603"/>
              <a:gd name="connsiteX3-139" fmla="*/ 3124200 w 9144000"/>
              <a:gd name="connsiteY3-140" fmla="*/ 858825 h 1824603"/>
              <a:gd name="connsiteX4-141" fmla="*/ 91360 w 9144000"/>
              <a:gd name="connsiteY4-142" fmla="*/ 1030693 h 1824603"/>
              <a:gd name="connsiteX5-143" fmla="*/ 0 w 9144000"/>
              <a:gd name="connsiteY5-144" fmla="*/ 1043114 h 1824603"/>
              <a:gd name="connsiteX6-145" fmla="*/ 0 w 9144000"/>
              <a:gd name="connsiteY6-146" fmla="*/ 933512 h 1824603"/>
              <a:gd name="connsiteX0-147" fmla="*/ 0 w 9144000"/>
              <a:gd name="connsiteY0-148" fmla="*/ 933512 h 1824603"/>
              <a:gd name="connsiteX1-149" fmla="*/ 9144000 w 9144000"/>
              <a:gd name="connsiteY1-150" fmla="*/ 1776689 h 1824603"/>
              <a:gd name="connsiteX2-151" fmla="*/ 9144000 w 9144000"/>
              <a:gd name="connsiteY2-152" fmla="*/ 1824603 h 1824603"/>
              <a:gd name="connsiteX3-153" fmla="*/ 3124200 w 9144000"/>
              <a:gd name="connsiteY3-154" fmla="*/ 858825 h 1824603"/>
              <a:gd name="connsiteX4-155" fmla="*/ 0 w 9144000"/>
              <a:gd name="connsiteY4-156" fmla="*/ 1043114 h 1824603"/>
              <a:gd name="connsiteX5-157" fmla="*/ 0 w 9144000"/>
              <a:gd name="connsiteY5-158" fmla="*/ 933512 h 1824603"/>
              <a:gd name="connsiteX0-159" fmla="*/ 0 w 9144000"/>
              <a:gd name="connsiteY0-160" fmla="*/ 933512 h 1824603"/>
              <a:gd name="connsiteX1-161" fmla="*/ 9144000 w 9144000"/>
              <a:gd name="connsiteY1-162" fmla="*/ 1776689 h 1824603"/>
              <a:gd name="connsiteX2-163" fmla="*/ 9144000 w 9144000"/>
              <a:gd name="connsiteY2-164" fmla="*/ 1824603 h 1824603"/>
              <a:gd name="connsiteX3-165" fmla="*/ 3124200 w 9144000"/>
              <a:gd name="connsiteY3-166" fmla="*/ 858825 h 1824603"/>
              <a:gd name="connsiteX4-167" fmla="*/ 0 w 9144000"/>
              <a:gd name="connsiteY4-168" fmla="*/ 1043114 h 1824603"/>
              <a:gd name="connsiteX5-169" fmla="*/ 0 w 9144000"/>
              <a:gd name="connsiteY5-170" fmla="*/ 933512 h 1824603"/>
              <a:gd name="connsiteX0-171" fmla="*/ 0 w 9144000"/>
              <a:gd name="connsiteY0-172" fmla="*/ 933512 h 1824603"/>
              <a:gd name="connsiteX1-173" fmla="*/ 9144000 w 9144000"/>
              <a:gd name="connsiteY1-174" fmla="*/ 1776689 h 1824603"/>
              <a:gd name="connsiteX2-175" fmla="*/ 9144000 w 9144000"/>
              <a:gd name="connsiteY2-176" fmla="*/ 1824603 h 1824603"/>
              <a:gd name="connsiteX3-177" fmla="*/ 3124200 w 9144000"/>
              <a:gd name="connsiteY3-178" fmla="*/ 858825 h 1824603"/>
              <a:gd name="connsiteX4-179" fmla="*/ 0 w 9144000"/>
              <a:gd name="connsiteY4-180" fmla="*/ 1043114 h 1824603"/>
              <a:gd name="connsiteX5-181" fmla="*/ 0 w 9144000"/>
              <a:gd name="connsiteY5-182" fmla="*/ 933512 h 1824603"/>
              <a:gd name="connsiteX0-183" fmla="*/ 0 w 9144000"/>
              <a:gd name="connsiteY0-184" fmla="*/ 933512 h 1824603"/>
              <a:gd name="connsiteX1-185" fmla="*/ 9144000 w 9144000"/>
              <a:gd name="connsiteY1-186" fmla="*/ 1776689 h 1824603"/>
              <a:gd name="connsiteX2-187" fmla="*/ 9144000 w 9144000"/>
              <a:gd name="connsiteY2-188" fmla="*/ 1824603 h 1824603"/>
              <a:gd name="connsiteX3-189" fmla="*/ 0 w 9144000"/>
              <a:gd name="connsiteY3-190" fmla="*/ 1043114 h 1824603"/>
              <a:gd name="connsiteX4-191" fmla="*/ 0 w 9144000"/>
              <a:gd name="connsiteY4-192" fmla="*/ 933512 h 1824603"/>
              <a:gd name="connsiteX0-193" fmla="*/ 0 w 9144000"/>
              <a:gd name="connsiteY0-194" fmla="*/ 933512 h 1824603"/>
              <a:gd name="connsiteX1-195" fmla="*/ 9144000 w 9144000"/>
              <a:gd name="connsiteY1-196" fmla="*/ 1776689 h 1824603"/>
              <a:gd name="connsiteX2-197" fmla="*/ 9144000 w 9144000"/>
              <a:gd name="connsiteY2-198" fmla="*/ 1824603 h 1824603"/>
              <a:gd name="connsiteX3-199" fmla="*/ 0 w 9144000"/>
              <a:gd name="connsiteY3-200" fmla="*/ 1043114 h 1824603"/>
              <a:gd name="connsiteX4-201" fmla="*/ 0 w 9144000"/>
              <a:gd name="connsiteY4-202" fmla="*/ 933512 h 1824603"/>
              <a:gd name="connsiteX0-203" fmla="*/ 0 w 9144000"/>
              <a:gd name="connsiteY0-204" fmla="*/ 933512 h 1824603"/>
              <a:gd name="connsiteX1-205" fmla="*/ 9144000 w 9144000"/>
              <a:gd name="connsiteY1-206" fmla="*/ 1776689 h 1824603"/>
              <a:gd name="connsiteX2-207" fmla="*/ 9144000 w 9144000"/>
              <a:gd name="connsiteY2-208" fmla="*/ 1824603 h 1824603"/>
              <a:gd name="connsiteX3-209" fmla="*/ 0 w 9144000"/>
              <a:gd name="connsiteY3-210" fmla="*/ 1043114 h 1824603"/>
              <a:gd name="connsiteX4-211" fmla="*/ 0 w 9144000"/>
              <a:gd name="connsiteY4-212" fmla="*/ 933512 h 1824603"/>
              <a:gd name="connsiteX0-213" fmla="*/ 0 w 9144000"/>
              <a:gd name="connsiteY0-214" fmla="*/ 933512 h 1824603"/>
              <a:gd name="connsiteX1-215" fmla="*/ 9144000 w 9144000"/>
              <a:gd name="connsiteY1-216" fmla="*/ 1776689 h 1824603"/>
              <a:gd name="connsiteX2-217" fmla="*/ 9144000 w 9144000"/>
              <a:gd name="connsiteY2-218" fmla="*/ 1824603 h 1824603"/>
              <a:gd name="connsiteX3-219" fmla="*/ 0 w 9144000"/>
              <a:gd name="connsiteY3-220" fmla="*/ 1043114 h 1824603"/>
              <a:gd name="connsiteX4-221" fmla="*/ 0 w 9144000"/>
              <a:gd name="connsiteY4-222" fmla="*/ 933512 h 1824603"/>
              <a:gd name="connsiteX0-223" fmla="*/ 0 w 9144000"/>
              <a:gd name="connsiteY0-224" fmla="*/ 933512 h 1824603"/>
              <a:gd name="connsiteX1-225" fmla="*/ 9144000 w 9144000"/>
              <a:gd name="connsiteY1-226" fmla="*/ 1776689 h 1824603"/>
              <a:gd name="connsiteX2-227" fmla="*/ 9144000 w 9144000"/>
              <a:gd name="connsiteY2-228" fmla="*/ 1824603 h 1824603"/>
              <a:gd name="connsiteX3-229" fmla="*/ 0 w 9144000"/>
              <a:gd name="connsiteY3-230" fmla="*/ 1043114 h 1824603"/>
              <a:gd name="connsiteX4-231" fmla="*/ 0 w 9144000"/>
              <a:gd name="connsiteY4-232" fmla="*/ 933512 h 1824603"/>
              <a:gd name="connsiteX0-233" fmla="*/ 0 w 9144000"/>
              <a:gd name="connsiteY0-234" fmla="*/ 872917 h 1764008"/>
              <a:gd name="connsiteX1-235" fmla="*/ 9144000 w 9144000"/>
              <a:gd name="connsiteY1-236" fmla="*/ 1716094 h 1764008"/>
              <a:gd name="connsiteX2-237" fmla="*/ 9144000 w 9144000"/>
              <a:gd name="connsiteY2-238" fmla="*/ 1764008 h 1764008"/>
              <a:gd name="connsiteX3-239" fmla="*/ 0 w 9144000"/>
              <a:gd name="connsiteY3-240" fmla="*/ 982519 h 1764008"/>
              <a:gd name="connsiteX4-241" fmla="*/ 0 w 9144000"/>
              <a:gd name="connsiteY4-242" fmla="*/ 872917 h 1764008"/>
              <a:gd name="connsiteX0-243" fmla="*/ 0 w 9144000"/>
              <a:gd name="connsiteY0-244" fmla="*/ 731570 h 1622661"/>
              <a:gd name="connsiteX1-245" fmla="*/ 9144000 w 9144000"/>
              <a:gd name="connsiteY1-246" fmla="*/ 1574747 h 1622661"/>
              <a:gd name="connsiteX2-247" fmla="*/ 9144000 w 9144000"/>
              <a:gd name="connsiteY2-248" fmla="*/ 1622661 h 1622661"/>
              <a:gd name="connsiteX3-249" fmla="*/ 0 w 9144000"/>
              <a:gd name="connsiteY3-250" fmla="*/ 841172 h 1622661"/>
              <a:gd name="connsiteX4-251" fmla="*/ 0 w 9144000"/>
              <a:gd name="connsiteY4-252" fmla="*/ 731570 h 1622661"/>
              <a:gd name="connsiteX0-253" fmla="*/ 0 w 9144000"/>
              <a:gd name="connsiteY0-254" fmla="*/ 709886 h 1600977"/>
              <a:gd name="connsiteX1-255" fmla="*/ 9144000 w 9144000"/>
              <a:gd name="connsiteY1-256" fmla="*/ 1553063 h 1600977"/>
              <a:gd name="connsiteX2-257" fmla="*/ 9144000 w 9144000"/>
              <a:gd name="connsiteY2-258" fmla="*/ 1600977 h 1600977"/>
              <a:gd name="connsiteX3-259" fmla="*/ 0 w 9144000"/>
              <a:gd name="connsiteY3-260" fmla="*/ 819488 h 1600977"/>
              <a:gd name="connsiteX4-261" fmla="*/ 0 w 9144000"/>
              <a:gd name="connsiteY4-262" fmla="*/ 709886 h 1600977"/>
              <a:gd name="connsiteX0-263" fmla="*/ 0 w 9144000"/>
              <a:gd name="connsiteY0-264" fmla="*/ 709886 h 1600977"/>
              <a:gd name="connsiteX1-265" fmla="*/ 9144000 w 9144000"/>
              <a:gd name="connsiteY1-266" fmla="*/ 1553063 h 1600977"/>
              <a:gd name="connsiteX2-267" fmla="*/ 9144000 w 9144000"/>
              <a:gd name="connsiteY2-268" fmla="*/ 1600977 h 1600977"/>
              <a:gd name="connsiteX3-269" fmla="*/ 0 w 9144000"/>
              <a:gd name="connsiteY3-270" fmla="*/ 819488 h 1600977"/>
              <a:gd name="connsiteX4-271" fmla="*/ 0 w 9144000"/>
              <a:gd name="connsiteY4-272" fmla="*/ 709886 h 1600977"/>
              <a:gd name="connsiteX0-273" fmla="*/ 0 w 9144000"/>
              <a:gd name="connsiteY0-274" fmla="*/ 596494 h 1487585"/>
              <a:gd name="connsiteX1-275" fmla="*/ 9144000 w 9144000"/>
              <a:gd name="connsiteY1-276" fmla="*/ 1439671 h 1487585"/>
              <a:gd name="connsiteX2-277" fmla="*/ 9144000 w 9144000"/>
              <a:gd name="connsiteY2-278" fmla="*/ 1487585 h 1487585"/>
              <a:gd name="connsiteX3-279" fmla="*/ 0 w 9144000"/>
              <a:gd name="connsiteY3-280" fmla="*/ 706096 h 1487585"/>
              <a:gd name="connsiteX4-281" fmla="*/ 0 w 9144000"/>
              <a:gd name="connsiteY4-282" fmla="*/ 596494 h 1487585"/>
              <a:gd name="connsiteX0-283" fmla="*/ 0 w 9153525"/>
              <a:gd name="connsiteY0-284" fmla="*/ 613807 h 1504898"/>
              <a:gd name="connsiteX1-285" fmla="*/ 9153525 w 9153525"/>
              <a:gd name="connsiteY1-286" fmla="*/ 1418884 h 1504898"/>
              <a:gd name="connsiteX2-287" fmla="*/ 9144000 w 9153525"/>
              <a:gd name="connsiteY2-288" fmla="*/ 1504898 h 1504898"/>
              <a:gd name="connsiteX3-289" fmla="*/ 0 w 9153525"/>
              <a:gd name="connsiteY3-290" fmla="*/ 723409 h 1504898"/>
              <a:gd name="connsiteX4-291" fmla="*/ 0 w 9153525"/>
              <a:gd name="connsiteY4-292" fmla="*/ 613807 h 1504898"/>
              <a:gd name="connsiteX0-293" fmla="*/ 0 w 9153525"/>
              <a:gd name="connsiteY0-294" fmla="*/ 613807 h 1504898"/>
              <a:gd name="connsiteX1-295" fmla="*/ 9153525 w 9153525"/>
              <a:gd name="connsiteY1-296" fmla="*/ 1418884 h 1504898"/>
              <a:gd name="connsiteX2-297" fmla="*/ 9144000 w 9153525"/>
              <a:gd name="connsiteY2-298" fmla="*/ 1504898 h 1504898"/>
              <a:gd name="connsiteX3-299" fmla="*/ 0 w 9153525"/>
              <a:gd name="connsiteY3-300" fmla="*/ 723409 h 1504898"/>
              <a:gd name="connsiteX4-301" fmla="*/ 0 w 9153525"/>
              <a:gd name="connsiteY4-302" fmla="*/ 613807 h 1504898"/>
              <a:gd name="connsiteX0-303" fmla="*/ 0 w 9153525"/>
              <a:gd name="connsiteY0-304" fmla="*/ 613807 h 1504898"/>
              <a:gd name="connsiteX1-305" fmla="*/ 9153525 w 9153525"/>
              <a:gd name="connsiteY1-306" fmla="*/ 1418884 h 1504898"/>
              <a:gd name="connsiteX2-307" fmla="*/ 9144000 w 9153525"/>
              <a:gd name="connsiteY2-308" fmla="*/ 1504898 h 1504898"/>
              <a:gd name="connsiteX3-309" fmla="*/ 0 w 9153525"/>
              <a:gd name="connsiteY3-310" fmla="*/ 723409 h 1504898"/>
              <a:gd name="connsiteX4-311" fmla="*/ 0 w 9153525"/>
              <a:gd name="connsiteY4-312" fmla="*/ 613807 h 1504898"/>
              <a:gd name="connsiteX0-313" fmla="*/ 0 w 9153525"/>
              <a:gd name="connsiteY0-314" fmla="*/ 613807 h 1504898"/>
              <a:gd name="connsiteX1-315" fmla="*/ 9153525 w 9153525"/>
              <a:gd name="connsiteY1-316" fmla="*/ 1418884 h 1504898"/>
              <a:gd name="connsiteX2-317" fmla="*/ 9144000 w 9153525"/>
              <a:gd name="connsiteY2-318" fmla="*/ 1504898 h 1504898"/>
              <a:gd name="connsiteX3-319" fmla="*/ 0 w 9153525"/>
              <a:gd name="connsiteY3-320" fmla="*/ 723409 h 1504898"/>
              <a:gd name="connsiteX4-321" fmla="*/ 0 w 9153525"/>
              <a:gd name="connsiteY4-322" fmla="*/ 613807 h 1504898"/>
              <a:gd name="connsiteX0-323" fmla="*/ 0 w 9153525"/>
              <a:gd name="connsiteY0-324" fmla="*/ 613807 h 1504898"/>
              <a:gd name="connsiteX1-325" fmla="*/ 9153525 w 9153525"/>
              <a:gd name="connsiteY1-326" fmla="*/ 1418884 h 1504898"/>
              <a:gd name="connsiteX2-327" fmla="*/ 9144000 w 9153525"/>
              <a:gd name="connsiteY2-328" fmla="*/ 1504898 h 1504898"/>
              <a:gd name="connsiteX3-329" fmla="*/ 0 w 9153525"/>
              <a:gd name="connsiteY3-330" fmla="*/ 723409 h 1504898"/>
              <a:gd name="connsiteX4-331" fmla="*/ 0 w 9153525"/>
              <a:gd name="connsiteY4-332" fmla="*/ 613807 h 1504898"/>
              <a:gd name="connsiteX0-333" fmla="*/ 0 w 9153525"/>
              <a:gd name="connsiteY0-334" fmla="*/ 613807 h 1504898"/>
              <a:gd name="connsiteX1-335" fmla="*/ 9153525 w 9153525"/>
              <a:gd name="connsiteY1-336" fmla="*/ 1418884 h 1504898"/>
              <a:gd name="connsiteX2-337" fmla="*/ 9144000 w 9153525"/>
              <a:gd name="connsiteY2-338" fmla="*/ 1504898 h 1504898"/>
              <a:gd name="connsiteX3-339" fmla="*/ 0 w 9153525"/>
              <a:gd name="connsiteY3-340" fmla="*/ 723409 h 1504898"/>
              <a:gd name="connsiteX4-341" fmla="*/ 0 w 9153525"/>
              <a:gd name="connsiteY4-342" fmla="*/ 613807 h 1504898"/>
              <a:gd name="connsiteX0-343" fmla="*/ 0 w 9153525"/>
              <a:gd name="connsiteY0-344" fmla="*/ 613807 h 1504898"/>
              <a:gd name="connsiteX1-345" fmla="*/ 9153525 w 9153525"/>
              <a:gd name="connsiteY1-346" fmla="*/ 1418884 h 1504898"/>
              <a:gd name="connsiteX2-347" fmla="*/ 9144000 w 9153525"/>
              <a:gd name="connsiteY2-348" fmla="*/ 1504898 h 1504898"/>
              <a:gd name="connsiteX3-349" fmla="*/ 0 w 9153525"/>
              <a:gd name="connsiteY3-350" fmla="*/ 723409 h 1504898"/>
              <a:gd name="connsiteX4-351" fmla="*/ 0 w 9153525"/>
              <a:gd name="connsiteY4-352" fmla="*/ 613807 h 1504898"/>
            </a:gdLst>
            <a:ahLst/>
            <a:cxnLst>
              <a:cxn ang="0">
                <a:pos x="connsiteX0-343" y="connsiteY0-344"/>
              </a:cxn>
              <a:cxn ang="0">
                <a:pos x="connsiteX1-345" y="connsiteY1-346"/>
              </a:cxn>
              <a:cxn ang="0">
                <a:pos x="connsiteX2-347" y="connsiteY2-348"/>
              </a:cxn>
              <a:cxn ang="0">
                <a:pos x="connsiteX3-349" y="connsiteY3-350"/>
              </a:cxn>
              <a:cxn ang="0">
                <a:pos x="connsiteX4-351" y="connsiteY4-352"/>
              </a:cxn>
            </a:cxnLst>
            <a:rect l="l" t="t" r="r" b="b"/>
            <a:pathLst>
              <a:path w="9153525" h="1504898">
                <a:moveTo>
                  <a:pt x="0" y="613807"/>
                </a:moveTo>
                <a:cubicBezTo>
                  <a:pt x="1933575" y="-73556"/>
                  <a:pt x="4972050" y="-596531"/>
                  <a:pt x="9153525" y="1418884"/>
                </a:cubicBezTo>
                <a:lnTo>
                  <a:pt x="9144000" y="1504898"/>
                </a:lnTo>
                <a:cubicBezTo>
                  <a:pt x="7581900" y="720527"/>
                  <a:pt x="3390900" y="-368645"/>
                  <a:pt x="0" y="723409"/>
                </a:cubicBezTo>
                <a:lnTo>
                  <a:pt x="0" y="613807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9700" name="文本框 5126"/>
          <p:cNvSpPr txBox="1"/>
          <p:nvPr/>
        </p:nvSpPr>
        <p:spPr>
          <a:xfrm>
            <a:off x="106363" y="44450"/>
            <a:ext cx="1296987" cy="398463"/>
          </a:xfrm>
          <a:prstGeom prst="rect">
            <a:avLst/>
          </a:prstGeom>
          <a:noFill/>
          <a:ln w="9525">
            <a:noFill/>
          </a:ln>
        </p:spPr>
        <p:txBody>
          <a:bodyPr lIns="90170" tIns="46990" rIns="90170" bIns="46990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rgbClr val="006666"/>
                </a:solidFill>
                <a:latin typeface="Arial" panose="020B0604020202020204" pitchFamily="34" charset="0"/>
                <a:ea typeface="方正姚体" pitchFamily="2" charset="-122"/>
              </a:rPr>
              <a:t>导入新课</a:t>
            </a:r>
          </a:p>
        </p:txBody>
      </p:sp>
      <p:sp>
        <p:nvSpPr>
          <p:cNvPr id="29701" name="矩形 29700"/>
          <p:cNvSpPr/>
          <p:nvPr/>
        </p:nvSpPr>
        <p:spPr>
          <a:xfrm>
            <a:off x="250825" y="1908175"/>
            <a:ext cx="8713788" cy="447357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lvl="0" indent="35560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  1、了解《论语》的有关知识，明确其在历史上的价值；归纳学习文言文知识，掌握重点字词的读音、含义，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能熟练背诵并默写全文</a:t>
            </a:r>
            <a:r>
              <a:rPr lang="en-US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</a:p>
          <a:p>
            <a:pPr lvl="0" indent="35560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  2、理解、运用其中关于学习的名言警句，培养学生的文言文翻译能力。</a:t>
            </a:r>
          </a:p>
          <a:p>
            <a:pPr lvl="0" indent="35560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  3、感受孔子的人格魅力，开阔胸怀，加强成熟处事的思想修养；能联系自身学习经历，体会课文丰富多彩的文化底蕴，端正学习态度，改进学习方法。</a:t>
            </a:r>
          </a:p>
        </p:txBody>
      </p:sp>
      <p:grpSp>
        <p:nvGrpSpPr>
          <p:cNvPr id="29702" name="组合 29701"/>
          <p:cNvGrpSpPr/>
          <p:nvPr/>
        </p:nvGrpSpPr>
        <p:grpSpPr>
          <a:xfrm>
            <a:off x="250825" y="692150"/>
            <a:ext cx="2700338" cy="1155700"/>
            <a:chOff x="158" y="436"/>
            <a:chExt cx="1701" cy="728"/>
          </a:xfrm>
        </p:grpSpPr>
        <p:pic>
          <p:nvPicPr>
            <p:cNvPr id="29703" name="图片 29702" descr="2531170_111203636000_2"/>
            <p:cNvPicPr>
              <a:picLocks noChangeAspect="1"/>
            </p:cNvPicPr>
            <p:nvPr/>
          </p:nvPicPr>
          <p:blipFill>
            <a:blip r:embed="rId2" cstate="print"/>
            <a:srcRect b="51297"/>
            <a:stretch>
              <a:fillRect/>
            </a:stretch>
          </p:blipFill>
          <p:spPr>
            <a:xfrm>
              <a:off x="158" y="436"/>
              <a:ext cx="1701" cy="72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9704" name="矩形 29703"/>
            <p:cNvSpPr/>
            <p:nvPr/>
          </p:nvSpPr>
          <p:spPr>
            <a:xfrm>
              <a:off x="421" y="527"/>
              <a:ext cx="1280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>
                <a:buFont typeface="Arial" panose="020B0604020202020204" pitchFamily="34" charset="0"/>
                <a:buNone/>
              </a:pPr>
              <a:r>
                <a:rPr lang="zh-CN" altLang="en-US" sz="3200" b="1" dirty="0">
                  <a:solidFill>
                    <a:schemeClr val="accent1"/>
                  </a:solidFill>
                  <a:latin typeface="黑体" panose="02010600030101010101" pitchFamily="49" charset="-122"/>
                  <a:ea typeface="黑体" panose="02010600030101010101" pitchFamily="49" charset="-122"/>
                </a:rPr>
                <a:t>学习目标</a:t>
              </a:r>
            </a:p>
          </p:txBody>
        </p:sp>
      </p:grp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图片 48129" descr="t011ac91af014cc408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443663" y="3903663"/>
            <a:ext cx="2700337" cy="2622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8131" name="文本框 4103"/>
          <p:cNvSpPr txBox="1"/>
          <p:nvPr/>
        </p:nvSpPr>
        <p:spPr>
          <a:xfrm>
            <a:off x="106363" y="6350"/>
            <a:ext cx="1295400" cy="398463"/>
          </a:xfrm>
          <a:prstGeom prst="rect">
            <a:avLst/>
          </a:prstGeom>
          <a:noFill/>
          <a:ln w="9525">
            <a:noFill/>
          </a:ln>
        </p:spPr>
        <p:txBody>
          <a:bodyPr lIns="90170" tIns="46990" rIns="90170" bIns="46990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2000" b="1" dirty="0">
                <a:solidFill>
                  <a:srgbClr val="006666"/>
                </a:solidFill>
                <a:latin typeface="Arial" panose="020B0604020202020204" pitchFamily="34" charset="0"/>
                <a:ea typeface="方正姚体" pitchFamily="2" charset="-122"/>
              </a:rPr>
              <a:t>讲授新课</a:t>
            </a:r>
          </a:p>
        </p:txBody>
      </p:sp>
      <p:sp>
        <p:nvSpPr>
          <p:cNvPr id="48132" name="矩形 48131"/>
          <p:cNvSpPr/>
          <p:nvPr/>
        </p:nvSpPr>
        <p:spPr>
          <a:xfrm>
            <a:off x="457200" y="1268413"/>
            <a:ext cx="8229600" cy="37480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40000"/>
              </a:lnSpc>
              <a:spcBef>
                <a:spcPct val="50000"/>
              </a:spcBef>
              <a:buNone/>
            </a:pPr>
            <a:r>
              <a:rPr lang="zh-CN" altLang="en-US" sz="3000" b="1" dirty="0">
                <a:solidFill>
                  <a:srgbClr val="FF0000"/>
                </a:solidFill>
                <a:ea typeface="宋体" panose="02010600030101010101" pitchFamily="2" charset="-122"/>
              </a:rPr>
              <a:t>本章是孔子自述他学习和提高修养的过程。</a:t>
            </a:r>
          </a:p>
          <a:p>
            <a:pPr marL="0" lvl="0" indent="0">
              <a:lnSpc>
                <a:spcPct val="140000"/>
              </a:lnSpc>
              <a:spcBef>
                <a:spcPct val="50000"/>
              </a:spcBef>
              <a:buNone/>
            </a:pPr>
            <a:r>
              <a:rPr lang="en-US" altLang="zh-CN" sz="2600" b="1" dirty="0">
                <a:solidFill>
                  <a:srgbClr val="0000FF"/>
                </a:solidFill>
                <a:ea typeface="宋体" panose="02010600030101010101" pitchFamily="2" charset="-122"/>
              </a:rPr>
              <a:t>1</a:t>
            </a:r>
            <a:r>
              <a:rPr lang="zh-CN" altLang="en-US" sz="2600" b="1" dirty="0">
                <a:solidFill>
                  <a:srgbClr val="0000FF"/>
                </a:solidFill>
                <a:ea typeface="宋体" panose="02010600030101010101" pitchFamily="2" charset="-122"/>
              </a:rPr>
              <a:t>、从本章来看，学习和修养的过程可分为几个阶段？</a:t>
            </a:r>
          </a:p>
          <a:p>
            <a:pPr marL="0" lvl="0" indent="0">
              <a:lnSpc>
                <a:spcPct val="140000"/>
              </a:lnSpc>
              <a:spcBef>
                <a:spcPct val="50000"/>
              </a:spcBef>
              <a:buNone/>
            </a:pPr>
            <a:r>
              <a:rPr lang="zh-CN" altLang="en-US" sz="2600" b="1" dirty="0">
                <a:ea typeface="宋体" panose="02010600030101010101" pitchFamily="2" charset="-122"/>
              </a:rPr>
              <a:t>十五岁到四十岁：学习领会</a:t>
            </a:r>
          </a:p>
          <a:p>
            <a:pPr marL="0" lvl="0" indent="0">
              <a:lnSpc>
                <a:spcPct val="140000"/>
              </a:lnSpc>
              <a:spcBef>
                <a:spcPct val="50000"/>
              </a:spcBef>
              <a:buNone/>
            </a:pPr>
            <a:r>
              <a:rPr lang="zh-CN" altLang="en-US" sz="2600" b="1" dirty="0">
                <a:ea typeface="宋体" panose="02010600030101010101" pitchFamily="2" charset="-122"/>
              </a:rPr>
              <a:t>五十、六十岁：安心立命，不受外界左右</a:t>
            </a:r>
          </a:p>
          <a:p>
            <a:pPr marL="0" lvl="0" indent="0">
              <a:lnSpc>
                <a:spcPct val="140000"/>
              </a:lnSpc>
              <a:spcBef>
                <a:spcPct val="50000"/>
              </a:spcBef>
              <a:buNone/>
            </a:pPr>
            <a:r>
              <a:rPr lang="zh-CN" altLang="en-US" sz="2600" b="1" dirty="0">
                <a:ea typeface="宋体" panose="02010600030101010101" pitchFamily="2" charset="-122"/>
              </a:rPr>
              <a:t>七十：主观意识和做人规则融合为一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8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81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81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813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813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2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文本框 4103"/>
          <p:cNvSpPr txBox="1"/>
          <p:nvPr/>
        </p:nvSpPr>
        <p:spPr>
          <a:xfrm>
            <a:off x="106363" y="6350"/>
            <a:ext cx="1295400" cy="398463"/>
          </a:xfrm>
          <a:prstGeom prst="rect">
            <a:avLst/>
          </a:prstGeom>
          <a:noFill/>
          <a:ln w="9525">
            <a:noFill/>
          </a:ln>
        </p:spPr>
        <p:txBody>
          <a:bodyPr lIns="90170" tIns="46990" rIns="90170" bIns="46990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2000" b="1" dirty="0">
                <a:solidFill>
                  <a:srgbClr val="006666"/>
                </a:solidFill>
                <a:latin typeface="Arial" panose="020B0604020202020204" pitchFamily="34" charset="0"/>
                <a:ea typeface="方正姚体" pitchFamily="2" charset="-122"/>
              </a:rPr>
              <a:t>讲授新课</a:t>
            </a:r>
          </a:p>
        </p:txBody>
      </p:sp>
      <p:sp>
        <p:nvSpPr>
          <p:cNvPr id="49155" name="矩形 49154"/>
          <p:cNvSpPr/>
          <p:nvPr/>
        </p:nvSpPr>
        <p:spPr>
          <a:xfrm>
            <a:off x="457200" y="1117600"/>
            <a:ext cx="8229600" cy="4616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40000"/>
              </a:lnSpc>
              <a:spcBef>
                <a:spcPct val="50000"/>
              </a:spcBef>
              <a:buNone/>
            </a:pPr>
            <a:r>
              <a:rPr lang="en-US" altLang="zh-CN" sz="3000" b="1" dirty="0">
                <a:solidFill>
                  <a:srgbClr val="0000FF"/>
                </a:solidFill>
                <a:ea typeface="宋体" panose="02010600030101010101" pitchFamily="2" charset="-122"/>
              </a:rPr>
              <a:t>2</a:t>
            </a:r>
            <a:r>
              <a:rPr lang="zh-CN" altLang="en-US" sz="3000" b="1" dirty="0">
                <a:solidFill>
                  <a:srgbClr val="0000FF"/>
                </a:solidFill>
                <a:ea typeface="宋体" panose="02010600030101010101" pitchFamily="2" charset="-122"/>
              </a:rPr>
              <a:t>、道德修养的最高境界是怎样的？</a:t>
            </a:r>
          </a:p>
          <a:p>
            <a:pPr marL="0" lvl="0" indent="0">
              <a:lnSpc>
                <a:spcPct val="140000"/>
              </a:lnSpc>
              <a:spcBef>
                <a:spcPct val="50000"/>
              </a:spcBef>
              <a:buNone/>
            </a:pPr>
            <a:r>
              <a:rPr lang="zh-CN" altLang="en-US" sz="3000" b="1" dirty="0">
                <a:ea typeface="宋体" panose="02010600030101010101" pitchFamily="2" charset="-122"/>
              </a:rPr>
              <a:t>思想与言行融合，自觉遵守道德规范，而不是勉强去做。</a:t>
            </a:r>
          </a:p>
          <a:p>
            <a:pPr marL="0" lvl="0" indent="0">
              <a:lnSpc>
                <a:spcPct val="140000"/>
              </a:lnSpc>
              <a:spcBef>
                <a:spcPct val="50000"/>
              </a:spcBef>
              <a:buNone/>
            </a:pPr>
            <a:r>
              <a:rPr lang="en-US" altLang="zh-CN" sz="3000" b="1" dirty="0">
                <a:solidFill>
                  <a:srgbClr val="0000FF"/>
                </a:solidFill>
                <a:ea typeface="宋体" panose="02010600030101010101" pitchFamily="2" charset="-122"/>
              </a:rPr>
              <a:t>3</a:t>
            </a:r>
            <a:r>
              <a:rPr lang="zh-CN" altLang="en-US" sz="3000" b="1" dirty="0">
                <a:solidFill>
                  <a:srgbClr val="0000FF"/>
                </a:solidFill>
                <a:ea typeface="宋体" panose="02010600030101010101" pitchFamily="2" charset="-122"/>
              </a:rPr>
              <a:t>、我们从这一章中可以得到什么启示？</a:t>
            </a:r>
          </a:p>
          <a:p>
            <a:pPr marL="0" lvl="0" indent="0">
              <a:lnSpc>
                <a:spcPct val="140000"/>
              </a:lnSpc>
              <a:spcBef>
                <a:spcPct val="50000"/>
              </a:spcBef>
              <a:buNone/>
            </a:pPr>
            <a:r>
              <a:rPr lang="zh-CN" altLang="en-US" sz="3000" b="1" dirty="0">
                <a:ea typeface="宋体" panose="02010600030101010101" pitchFamily="2" charset="-122"/>
              </a:rPr>
              <a:t>道德修养并非一朝一夕可以完成，要经过长时间的学习，循序渐进。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9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91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91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91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5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文本框 4103"/>
          <p:cNvSpPr txBox="1"/>
          <p:nvPr/>
        </p:nvSpPr>
        <p:spPr>
          <a:xfrm>
            <a:off x="106363" y="6350"/>
            <a:ext cx="1295400" cy="398463"/>
          </a:xfrm>
          <a:prstGeom prst="rect">
            <a:avLst/>
          </a:prstGeom>
          <a:noFill/>
          <a:ln w="9525">
            <a:noFill/>
          </a:ln>
        </p:spPr>
        <p:txBody>
          <a:bodyPr lIns="90170" tIns="46990" rIns="90170" bIns="46990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2000" b="1" dirty="0">
                <a:solidFill>
                  <a:srgbClr val="006666"/>
                </a:solidFill>
                <a:latin typeface="Arial" panose="020B0604020202020204" pitchFamily="34" charset="0"/>
                <a:ea typeface="方正姚体" pitchFamily="2" charset="-122"/>
              </a:rPr>
              <a:t>讲授新课</a:t>
            </a:r>
          </a:p>
        </p:txBody>
      </p:sp>
      <p:sp>
        <p:nvSpPr>
          <p:cNvPr id="50179" name="矩形 50178"/>
          <p:cNvSpPr/>
          <p:nvPr/>
        </p:nvSpPr>
        <p:spPr>
          <a:xfrm>
            <a:off x="395288" y="2208213"/>
            <a:ext cx="8497887" cy="13589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黑体" panose="02010600030101010101" pitchFamily="49" charset="-122"/>
                <a:ea typeface="黑体" panose="02010600030101010101" pitchFamily="49" charset="-122"/>
              </a:rPr>
              <a:t>    </a:t>
            </a:r>
            <a:r>
              <a:rPr lang="zh-CN" altLang="en-US" sz="3200" b="1" dirty="0">
                <a:latin typeface="黑体" panose="02010600030101010101" pitchFamily="49" charset="-122"/>
                <a:ea typeface="黑体" panose="02010600030101010101" pitchFamily="49" charset="-122"/>
              </a:rPr>
              <a:t>子曰：“温故而知新，可以为师矣。 ” （</a:t>
            </a:r>
            <a:r>
              <a:rPr lang="en-US" altLang="zh-CN" sz="3200" b="1" dirty="0">
                <a:latin typeface="黑体" panose="02010600030101010101" pitchFamily="49" charset="-122"/>
                <a:ea typeface="黑体" panose="02010600030101010101" pitchFamily="49" charset="-122"/>
              </a:rPr>
              <a:t>《</a:t>
            </a:r>
            <a:r>
              <a:rPr lang="zh-CN" altLang="en-US" sz="3200" b="1" dirty="0">
                <a:latin typeface="黑体" panose="02010600030101010101" pitchFamily="49" charset="-122"/>
                <a:ea typeface="黑体" panose="02010600030101010101" pitchFamily="49" charset="-122"/>
              </a:rPr>
              <a:t>为政</a:t>
            </a:r>
            <a:r>
              <a:rPr lang="en-US" altLang="zh-CN" sz="3200" b="1" dirty="0">
                <a:latin typeface="黑体" panose="02010600030101010101" pitchFamily="49" charset="-122"/>
                <a:ea typeface="黑体" panose="02010600030101010101" pitchFamily="49" charset="-122"/>
              </a:rPr>
              <a:t>》</a:t>
            </a:r>
            <a:r>
              <a:rPr lang="zh-CN" altLang="en-US" sz="3200" b="1" dirty="0">
                <a:latin typeface="黑体" panose="02010600030101010101" pitchFamily="49" charset="-122"/>
                <a:ea typeface="黑体" panose="02010600030101010101" pitchFamily="49" charset="-122"/>
              </a:rPr>
              <a:t>）</a:t>
            </a:r>
          </a:p>
        </p:txBody>
      </p:sp>
      <p:sp>
        <p:nvSpPr>
          <p:cNvPr id="9223" name="Text Box 7"/>
          <p:cNvSpPr txBox="1"/>
          <p:nvPr/>
        </p:nvSpPr>
        <p:spPr>
          <a:xfrm>
            <a:off x="3708400" y="1638300"/>
            <a:ext cx="123825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得到</a:t>
            </a:r>
          </a:p>
        </p:txBody>
      </p:sp>
      <p:sp>
        <p:nvSpPr>
          <p:cNvPr id="9224" name="Text Box 8"/>
          <p:cNvSpPr txBox="1"/>
          <p:nvPr/>
        </p:nvSpPr>
        <p:spPr>
          <a:xfrm>
            <a:off x="1620838" y="1268413"/>
            <a:ext cx="2087562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旧的知识形容词作名词</a:t>
            </a:r>
            <a:endParaRPr lang="zh-CN" altLang="en-US" sz="2800" b="1">
              <a:solidFill>
                <a:srgbClr val="0000FF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50182" name="文本框 50181"/>
          <p:cNvSpPr txBox="1"/>
          <p:nvPr/>
        </p:nvSpPr>
        <p:spPr>
          <a:xfrm>
            <a:off x="5003800" y="3006725"/>
            <a:ext cx="1062038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CN" altLang="en-US" sz="2800" b="1" dirty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可以</a:t>
            </a:r>
          </a:p>
        </p:txBody>
      </p:sp>
      <p:sp>
        <p:nvSpPr>
          <p:cNvPr id="9222" name="Text Box 6"/>
          <p:cNvSpPr txBox="1"/>
          <p:nvPr/>
        </p:nvSpPr>
        <p:spPr>
          <a:xfrm>
            <a:off x="5364163" y="1638300"/>
            <a:ext cx="109855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凭借</a:t>
            </a:r>
          </a:p>
        </p:txBody>
      </p:sp>
      <p:sp>
        <p:nvSpPr>
          <p:cNvPr id="2" name="Text Box 6"/>
          <p:cNvSpPr txBox="1"/>
          <p:nvPr/>
        </p:nvSpPr>
        <p:spPr>
          <a:xfrm>
            <a:off x="6084888" y="3006725"/>
            <a:ext cx="10795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成为</a:t>
            </a:r>
          </a:p>
        </p:txBody>
      </p:sp>
      <p:sp>
        <p:nvSpPr>
          <p:cNvPr id="50185" name="矩形 50184"/>
          <p:cNvSpPr/>
          <p:nvPr/>
        </p:nvSpPr>
        <p:spPr>
          <a:xfrm>
            <a:off x="2643188" y="2306638"/>
            <a:ext cx="592137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FF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温</a:t>
            </a:r>
          </a:p>
        </p:txBody>
      </p:sp>
      <p:sp>
        <p:nvSpPr>
          <p:cNvPr id="50186" name="矩形 50185"/>
          <p:cNvSpPr/>
          <p:nvPr/>
        </p:nvSpPr>
        <p:spPr>
          <a:xfrm>
            <a:off x="3876675" y="2306638"/>
            <a:ext cx="592138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FF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知</a:t>
            </a:r>
          </a:p>
        </p:txBody>
      </p:sp>
      <p:sp>
        <p:nvSpPr>
          <p:cNvPr id="50187" name="矩形 50186"/>
          <p:cNvSpPr/>
          <p:nvPr/>
        </p:nvSpPr>
        <p:spPr>
          <a:xfrm>
            <a:off x="5108575" y="2298700"/>
            <a:ext cx="592138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FF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可</a:t>
            </a:r>
          </a:p>
        </p:txBody>
      </p:sp>
      <p:sp>
        <p:nvSpPr>
          <p:cNvPr id="50188" name="矩形 50187"/>
          <p:cNvSpPr/>
          <p:nvPr/>
        </p:nvSpPr>
        <p:spPr>
          <a:xfrm>
            <a:off x="5516563" y="2306638"/>
            <a:ext cx="592137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FF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以</a:t>
            </a:r>
          </a:p>
        </p:txBody>
      </p:sp>
      <p:sp>
        <p:nvSpPr>
          <p:cNvPr id="50189" name="矩形 50188"/>
          <p:cNvSpPr/>
          <p:nvPr/>
        </p:nvSpPr>
        <p:spPr>
          <a:xfrm>
            <a:off x="5908675" y="2297113"/>
            <a:ext cx="64770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FF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为</a:t>
            </a:r>
          </a:p>
        </p:txBody>
      </p:sp>
      <p:sp>
        <p:nvSpPr>
          <p:cNvPr id="50190" name="Rectangle 18"/>
          <p:cNvSpPr/>
          <p:nvPr/>
        </p:nvSpPr>
        <p:spPr>
          <a:xfrm>
            <a:off x="468313" y="3789363"/>
            <a:ext cx="8280400" cy="2297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lnSpc>
                <a:spcPct val="14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4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翻译：      </a:t>
            </a:r>
          </a:p>
          <a:p>
            <a:pPr lvl="0">
              <a:lnSpc>
                <a:spcPct val="14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600" b="1" dirty="0">
                <a:latin typeface="Arial" panose="020B0604020202020204" pitchFamily="34" charset="0"/>
                <a:ea typeface="宋体" panose="02010600030101010101" pitchFamily="2" charset="-122"/>
              </a:rPr>
              <a:t>       孔子说：“温习旧的知识，能有新体会、新发现，就可以凭借这一点当老师了。”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0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0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8" dur="2000"/>
                                        <p:tgtEl>
                                          <p:spTgt spid="5019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3" grpId="0"/>
      <p:bldP spid="9224" grpId="0"/>
      <p:bldP spid="50182" grpId="0"/>
      <p:bldP spid="9222" grpId="0"/>
      <p:bldP spid="2" grpId="0"/>
      <p:bldP spid="50185" grpId="0"/>
      <p:bldP spid="50186" grpId="0"/>
      <p:bldP spid="50187" grpId="0"/>
      <p:bldP spid="50188" grpId="0"/>
      <p:bldP spid="50189" grpId="0"/>
      <p:bldP spid="5019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文本框 4103"/>
          <p:cNvSpPr txBox="1"/>
          <p:nvPr/>
        </p:nvSpPr>
        <p:spPr>
          <a:xfrm>
            <a:off x="106363" y="6350"/>
            <a:ext cx="1295400" cy="398463"/>
          </a:xfrm>
          <a:prstGeom prst="rect">
            <a:avLst/>
          </a:prstGeom>
          <a:noFill/>
          <a:ln w="9525">
            <a:noFill/>
          </a:ln>
        </p:spPr>
        <p:txBody>
          <a:bodyPr lIns="90170" tIns="46990" rIns="90170" bIns="46990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2000" b="1" dirty="0">
                <a:solidFill>
                  <a:srgbClr val="006666"/>
                </a:solidFill>
                <a:latin typeface="Arial" panose="020B0604020202020204" pitchFamily="34" charset="0"/>
                <a:ea typeface="方正姚体" pitchFamily="2" charset="-122"/>
              </a:rPr>
              <a:t>讲授新课</a:t>
            </a:r>
          </a:p>
        </p:txBody>
      </p:sp>
      <p:sp>
        <p:nvSpPr>
          <p:cNvPr id="51203" name="矩形 51202"/>
          <p:cNvSpPr/>
          <p:nvPr/>
        </p:nvSpPr>
        <p:spPr>
          <a:xfrm>
            <a:off x="395288" y="836613"/>
            <a:ext cx="8497887" cy="7254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黑体" panose="02010600030101010101" pitchFamily="49" charset="-122"/>
                <a:ea typeface="黑体" panose="02010600030101010101" pitchFamily="49" charset="-122"/>
              </a:rPr>
              <a:t>    </a:t>
            </a:r>
            <a:r>
              <a:rPr lang="zh-CN" altLang="en-US" sz="3200" b="1" dirty="0">
                <a:latin typeface="黑体" panose="02010600030101010101" pitchFamily="49" charset="-122"/>
                <a:ea typeface="黑体" panose="02010600030101010101" pitchFamily="49" charset="-122"/>
              </a:rPr>
              <a:t>子曰：“温故而知新，可以为师矣。 ” </a:t>
            </a:r>
          </a:p>
        </p:txBody>
      </p:sp>
      <p:sp>
        <p:nvSpPr>
          <p:cNvPr id="51204" name="Rectangle 3"/>
          <p:cNvSpPr/>
          <p:nvPr/>
        </p:nvSpPr>
        <p:spPr>
          <a:xfrm>
            <a:off x="3908425" y="3979863"/>
            <a:ext cx="3451225" cy="887412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zh-CN" altLang="en-US" sz="4000" b="1" dirty="0">
                <a:solidFill>
                  <a:srgbClr val="FF0000"/>
                </a:solidFill>
                <a:ea typeface="楷体_GB2312" panose="02010609030101010101" pitchFamily="49" charset="-122"/>
              </a:rPr>
              <a:t>独立思考</a:t>
            </a:r>
          </a:p>
        </p:txBody>
      </p:sp>
      <p:pic>
        <p:nvPicPr>
          <p:cNvPr id="36868" name="Picture 4" descr="chema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454775" y="4724400"/>
            <a:ext cx="2581275" cy="18780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6869" name="Rectangle 5"/>
          <p:cNvSpPr>
            <a:spLocks noRot="1"/>
          </p:cNvSpPr>
          <p:nvPr/>
        </p:nvSpPr>
        <p:spPr>
          <a:xfrm>
            <a:off x="381000" y="3360738"/>
            <a:ext cx="3581400" cy="6096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lvl="0" indent="-342900">
              <a:spcBef>
                <a:spcPct val="20000"/>
              </a:spcBef>
              <a:buChar char="•"/>
            </a:pPr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有所发现</a:t>
            </a:r>
          </a:p>
        </p:txBody>
      </p:sp>
      <p:sp>
        <p:nvSpPr>
          <p:cNvPr id="36870" name="Rectangle 6"/>
          <p:cNvSpPr>
            <a:spLocks noRot="1"/>
          </p:cNvSpPr>
          <p:nvPr/>
        </p:nvSpPr>
        <p:spPr>
          <a:xfrm>
            <a:off x="2133600" y="1989138"/>
            <a:ext cx="4343400" cy="685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lvl="0" indent="-342900">
              <a:spcBef>
                <a:spcPct val="20000"/>
              </a:spcBef>
              <a:buChar char="•"/>
            </a:pPr>
            <a:r>
              <a:rPr lang="zh-CN" altLang="en-US" sz="40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获取新的知识</a:t>
            </a:r>
          </a:p>
        </p:txBody>
      </p:sp>
      <p:sp>
        <p:nvSpPr>
          <p:cNvPr id="36871" name="Rectangle 7"/>
          <p:cNvSpPr>
            <a:spLocks noRot="1"/>
          </p:cNvSpPr>
          <p:nvPr/>
        </p:nvSpPr>
        <p:spPr>
          <a:xfrm>
            <a:off x="990600" y="5037138"/>
            <a:ext cx="4648200" cy="685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lvl="0" indent="-342900">
              <a:spcBef>
                <a:spcPct val="20000"/>
              </a:spcBef>
              <a:buChar char="•"/>
            </a:pPr>
            <a:r>
              <a:rPr lang="zh-CN" altLang="en-US" sz="40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将旧知识融会贯通</a:t>
            </a:r>
          </a:p>
        </p:txBody>
      </p:sp>
      <p:sp>
        <p:nvSpPr>
          <p:cNvPr id="36872" name="Rectangle 8"/>
          <p:cNvSpPr>
            <a:spLocks noRot="1"/>
          </p:cNvSpPr>
          <p:nvPr/>
        </p:nvSpPr>
        <p:spPr>
          <a:xfrm>
            <a:off x="4648200" y="2979738"/>
            <a:ext cx="4267200" cy="7620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lvl="0" indent="-342900">
              <a:spcBef>
                <a:spcPct val="20000"/>
              </a:spcBef>
              <a:buChar char="•"/>
            </a:pPr>
            <a:r>
              <a:rPr lang="zh-CN" altLang="en-US" sz="40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温习学过的知识</a:t>
            </a:r>
          </a:p>
        </p:txBody>
      </p:sp>
      <p:sp>
        <p:nvSpPr>
          <p:cNvPr id="36873" name="Rectangle 9"/>
          <p:cNvSpPr/>
          <p:nvPr/>
        </p:nvSpPr>
        <p:spPr>
          <a:xfrm>
            <a:off x="3657600" y="4475163"/>
            <a:ext cx="693738" cy="701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marL="342900" lvl="0" indent="-34290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zh-CN" sz="4000" b="1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↙</a:t>
            </a:r>
          </a:p>
        </p:txBody>
      </p:sp>
      <p:sp>
        <p:nvSpPr>
          <p:cNvPr id="36874" name="Rectangle 10"/>
          <p:cNvSpPr/>
          <p:nvPr/>
        </p:nvSpPr>
        <p:spPr>
          <a:xfrm>
            <a:off x="4419600" y="3408363"/>
            <a:ext cx="693738" cy="701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marL="342900" lvl="0" indent="-34290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zh-CN" sz="4000" b="1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↙</a:t>
            </a:r>
          </a:p>
        </p:txBody>
      </p:sp>
      <p:sp>
        <p:nvSpPr>
          <p:cNvPr id="36875" name="Rectangle 11"/>
          <p:cNvSpPr/>
          <p:nvPr/>
        </p:nvSpPr>
        <p:spPr>
          <a:xfrm>
            <a:off x="914400" y="4275138"/>
            <a:ext cx="592138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342900" lvl="0" indent="-34290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zh-CN" sz="4000" b="1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↑</a:t>
            </a:r>
          </a:p>
        </p:txBody>
      </p:sp>
      <p:sp>
        <p:nvSpPr>
          <p:cNvPr id="36876" name="Rectangle 12"/>
          <p:cNvSpPr/>
          <p:nvPr/>
        </p:nvSpPr>
        <p:spPr>
          <a:xfrm>
            <a:off x="4267200" y="2570163"/>
            <a:ext cx="693738" cy="701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marL="342900" lvl="0" indent="-34290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zh-CN" sz="4000" b="1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↘</a:t>
            </a:r>
          </a:p>
        </p:txBody>
      </p:sp>
      <p:sp>
        <p:nvSpPr>
          <p:cNvPr id="36877" name="Rectangle 13"/>
          <p:cNvSpPr/>
          <p:nvPr/>
        </p:nvSpPr>
        <p:spPr>
          <a:xfrm>
            <a:off x="1600200" y="2646363"/>
            <a:ext cx="693738" cy="701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marL="342900" lvl="0" indent="-34290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zh-CN" sz="4000" b="1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↗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68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68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368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4" dur="500"/>
                                        <p:tgtEl>
                                          <p:spTgt spid="368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4" grpId="0" build="p"/>
      <p:bldP spid="36869" grpId="0"/>
      <p:bldP spid="36870" grpId="0"/>
      <p:bldP spid="36871" grpId="0"/>
      <p:bldP spid="36872" grpId="0"/>
      <p:bldP spid="36873" grpId="0"/>
      <p:bldP spid="36874" grpId="0"/>
      <p:bldP spid="36875" grpId="0"/>
      <p:bldP spid="36876" grpId="0"/>
      <p:bldP spid="3687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文本框 4103"/>
          <p:cNvSpPr txBox="1"/>
          <p:nvPr/>
        </p:nvSpPr>
        <p:spPr>
          <a:xfrm>
            <a:off x="106363" y="6350"/>
            <a:ext cx="1295400" cy="398463"/>
          </a:xfrm>
          <a:prstGeom prst="rect">
            <a:avLst/>
          </a:prstGeom>
          <a:noFill/>
          <a:ln w="9525">
            <a:noFill/>
          </a:ln>
        </p:spPr>
        <p:txBody>
          <a:bodyPr lIns="90170" tIns="46990" rIns="90170" bIns="46990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2000" b="1" dirty="0">
                <a:solidFill>
                  <a:srgbClr val="006666"/>
                </a:solidFill>
                <a:latin typeface="Arial" panose="020B0604020202020204" pitchFamily="34" charset="0"/>
                <a:ea typeface="方正姚体" pitchFamily="2" charset="-122"/>
              </a:rPr>
              <a:t>讲授新课</a:t>
            </a:r>
          </a:p>
        </p:txBody>
      </p:sp>
      <p:sp>
        <p:nvSpPr>
          <p:cNvPr id="52227" name="矩形 52226"/>
          <p:cNvSpPr/>
          <p:nvPr/>
        </p:nvSpPr>
        <p:spPr>
          <a:xfrm>
            <a:off x="539750" y="1052513"/>
            <a:ext cx="8137525" cy="17145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lnSpc>
                <a:spcPct val="14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</a:rPr>
              <a:t>正确的学习方法：</a:t>
            </a:r>
          </a:p>
          <a:p>
            <a:pPr lvl="0">
              <a:lnSpc>
                <a:spcPct val="14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sz="3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复习旧知识，触类旁通，举一反三。</a:t>
            </a:r>
          </a:p>
        </p:txBody>
      </p:sp>
      <p:pic>
        <p:nvPicPr>
          <p:cNvPr id="52228" name="图片 52227" descr="t010396eb86de23a8a9"/>
          <p:cNvPicPr>
            <a:picLocks noChangeAspect="1"/>
          </p:cNvPicPr>
          <p:nvPr/>
        </p:nvPicPr>
        <p:blipFill>
          <a:blip r:embed="rId2" cstate="print"/>
          <a:srcRect b="5486"/>
          <a:stretch>
            <a:fillRect/>
          </a:stretch>
        </p:blipFill>
        <p:spPr>
          <a:xfrm>
            <a:off x="5508625" y="3213100"/>
            <a:ext cx="3294063" cy="31130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22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22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22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22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文本框 4103"/>
          <p:cNvSpPr txBox="1"/>
          <p:nvPr/>
        </p:nvSpPr>
        <p:spPr>
          <a:xfrm>
            <a:off x="106363" y="6350"/>
            <a:ext cx="1295400" cy="398463"/>
          </a:xfrm>
          <a:prstGeom prst="rect">
            <a:avLst/>
          </a:prstGeom>
          <a:noFill/>
          <a:ln w="9525">
            <a:noFill/>
          </a:ln>
        </p:spPr>
        <p:txBody>
          <a:bodyPr lIns="90170" tIns="46990" rIns="90170" bIns="46990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2000" b="1" dirty="0">
                <a:solidFill>
                  <a:srgbClr val="006666"/>
                </a:solidFill>
                <a:latin typeface="Arial" panose="020B0604020202020204" pitchFamily="34" charset="0"/>
                <a:ea typeface="方正姚体" pitchFamily="2" charset="-122"/>
              </a:rPr>
              <a:t>讲授新课</a:t>
            </a:r>
          </a:p>
        </p:txBody>
      </p:sp>
      <p:sp>
        <p:nvSpPr>
          <p:cNvPr id="53251" name="矩形 53250"/>
          <p:cNvSpPr/>
          <p:nvPr/>
        </p:nvSpPr>
        <p:spPr>
          <a:xfrm>
            <a:off x="395288" y="2208213"/>
            <a:ext cx="8497887" cy="13589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黑体" panose="02010600030101010101" pitchFamily="49" charset="-122"/>
                <a:ea typeface="黑体" panose="02010600030101010101" pitchFamily="49" charset="-122"/>
              </a:rPr>
              <a:t>    </a:t>
            </a:r>
            <a:r>
              <a:rPr lang="zh-CN" altLang="en-US" sz="3200" b="1" dirty="0">
                <a:latin typeface="黑体" panose="02010600030101010101" pitchFamily="49" charset="-122"/>
                <a:ea typeface="黑体" panose="02010600030101010101" pitchFamily="49" charset="-122"/>
              </a:rPr>
              <a:t>子曰：“学而不思则罔，思而不学则殆。 ”（</a:t>
            </a:r>
            <a:r>
              <a:rPr lang="en-US" altLang="zh-CN" sz="3200" b="1" dirty="0">
                <a:latin typeface="黑体" panose="02010600030101010101" pitchFamily="49" charset="-122"/>
                <a:ea typeface="黑体" panose="02010600030101010101" pitchFamily="49" charset="-122"/>
              </a:rPr>
              <a:t>《</a:t>
            </a:r>
            <a:r>
              <a:rPr lang="zh-CN" altLang="en-US" sz="3200" b="1" dirty="0">
                <a:latin typeface="黑体" panose="02010600030101010101" pitchFamily="49" charset="-122"/>
                <a:ea typeface="黑体" panose="02010600030101010101" pitchFamily="49" charset="-122"/>
              </a:rPr>
              <a:t>为政</a:t>
            </a:r>
            <a:r>
              <a:rPr lang="en-US" altLang="zh-CN" sz="3200" b="1" dirty="0">
                <a:latin typeface="黑体" panose="02010600030101010101" pitchFamily="49" charset="-122"/>
                <a:ea typeface="黑体" panose="02010600030101010101" pitchFamily="49" charset="-122"/>
              </a:rPr>
              <a:t>》</a:t>
            </a:r>
            <a:r>
              <a:rPr lang="zh-CN" altLang="en-US" sz="3200" b="1" dirty="0">
                <a:latin typeface="黑体" panose="02010600030101010101" pitchFamily="49" charset="-122"/>
                <a:ea typeface="黑体" panose="02010600030101010101" pitchFamily="49" charset="-122"/>
              </a:rPr>
              <a:t>） </a:t>
            </a:r>
          </a:p>
        </p:txBody>
      </p:sp>
      <p:sp>
        <p:nvSpPr>
          <p:cNvPr id="9224" name="Text Box 8"/>
          <p:cNvSpPr txBox="1"/>
          <p:nvPr/>
        </p:nvSpPr>
        <p:spPr>
          <a:xfrm>
            <a:off x="1619250" y="1628775"/>
            <a:ext cx="4319588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zh-CN" sz="2800" b="1" dirty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罔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同“惘”，迷惑而不所得。</a:t>
            </a:r>
            <a:endParaRPr lang="zh-CN" altLang="en-US" sz="2800" b="1">
              <a:solidFill>
                <a:srgbClr val="0000FF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53253" name="矩形 53252"/>
          <p:cNvSpPr/>
          <p:nvPr/>
        </p:nvSpPr>
        <p:spPr>
          <a:xfrm>
            <a:off x="4675188" y="2284413"/>
            <a:ext cx="592137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FF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罔</a:t>
            </a:r>
          </a:p>
        </p:txBody>
      </p:sp>
      <p:sp>
        <p:nvSpPr>
          <p:cNvPr id="53254" name="矩形 53253"/>
          <p:cNvSpPr/>
          <p:nvPr/>
        </p:nvSpPr>
        <p:spPr>
          <a:xfrm>
            <a:off x="7540625" y="2284413"/>
            <a:ext cx="592138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FF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殆</a:t>
            </a:r>
          </a:p>
        </p:txBody>
      </p:sp>
      <p:sp>
        <p:nvSpPr>
          <p:cNvPr id="53255" name="Rectangle 18"/>
          <p:cNvSpPr/>
          <p:nvPr/>
        </p:nvSpPr>
        <p:spPr>
          <a:xfrm>
            <a:off x="468313" y="3789363"/>
            <a:ext cx="8280400" cy="2297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lnSpc>
                <a:spcPct val="14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4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翻译：      </a:t>
            </a:r>
          </a:p>
          <a:p>
            <a:pPr lvl="0">
              <a:lnSpc>
                <a:spcPct val="14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600" b="1" dirty="0">
                <a:latin typeface="Arial" panose="020B0604020202020204" pitchFamily="34" charset="0"/>
                <a:ea typeface="宋体" panose="02010600030101010101" pitchFamily="2" charset="-122"/>
              </a:rPr>
              <a:t>       孔子说：“只读书却不思考，就会迷惑而无所得；只是空想却不读书，就会精神疲倦而无所得。</a:t>
            </a:r>
          </a:p>
        </p:txBody>
      </p:sp>
      <p:sp>
        <p:nvSpPr>
          <p:cNvPr id="2" name="Text Box 8"/>
          <p:cNvSpPr txBox="1"/>
          <p:nvPr/>
        </p:nvSpPr>
        <p:spPr>
          <a:xfrm>
            <a:off x="4427538" y="3141663"/>
            <a:ext cx="4319587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zh-CN" sz="2800" b="1" dirty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殆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同“怠”，疲倦而不所得。</a:t>
            </a:r>
            <a:endParaRPr lang="zh-CN" altLang="en-US" sz="2800" b="1">
              <a:solidFill>
                <a:srgbClr val="0000FF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2000"/>
                                        <p:tgtEl>
                                          <p:spTgt spid="5325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4" grpId="0"/>
      <p:bldP spid="53253" grpId="0"/>
      <p:bldP spid="53254" grpId="0"/>
      <p:bldP spid="53255" grpId="0"/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文本框 4103"/>
          <p:cNvSpPr txBox="1"/>
          <p:nvPr/>
        </p:nvSpPr>
        <p:spPr>
          <a:xfrm>
            <a:off x="106363" y="6350"/>
            <a:ext cx="1295400" cy="398463"/>
          </a:xfrm>
          <a:prstGeom prst="rect">
            <a:avLst/>
          </a:prstGeom>
          <a:noFill/>
          <a:ln w="9525">
            <a:noFill/>
          </a:ln>
        </p:spPr>
        <p:txBody>
          <a:bodyPr lIns="90170" tIns="46990" rIns="90170" bIns="46990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2000" b="1" dirty="0">
                <a:solidFill>
                  <a:srgbClr val="006666"/>
                </a:solidFill>
                <a:latin typeface="Arial" panose="020B0604020202020204" pitchFamily="34" charset="0"/>
                <a:ea typeface="方正姚体" pitchFamily="2" charset="-122"/>
              </a:rPr>
              <a:t>讲授新课</a:t>
            </a:r>
          </a:p>
        </p:txBody>
      </p:sp>
      <p:sp>
        <p:nvSpPr>
          <p:cNvPr id="38917" name="Text Box 5"/>
          <p:cNvSpPr txBox="1"/>
          <p:nvPr/>
        </p:nvSpPr>
        <p:spPr>
          <a:xfrm>
            <a:off x="1789113" y="995363"/>
            <a:ext cx="1990725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342900" lvl="0" indent="-342900" algn="r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sz="4400" b="1" dirty="0">
                <a:latin typeface="Arial" panose="020B0604020202020204" pitchFamily="34" charset="0"/>
                <a:ea typeface="楷体_GB2312" panose="02010609030101010101" pitchFamily="49" charset="-122"/>
              </a:rPr>
              <a:t>学习</a:t>
            </a:r>
          </a:p>
        </p:txBody>
      </p:sp>
      <p:sp>
        <p:nvSpPr>
          <p:cNvPr id="38918" name="Text Box 6"/>
          <p:cNvSpPr txBox="1"/>
          <p:nvPr/>
        </p:nvSpPr>
        <p:spPr>
          <a:xfrm>
            <a:off x="3846513" y="922338"/>
            <a:ext cx="1676400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342900" lvl="0" indent="-342900" algn="ctr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sz="2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辨正统一</a:t>
            </a:r>
          </a:p>
        </p:txBody>
      </p:sp>
      <p:sp>
        <p:nvSpPr>
          <p:cNvPr id="38919" name="Text Box 7"/>
          <p:cNvSpPr txBox="1"/>
          <p:nvPr/>
        </p:nvSpPr>
        <p:spPr>
          <a:xfrm>
            <a:off x="5665788" y="2705100"/>
            <a:ext cx="1685925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342900" lvl="0" indent="-34290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sz="3200" b="1" dirty="0">
                <a:solidFill>
                  <a:srgbClr val="FF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停殆</a:t>
            </a:r>
          </a:p>
        </p:txBody>
      </p:sp>
      <p:sp>
        <p:nvSpPr>
          <p:cNvPr id="38920" name="Text Box 8"/>
          <p:cNvSpPr txBox="1"/>
          <p:nvPr/>
        </p:nvSpPr>
        <p:spPr>
          <a:xfrm>
            <a:off x="1865313" y="2705100"/>
            <a:ext cx="1762125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342900" lvl="0" indent="-342900" algn="r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sz="3200" b="1" dirty="0">
                <a:solidFill>
                  <a:srgbClr val="FF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迷惘</a:t>
            </a:r>
          </a:p>
        </p:txBody>
      </p:sp>
      <p:sp>
        <p:nvSpPr>
          <p:cNvPr id="38921" name="Text Box 9"/>
          <p:cNvSpPr txBox="1"/>
          <p:nvPr/>
        </p:nvSpPr>
        <p:spPr>
          <a:xfrm>
            <a:off x="5513388" y="995363"/>
            <a:ext cx="2371725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342900" lvl="0" indent="-34290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sz="4400" b="1" dirty="0">
                <a:latin typeface="Arial" panose="020B0604020202020204" pitchFamily="34" charset="0"/>
                <a:ea typeface="楷体_GB2312" panose="02010609030101010101" pitchFamily="49" charset="-122"/>
              </a:rPr>
              <a:t>思考</a:t>
            </a:r>
          </a:p>
        </p:txBody>
      </p:sp>
      <p:sp>
        <p:nvSpPr>
          <p:cNvPr id="54280" name="AutoShape 10"/>
          <p:cNvSpPr/>
          <p:nvPr/>
        </p:nvSpPr>
        <p:spPr>
          <a:xfrm rot="5400000">
            <a:off x="2741613" y="2027238"/>
            <a:ext cx="762000" cy="381000"/>
          </a:xfrm>
          <a:custGeom>
            <a:avLst/>
            <a:gdLst>
              <a:gd name="txL" fmla="*/ 3375 w 21600"/>
              <a:gd name="txT" fmla="*/ 5400 h 21600"/>
              <a:gd name="txR" fmla="*/ 18900 w 21600"/>
              <a:gd name="txB" fmla="*/ 16200 h 21600"/>
            </a:gdLst>
            <a:ahLst/>
            <a:cxnLst>
              <a:cxn ang="17694720">
                <a:pos x="571500" y="0"/>
              </a:cxn>
              <a:cxn ang="11796480">
                <a:pos x="0" y="190500"/>
              </a:cxn>
              <a:cxn ang="5898240">
                <a:pos x="571500" y="381000"/>
              </a:cxn>
              <a:cxn ang="0">
                <a:pos x="762000" y="190500"/>
              </a:cxn>
            </a:cxnLst>
            <a:rect l="txL" t="txT" r="txR" b="txB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noFill/>
          <a:ln w="9525">
            <a:noFill/>
          </a:ln>
        </p:spPr>
        <p:txBody>
          <a:bodyPr rot="0" wrap="none" anchor="ctr"/>
          <a:lstStyle/>
          <a:p>
            <a:pPr marL="342900" lvl="0" indent="-342900" algn="ctr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</a:pPr>
            <a:endParaRPr sz="2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4281" name="AutoShape 11"/>
          <p:cNvSpPr/>
          <p:nvPr/>
        </p:nvSpPr>
        <p:spPr>
          <a:xfrm rot="5400000">
            <a:off x="5789613" y="2027238"/>
            <a:ext cx="762000" cy="381000"/>
          </a:xfrm>
          <a:custGeom>
            <a:avLst/>
            <a:gdLst>
              <a:gd name="txL" fmla="*/ 3375 w 21600"/>
              <a:gd name="txT" fmla="*/ 5400 h 21600"/>
              <a:gd name="txR" fmla="*/ 18900 w 21600"/>
              <a:gd name="txB" fmla="*/ 16200 h 21600"/>
            </a:gdLst>
            <a:ahLst/>
            <a:cxnLst>
              <a:cxn ang="17694720">
                <a:pos x="2147483647" y="0"/>
              </a:cxn>
              <a:cxn ang="11796480">
                <a:pos x="0" y="1045462211"/>
              </a:cxn>
              <a:cxn ang="5898240">
                <a:pos x="2147483647" y="2090924422"/>
              </a:cxn>
              <a:cxn ang="0">
                <a:pos x="2147483647" y="1045462211"/>
              </a:cxn>
            </a:cxnLst>
            <a:rect l="txL" t="txT" r="txR" b="txB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noFill/>
          <a:ln w="9525">
            <a:noFill/>
          </a:ln>
        </p:spPr>
        <p:txBody>
          <a:bodyPr rot="0" wrap="none" anchor="ctr"/>
          <a:lstStyle/>
          <a:p>
            <a:pPr marL="342900" lvl="0" indent="-342900" algn="ctr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</a:pPr>
            <a:endParaRPr sz="2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4282" name="AutoShape 12"/>
          <p:cNvSpPr/>
          <p:nvPr/>
        </p:nvSpPr>
        <p:spPr>
          <a:xfrm>
            <a:off x="4079875" y="1303338"/>
            <a:ext cx="1214438" cy="381000"/>
          </a:xfrm>
          <a:prstGeom prst="leftRightArrow">
            <a:avLst>
              <a:gd name="adj1" fmla="val 50000"/>
              <a:gd name="adj2" fmla="val 63750"/>
            </a:avLst>
          </a:prstGeom>
          <a:noFill/>
          <a:ln w="9525">
            <a:noFill/>
          </a:ln>
        </p:spPr>
        <p:txBody>
          <a:bodyPr wrap="none" anchor="ctr"/>
          <a:lstStyle/>
          <a:p>
            <a:pPr lvl="0"/>
            <a:endParaRPr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4283" name="矩形 54282"/>
          <p:cNvSpPr/>
          <p:nvPr/>
        </p:nvSpPr>
        <p:spPr>
          <a:xfrm>
            <a:off x="395288" y="3282950"/>
            <a:ext cx="8424862" cy="30257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lnSpc>
                <a:spcPct val="130000"/>
              </a:lnSpc>
              <a:buClrTx/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讨论正确的学习方法</a:t>
            </a:r>
            <a:r>
              <a:rPr lang="en-US" altLang="zh-CN" sz="3200" b="1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:</a:t>
            </a:r>
          </a:p>
          <a:p>
            <a:pPr lvl="0">
              <a:lnSpc>
                <a:spcPct val="130000"/>
              </a:lnSpc>
              <a:buClrTx/>
            </a:pPr>
            <a:r>
              <a:rPr lang="en-US" altLang="zh-CN" sz="32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    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学习与思考相结合，才能有所得。</a:t>
            </a:r>
          </a:p>
          <a:p>
            <a:pPr lvl="0">
              <a:lnSpc>
                <a:spcPct val="130000"/>
              </a:lnSpc>
              <a:buClrTx/>
            </a:pPr>
            <a:r>
              <a:rPr lang="zh-CN" altLang="en-US" sz="2800" b="1" dirty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此则说明了学习与思考互相补充、相辅相成的关系。学习是思考的基础，思考是对所学的深入理解，不能忽视任何一个方面。</a:t>
            </a:r>
            <a:r>
              <a:rPr lang="zh-CN" altLang="en-US" sz="2800" dirty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89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89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389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389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42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42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42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542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48" presetClass="entr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42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42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42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542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542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542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542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542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7" grpId="0"/>
      <p:bldP spid="38918" grpId="0"/>
      <p:bldP spid="38919" grpId="0"/>
      <p:bldP spid="38920" grpId="0"/>
      <p:bldP spid="38921" grpId="0"/>
      <p:bldP spid="54280" grpId="0"/>
      <p:bldP spid="54281" grpId="0"/>
      <p:bldP spid="5428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文本框 4103"/>
          <p:cNvSpPr txBox="1"/>
          <p:nvPr/>
        </p:nvSpPr>
        <p:spPr>
          <a:xfrm>
            <a:off x="106363" y="6350"/>
            <a:ext cx="1295400" cy="398463"/>
          </a:xfrm>
          <a:prstGeom prst="rect">
            <a:avLst/>
          </a:prstGeom>
          <a:noFill/>
          <a:ln w="9525">
            <a:noFill/>
          </a:ln>
        </p:spPr>
        <p:txBody>
          <a:bodyPr lIns="90170" tIns="46990" rIns="90170" bIns="46990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2000" b="1" dirty="0">
                <a:solidFill>
                  <a:srgbClr val="006666"/>
                </a:solidFill>
                <a:latin typeface="Arial" panose="020B0604020202020204" pitchFamily="34" charset="0"/>
                <a:ea typeface="方正姚体" pitchFamily="2" charset="-122"/>
              </a:rPr>
              <a:t>讲授新课</a:t>
            </a:r>
          </a:p>
        </p:txBody>
      </p:sp>
      <p:sp>
        <p:nvSpPr>
          <p:cNvPr id="55299" name="矩形 55298"/>
          <p:cNvSpPr/>
          <p:nvPr/>
        </p:nvSpPr>
        <p:spPr>
          <a:xfrm>
            <a:off x="395288" y="1196975"/>
            <a:ext cx="8497887" cy="41878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lnSpc>
                <a:spcPct val="280000"/>
              </a:lnSpc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黑体" panose="02010600030101010101" pitchFamily="49" charset="-122"/>
                <a:ea typeface="黑体" panose="02010600030101010101" pitchFamily="49" charset="-122"/>
              </a:rPr>
              <a:t>    </a:t>
            </a:r>
            <a:r>
              <a:rPr lang="zh-CN" altLang="en-US" sz="3200" b="1" dirty="0">
                <a:latin typeface="黑体" panose="02010600030101010101" pitchFamily="49" charset="-122"/>
                <a:ea typeface="黑体" panose="02010600030101010101" pitchFamily="49" charset="-122"/>
              </a:rPr>
              <a:t>子曰：“贤哉回也！一箪食，一瓢饮，在陋巷，人不堪其忧，回也不改其乐。贤哉回也！” （</a:t>
            </a:r>
            <a:r>
              <a:rPr lang="en-US" altLang="zh-CN" sz="3200" b="1" dirty="0">
                <a:latin typeface="黑体" panose="02010600030101010101" pitchFamily="49" charset="-122"/>
                <a:ea typeface="黑体" panose="02010600030101010101" pitchFamily="49" charset="-122"/>
              </a:rPr>
              <a:t>《</a:t>
            </a:r>
            <a:r>
              <a:rPr lang="zh-CN" altLang="en-US" sz="3200" b="1" dirty="0">
                <a:latin typeface="黑体" panose="02010600030101010101" pitchFamily="49" charset="-122"/>
                <a:ea typeface="黑体" panose="02010600030101010101" pitchFamily="49" charset="-122"/>
              </a:rPr>
              <a:t>雍也</a:t>
            </a:r>
            <a:r>
              <a:rPr lang="en-US" altLang="zh-CN" sz="3200" b="1" dirty="0">
                <a:latin typeface="黑体" panose="02010600030101010101" pitchFamily="49" charset="-122"/>
                <a:ea typeface="黑体" panose="02010600030101010101" pitchFamily="49" charset="-122"/>
              </a:rPr>
              <a:t>》</a:t>
            </a:r>
            <a:r>
              <a:rPr lang="zh-CN" altLang="en-US" sz="3200" b="1" dirty="0">
                <a:latin typeface="黑体" panose="02010600030101010101" pitchFamily="49" charset="-122"/>
                <a:ea typeface="黑体" panose="02010600030101010101" pitchFamily="49" charset="-122"/>
              </a:rPr>
              <a:t>）</a:t>
            </a:r>
          </a:p>
        </p:txBody>
      </p:sp>
      <p:sp>
        <p:nvSpPr>
          <p:cNvPr id="55300" name="矩形 55299"/>
          <p:cNvSpPr/>
          <p:nvPr/>
        </p:nvSpPr>
        <p:spPr>
          <a:xfrm>
            <a:off x="2652713" y="1868488"/>
            <a:ext cx="1816100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FF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贤哉回也</a:t>
            </a:r>
          </a:p>
        </p:txBody>
      </p:sp>
      <p:sp>
        <p:nvSpPr>
          <p:cNvPr id="55301" name="矩形 55300"/>
          <p:cNvSpPr/>
          <p:nvPr/>
        </p:nvSpPr>
        <p:spPr>
          <a:xfrm>
            <a:off x="5108575" y="1868488"/>
            <a:ext cx="592138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FF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箪</a:t>
            </a:r>
          </a:p>
        </p:txBody>
      </p:sp>
      <p:sp>
        <p:nvSpPr>
          <p:cNvPr id="55302" name="矩形 55301"/>
          <p:cNvSpPr/>
          <p:nvPr/>
        </p:nvSpPr>
        <p:spPr>
          <a:xfrm>
            <a:off x="7140575" y="1878013"/>
            <a:ext cx="592138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FF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饮</a:t>
            </a:r>
          </a:p>
        </p:txBody>
      </p:sp>
      <p:sp>
        <p:nvSpPr>
          <p:cNvPr id="55303" name="矩形 55302"/>
          <p:cNvSpPr/>
          <p:nvPr/>
        </p:nvSpPr>
        <p:spPr>
          <a:xfrm>
            <a:off x="2044700" y="3309938"/>
            <a:ext cx="1000125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FF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不堪</a:t>
            </a:r>
          </a:p>
        </p:txBody>
      </p:sp>
      <p:sp>
        <p:nvSpPr>
          <p:cNvPr id="9224" name="Text Box 8"/>
          <p:cNvSpPr txBox="1"/>
          <p:nvPr/>
        </p:nvSpPr>
        <p:spPr>
          <a:xfrm>
            <a:off x="684213" y="692150"/>
            <a:ext cx="8135937" cy="1031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lnSpc>
                <a:spcPct val="110000"/>
              </a:lnSpc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颜回的品行好啊！贤，好，这里指品行好。颜回，字子渊，鲁国人，孔子的学生。</a:t>
            </a:r>
          </a:p>
        </p:txBody>
      </p:sp>
      <p:sp>
        <p:nvSpPr>
          <p:cNvPr id="2" name="Text Box 8"/>
          <p:cNvSpPr txBox="1"/>
          <p:nvPr/>
        </p:nvSpPr>
        <p:spPr>
          <a:xfrm>
            <a:off x="2268538" y="2565400"/>
            <a:ext cx="3455987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古代盛饭的圆形竹器</a:t>
            </a:r>
            <a:endParaRPr lang="zh-CN" altLang="en-US" sz="2800" b="1">
              <a:solidFill>
                <a:srgbClr val="0000FF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3" name="Text Box 8"/>
          <p:cNvSpPr txBox="1"/>
          <p:nvPr/>
        </p:nvSpPr>
        <p:spPr>
          <a:xfrm>
            <a:off x="5651500" y="2565400"/>
            <a:ext cx="3455988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这里改为名词，指水</a:t>
            </a:r>
            <a:endParaRPr lang="zh-CN" altLang="en-US" sz="2800" b="1">
              <a:solidFill>
                <a:srgbClr val="0000FF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4" name="Text Box 8"/>
          <p:cNvSpPr txBox="1"/>
          <p:nvPr/>
        </p:nvSpPr>
        <p:spPr>
          <a:xfrm>
            <a:off x="1763713" y="4005263"/>
            <a:ext cx="2160587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忍受不了了</a:t>
            </a:r>
            <a:endParaRPr lang="zh-CN" altLang="en-US" sz="2800" b="1">
              <a:solidFill>
                <a:srgbClr val="0000FF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5" name="Text Box 8"/>
          <p:cNvSpPr txBox="1"/>
          <p:nvPr/>
        </p:nvSpPr>
        <p:spPr>
          <a:xfrm>
            <a:off x="755650" y="5157788"/>
            <a:ext cx="8135938" cy="1098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lnSpc>
                <a:spcPct val="110000"/>
              </a:lnSpc>
              <a:spcBef>
                <a:spcPct val="50000"/>
              </a:spcBef>
            </a:pPr>
            <a:r>
              <a:rPr lang="en-US" altLang="zh-CN" sz="3200" b="1" dirty="0">
                <a:solidFill>
                  <a:srgbClr val="FF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“</a:t>
            </a:r>
            <a:r>
              <a:rPr lang="zh-CN" altLang="en-US" sz="3200" b="1" dirty="0">
                <a:solidFill>
                  <a:srgbClr val="FF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贤哉回也”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这是一个主谓倒装句，把表示赞叹的谓语部分“贤哉”放在主语部分“回也”之前。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300" grpId="0"/>
      <p:bldP spid="55301" grpId="0"/>
      <p:bldP spid="55302" grpId="0"/>
      <p:bldP spid="55303" grpId="0"/>
      <p:bldP spid="9224" grpId="0"/>
      <p:bldP spid="2" grpId="0"/>
      <p:bldP spid="3" grpId="0"/>
      <p:bldP spid="4" grpId="0"/>
      <p:bldP spid="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文本框 4103"/>
          <p:cNvSpPr txBox="1"/>
          <p:nvPr/>
        </p:nvSpPr>
        <p:spPr>
          <a:xfrm>
            <a:off x="106363" y="6350"/>
            <a:ext cx="1295400" cy="398463"/>
          </a:xfrm>
          <a:prstGeom prst="rect">
            <a:avLst/>
          </a:prstGeom>
          <a:noFill/>
          <a:ln w="9525">
            <a:noFill/>
          </a:ln>
        </p:spPr>
        <p:txBody>
          <a:bodyPr lIns="90170" tIns="46990" rIns="90170" bIns="46990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2000" b="1" dirty="0">
                <a:solidFill>
                  <a:srgbClr val="006666"/>
                </a:solidFill>
                <a:latin typeface="Arial" panose="020B0604020202020204" pitchFamily="34" charset="0"/>
                <a:ea typeface="方正姚体" pitchFamily="2" charset="-122"/>
              </a:rPr>
              <a:t>讲授新课</a:t>
            </a:r>
          </a:p>
        </p:txBody>
      </p:sp>
      <p:sp>
        <p:nvSpPr>
          <p:cNvPr id="56323" name="Rectangle 18"/>
          <p:cNvSpPr/>
          <p:nvPr/>
        </p:nvSpPr>
        <p:spPr>
          <a:xfrm>
            <a:off x="468313" y="549275"/>
            <a:ext cx="8280400" cy="28527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lnSpc>
                <a:spcPct val="14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4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翻译：      </a:t>
            </a:r>
          </a:p>
          <a:p>
            <a:pPr lvl="0">
              <a:lnSpc>
                <a:spcPct val="14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600" b="1" dirty="0">
                <a:latin typeface="Arial" panose="020B0604020202020204" pitchFamily="34" charset="0"/>
                <a:ea typeface="宋体" panose="02010600030101010101" pitchFamily="2" charset="-122"/>
              </a:rPr>
              <a:t>       孔子说：“多么有贤德啊，颜回！一竹篮饭，一瓜瓢水，住在 简陋的小巷子里，别人都受不了那穷困的忧愁，颜回却依然自得 其乐。多么有贤德啊，颜回！”</a:t>
            </a:r>
          </a:p>
        </p:txBody>
      </p:sp>
      <p:pic>
        <p:nvPicPr>
          <p:cNvPr id="56324" name="图片 56323" descr="t011365ae874198e0ad"/>
          <p:cNvPicPr>
            <a:picLocks noChangeAspect="1"/>
          </p:cNvPicPr>
          <p:nvPr/>
        </p:nvPicPr>
        <p:blipFill>
          <a:blip r:embed="rId3" cstate="print"/>
          <a:srcRect b="5486"/>
          <a:stretch>
            <a:fillRect/>
          </a:stretch>
        </p:blipFill>
        <p:spPr>
          <a:xfrm>
            <a:off x="4932363" y="3573463"/>
            <a:ext cx="3779837" cy="2679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6325" name="矩形 56324"/>
          <p:cNvSpPr/>
          <p:nvPr/>
        </p:nvSpPr>
        <p:spPr>
          <a:xfrm>
            <a:off x="468313" y="4365625"/>
            <a:ext cx="3527425" cy="1117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lnSpc>
                <a:spcPct val="120000"/>
              </a:lnSpc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孔子赞扬颜回坚持学习而贫贱不移的精神。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563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63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63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3" grpId="0"/>
      <p:bldP spid="5632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文本框 4103"/>
          <p:cNvSpPr txBox="1"/>
          <p:nvPr/>
        </p:nvSpPr>
        <p:spPr>
          <a:xfrm>
            <a:off x="106363" y="6350"/>
            <a:ext cx="1295400" cy="398463"/>
          </a:xfrm>
          <a:prstGeom prst="rect">
            <a:avLst/>
          </a:prstGeom>
          <a:noFill/>
          <a:ln w="9525">
            <a:noFill/>
          </a:ln>
        </p:spPr>
        <p:txBody>
          <a:bodyPr lIns="90170" tIns="46990" rIns="90170" bIns="46990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2000" b="1" dirty="0">
                <a:solidFill>
                  <a:srgbClr val="006666"/>
                </a:solidFill>
                <a:latin typeface="Arial" panose="020B0604020202020204" pitchFamily="34" charset="0"/>
                <a:ea typeface="方正姚体" pitchFamily="2" charset="-122"/>
              </a:rPr>
              <a:t>讲授新课</a:t>
            </a:r>
          </a:p>
        </p:txBody>
      </p:sp>
      <p:sp>
        <p:nvSpPr>
          <p:cNvPr id="57347" name="矩形 57346"/>
          <p:cNvSpPr/>
          <p:nvPr/>
        </p:nvSpPr>
        <p:spPr>
          <a:xfrm>
            <a:off x="395288" y="908050"/>
            <a:ext cx="8497887" cy="28225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lnSpc>
                <a:spcPct val="280000"/>
              </a:lnSpc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黑体" panose="02010600030101010101" pitchFamily="49" charset="-122"/>
                <a:ea typeface="黑体" panose="02010600030101010101" pitchFamily="49" charset="-122"/>
              </a:rPr>
              <a:t>    </a:t>
            </a:r>
            <a:r>
              <a:rPr lang="zh-CN" altLang="en-US" sz="3200" b="1" dirty="0">
                <a:latin typeface="黑体" panose="02010600030101010101" pitchFamily="49" charset="-122"/>
                <a:ea typeface="黑体" panose="02010600030101010101" pitchFamily="49" charset="-122"/>
              </a:rPr>
              <a:t>子曰：“知之者不如好之者，好之者不如乐之者。” （</a:t>
            </a:r>
            <a:r>
              <a:rPr lang="en-US" altLang="zh-CN" sz="3200" b="1" dirty="0">
                <a:latin typeface="黑体" panose="02010600030101010101" pitchFamily="49" charset="-122"/>
                <a:ea typeface="黑体" panose="02010600030101010101" pitchFamily="49" charset="-122"/>
              </a:rPr>
              <a:t>《</a:t>
            </a:r>
            <a:r>
              <a:rPr lang="zh-CN" altLang="en-US" sz="3200" b="1" dirty="0">
                <a:latin typeface="黑体" panose="02010600030101010101" pitchFamily="49" charset="-122"/>
                <a:ea typeface="黑体" panose="02010600030101010101" pitchFamily="49" charset="-122"/>
              </a:rPr>
              <a:t>雍也</a:t>
            </a:r>
            <a:r>
              <a:rPr lang="en-US" altLang="zh-CN" sz="3200" b="1" dirty="0">
                <a:latin typeface="黑体" panose="02010600030101010101" pitchFamily="49" charset="-122"/>
                <a:ea typeface="黑体" panose="02010600030101010101" pitchFamily="49" charset="-122"/>
              </a:rPr>
              <a:t>》</a:t>
            </a:r>
            <a:r>
              <a:rPr lang="zh-CN" altLang="en-US" sz="3200" b="1" dirty="0">
                <a:latin typeface="黑体" panose="02010600030101010101" pitchFamily="49" charset="-122"/>
                <a:ea typeface="黑体" panose="02010600030101010101" pitchFamily="49" charset="-122"/>
              </a:rPr>
              <a:t>）</a:t>
            </a:r>
          </a:p>
        </p:txBody>
      </p:sp>
      <p:sp>
        <p:nvSpPr>
          <p:cNvPr id="57348" name="矩形 57347"/>
          <p:cNvSpPr/>
          <p:nvPr/>
        </p:nvSpPr>
        <p:spPr>
          <a:xfrm>
            <a:off x="4700588" y="1579563"/>
            <a:ext cx="592137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FF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好</a:t>
            </a:r>
          </a:p>
        </p:txBody>
      </p:sp>
      <p:sp>
        <p:nvSpPr>
          <p:cNvPr id="9224" name="Text Box 8"/>
          <p:cNvSpPr txBox="1"/>
          <p:nvPr/>
        </p:nvSpPr>
        <p:spPr>
          <a:xfrm>
            <a:off x="4572000" y="2419350"/>
            <a:ext cx="1008063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喜爱</a:t>
            </a:r>
            <a:endParaRPr lang="zh-CN" altLang="en-US" sz="2800" b="1">
              <a:solidFill>
                <a:srgbClr val="0000FF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57350" name="Rectangle 18"/>
          <p:cNvSpPr/>
          <p:nvPr/>
        </p:nvSpPr>
        <p:spPr>
          <a:xfrm>
            <a:off x="395288" y="3716338"/>
            <a:ext cx="8496300" cy="2297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lnSpc>
                <a:spcPct val="14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4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翻译：      </a:t>
            </a:r>
          </a:p>
          <a:p>
            <a:pPr lvl="0">
              <a:lnSpc>
                <a:spcPct val="14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600" b="1" dirty="0">
                <a:latin typeface="Arial" panose="020B0604020202020204" pitchFamily="34" charset="0"/>
                <a:ea typeface="宋体" panose="02010600030101010101" pitchFamily="2" charset="-122"/>
              </a:rPr>
              <a:t>       孔子说：“对于学习，知道怎么学习的人，不如爱好学习的人；爱好学习的人，又不如以学习为乐趣的人。”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2000"/>
                                        <p:tgtEl>
                                          <p:spTgt spid="5735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8" grpId="0"/>
      <p:bldP spid="9224" grpId="0"/>
      <p:bldP spid="5735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文本框 5126"/>
          <p:cNvSpPr txBox="1"/>
          <p:nvPr/>
        </p:nvSpPr>
        <p:spPr>
          <a:xfrm>
            <a:off x="106363" y="44450"/>
            <a:ext cx="1296987" cy="398463"/>
          </a:xfrm>
          <a:prstGeom prst="rect">
            <a:avLst/>
          </a:prstGeom>
          <a:noFill/>
          <a:ln w="9525">
            <a:noFill/>
          </a:ln>
        </p:spPr>
        <p:txBody>
          <a:bodyPr lIns="90170" tIns="46990" rIns="90170" bIns="46990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rgbClr val="006666"/>
                </a:solidFill>
                <a:latin typeface="Arial" panose="020B0604020202020204" pitchFamily="34" charset="0"/>
                <a:ea typeface="方正姚体" pitchFamily="2" charset="-122"/>
              </a:rPr>
              <a:t>导入新课</a:t>
            </a:r>
          </a:p>
        </p:txBody>
      </p:sp>
      <p:grpSp>
        <p:nvGrpSpPr>
          <p:cNvPr id="30723" name="组合 30722"/>
          <p:cNvGrpSpPr/>
          <p:nvPr/>
        </p:nvGrpSpPr>
        <p:grpSpPr>
          <a:xfrm>
            <a:off x="250825" y="692150"/>
            <a:ext cx="2700338" cy="1155700"/>
            <a:chOff x="158" y="436"/>
            <a:chExt cx="1701" cy="728"/>
          </a:xfrm>
        </p:grpSpPr>
        <p:pic>
          <p:nvPicPr>
            <p:cNvPr id="30724" name="图片 30723" descr="2531170_111203636000_2"/>
            <p:cNvPicPr>
              <a:picLocks noChangeAspect="1"/>
            </p:cNvPicPr>
            <p:nvPr/>
          </p:nvPicPr>
          <p:blipFill>
            <a:blip r:embed="rId3" cstate="print"/>
            <a:srcRect b="51297"/>
            <a:stretch>
              <a:fillRect/>
            </a:stretch>
          </p:blipFill>
          <p:spPr>
            <a:xfrm>
              <a:off x="158" y="436"/>
              <a:ext cx="1701" cy="72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0725" name="矩形 30724"/>
            <p:cNvSpPr/>
            <p:nvPr/>
          </p:nvSpPr>
          <p:spPr>
            <a:xfrm>
              <a:off x="421" y="527"/>
              <a:ext cx="1280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>
                <a:buFont typeface="Arial" panose="020B0604020202020204" pitchFamily="34" charset="0"/>
                <a:buNone/>
              </a:pPr>
              <a:r>
                <a:rPr lang="zh-CN" altLang="en-US" sz="3200" b="1" dirty="0">
                  <a:solidFill>
                    <a:schemeClr val="accent1"/>
                  </a:solidFill>
                  <a:latin typeface="黑体" panose="02010600030101010101" pitchFamily="49" charset="-122"/>
                  <a:ea typeface="黑体" panose="02010600030101010101" pitchFamily="49" charset="-122"/>
                </a:rPr>
                <a:t>视频欣赏</a:t>
              </a:r>
            </a:p>
          </p:txBody>
        </p:sp>
      </p:grpSp>
      <p:pic>
        <p:nvPicPr>
          <p:cNvPr id="30726" name="[孔子]传说.wmv">
            <a:hlinkClick r:id="" action="ppaction://media"/>
          </p:cNvPr>
          <p:cNvPicPr>
            <a:picLocks noRot="1"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link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1908175" y="1916113"/>
            <a:ext cx="5976938" cy="44831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07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07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726"/>
                  </p:tgtEl>
                </p:cond>
              </p:nextCondLst>
            </p:seq>
            <p:video fullScrn="1"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0726"/>
                </p:tgtEl>
              </p:cMediaNode>
            </p:vide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文本框 4103"/>
          <p:cNvSpPr txBox="1"/>
          <p:nvPr/>
        </p:nvSpPr>
        <p:spPr>
          <a:xfrm>
            <a:off x="106363" y="6350"/>
            <a:ext cx="1295400" cy="398463"/>
          </a:xfrm>
          <a:prstGeom prst="rect">
            <a:avLst/>
          </a:prstGeom>
          <a:noFill/>
          <a:ln w="9525">
            <a:noFill/>
          </a:ln>
        </p:spPr>
        <p:txBody>
          <a:bodyPr lIns="90170" tIns="46990" rIns="90170" bIns="46990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2000" b="1" dirty="0">
                <a:solidFill>
                  <a:srgbClr val="006666"/>
                </a:solidFill>
                <a:latin typeface="Arial" panose="020B0604020202020204" pitchFamily="34" charset="0"/>
                <a:ea typeface="方正姚体" pitchFamily="2" charset="-122"/>
              </a:rPr>
              <a:t>讲授新课</a:t>
            </a:r>
          </a:p>
        </p:txBody>
      </p:sp>
      <p:sp>
        <p:nvSpPr>
          <p:cNvPr id="58371" name="矩形 58370"/>
          <p:cNvSpPr/>
          <p:nvPr/>
        </p:nvSpPr>
        <p:spPr>
          <a:xfrm>
            <a:off x="457200" y="1371600"/>
            <a:ext cx="8229600" cy="37480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40000"/>
              </a:lnSpc>
              <a:spcBef>
                <a:spcPct val="50000"/>
              </a:spcBef>
              <a:buNone/>
            </a:pPr>
            <a:r>
              <a:rPr lang="zh-CN" altLang="en-US" sz="2600" b="1" dirty="0">
                <a:ea typeface="宋体" panose="02010600030101010101" pitchFamily="2" charset="-122"/>
              </a:rPr>
              <a:t>本章阐述了学习态度：</a:t>
            </a:r>
            <a:r>
              <a:rPr lang="zh-CN" altLang="en-US" sz="3000" b="1" dirty="0">
                <a:solidFill>
                  <a:srgbClr val="FF0000"/>
                </a:solidFill>
                <a:ea typeface="宋体" panose="02010600030101010101" pitchFamily="2" charset="-122"/>
              </a:rPr>
              <a:t>以学习为快乐</a:t>
            </a:r>
          </a:p>
          <a:p>
            <a:pPr marL="0" lvl="0" indent="0">
              <a:lnSpc>
                <a:spcPct val="140000"/>
              </a:lnSpc>
              <a:spcBef>
                <a:spcPct val="50000"/>
              </a:spcBef>
              <a:buNone/>
            </a:pPr>
            <a:r>
              <a:rPr lang="zh-CN" altLang="en-US" sz="2600" b="1" dirty="0">
                <a:ea typeface="宋体" panose="02010600030101010101" pitchFamily="2" charset="-122"/>
              </a:rPr>
              <a:t>这一段运用了什么修辞？</a:t>
            </a:r>
          </a:p>
          <a:p>
            <a:pPr marL="0" lvl="0" indent="0">
              <a:lnSpc>
                <a:spcPct val="140000"/>
              </a:lnSpc>
              <a:spcBef>
                <a:spcPct val="50000"/>
              </a:spcBef>
              <a:buNone/>
            </a:pPr>
            <a:r>
              <a:rPr lang="zh-CN" altLang="en-US" sz="2600" b="1" dirty="0">
                <a:ea typeface="宋体" panose="02010600030101010101" pitchFamily="2" charset="-122"/>
              </a:rPr>
              <a:t>       </a:t>
            </a:r>
            <a:r>
              <a:rPr lang="zh-CN" altLang="en-US" sz="2600" b="1" dirty="0">
                <a:solidFill>
                  <a:srgbClr val="FF0000"/>
                </a:solidFill>
                <a:ea typeface="宋体" panose="02010600030101010101" pitchFamily="2" charset="-122"/>
              </a:rPr>
              <a:t>顶真</a:t>
            </a:r>
          </a:p>
          <a:p>
            <a:pPr marL="0" lvl="0" indent="0">
              <a:lnSpc>
                <a:spcPct val="140000"/>
              </a:lnSpc>
              <a:spcBef>
                <a:spcPct val="50000"/>
              </a:spcBef>
              <a:buNone/>
            </a:pPr>
            <a:r>
              <a:rPr lang="zh-CN" altLang="en-US" sz="2600" b="1" dirty="0">
                <a:ea typeface="宋体" panose="02010600030101010101" pitchFamily="2" charset="-122"/>
              </a:rPr>
              <a:t>       </a:t>
            </a:r>
            <a:r>
              <a:rPr lang="zh-CN" altLang="en-US" sz="2600" b="1" dirty="0">
                <a:solidFill>
                  <a:srgbClr val="0000FF"/>
                </a:solidFill>
                <a:ea typeface="宋体" panose="02010600030101010101" pitchFamily="2" charset="-122"/>
              </a:rPr>
              <a:t>讲学习的三个层次：知、好、乐，</a:t>
            </a:r>
          </a:p>
          <a:p>
            <a:pPr marL="0" lvl="0" indent="0">
              <a:lnSpc>
                <a:spcPct val="140000"/>
              </a:lnSpc>
              <a:spcBef>
                <a:spcPct val="50000"/>
              </a:spcBef>
              <a:buNone/>
            </a:pPr>
            <a:r>
              <a:rPr lang="zh-CN" altLang="en-US" sz="2600" b="1" dirty="0">
                <a:solidFill>
                  <a:srgbClr val="0000FF"/>
                </a:solidFill>
                <a:ea typeface="宋体" panose="02010600030101010101" pitchFamily="2" charset="-122"/>
              </a:rPr>
              <a:t>层层推进，使说理更加透彻，令人信服。</a:t>
            </a:r>
          </a:p>
        </p:txBody>
      </p:sp>
      <p:pic>
        <p:nvPicPr>
          <p:cNvPr id="58372" name="图片 58371" descr="t01cfef1c47e443c7d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194550" y="4048125"/>
            <a:ext cx="1698625" cy="25019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8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83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83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83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83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1" grpId="0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文本框 4103"/>
          <p:cNvSpPr txBox="1"/>
          <p:nvPr/>
        </p:nvSpPr>
        <p:spPr>
          <a:xfrm>
            <a:off x="106363" y="6350"/>
            <a:ext cx="1295400" cy="398463"/>
          </a:xfrm>
          <a:prstGeom prst="rect">
            <a:avLst/>
          </a:prstGeom>
          <a:noFill/>
          <a:ln w="9525">
            <a:noFill/>
          </a:ln>
        </p:spPr>
        <p:txBody>
          <a:bodyPr lIns="90170" tIns="46990" rIns="90170" bIns="46990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2000" b="1" dirty="0">
                <a:solidFill>
                  <a:srgbClr val="006666"/>
                </a:solidFill>
                <a:latin typeface="Arial" panose="020B0604020202020204" pitchFamily="34" charset="0"/>
                <a:ea typeface="方正姚体" pitchFamily="2" charset="-122"/>
              </a:rPr>
              <a:t>讲授新课</a:t>
            </a:r>
          </a:p>
        </p:txBody>
      </p:sp>
      <p:sp>
        <p:nvSpPr>
          <p:cNvPr id="59395" name="矩形 59394"/>
          <p:cNvSpPr/>
          <p:nvPr/>
        </p:nvSpPr>
        <p:spPr>
          <a:xfrm>
            <a:off x="395288" y="1125538"/>
            <a:ext cx="8497887" cy="41878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lnSpc>
                <a:spcPct val="280000"/>
              </a:lnSpc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黑体" panose="02010600030101010101" pitchFamily="49" charset="-122"/>
                <a:ea typeface="黑体" panose="02010600030101010101" pitchFamily="49" charset="-122"/>
              </a:rPr>
              <a:t>    </a:t>
            </a:r>
            <a:r>
              <a:rPr lang="zh-CN" altLang="en-US" sz="3200" b="1" dirty="0">
                <a:latin typeface="黑体" panose="02010600030101010101" pitchFamily="49" charset="-122"/>
                <a:ea typeface="黑体" panose="02010600030101010101" pitchFamily="49" charset="-122"/>
              </a:rPr>
              <a:t>子曰：“</a:t>
            </a:r>
            <a:r>
              <a:rPr lang="zh-CN" altLang="zh-CN" sz="3200" b="1" dirty="0">
                <a:latin typeface="黑体" panose="02010600030101010101" pitchFamily="49" charset="-122"/>
                <a:ea typeface="黑体" panose="02010600030101010101" pitchFamily="49" charset="-122"/>
              </a:rPr>
              <a:t>饭疏食饮水，曲肱而枕之，乐亦在其中矣。不义而富且贵，于我如浮云</a:t>
            </a:r>
            <a:r>
              <a:rPr lang="zh-CN" altLang="en-US" sz="3200" b="1" dirty="0">
                <a:latin typeface="黑体" panose="02010600030101010101" pitchFamily="49" charset="-122"/>
                <a:ea typeface="黑体" panose="02010600030101010101" pitchFamily="49" charset="-122"/>
              </a:rPr>
              <a:t>。” （</a:t>
            </a:r>
            <a:r>
              <a:rPr lang="en-US" altLang="zh-CN" sz="3200" b="1" dirty="0">
                <a:latin typeface="黑体" panose="02010600030101010101" pitchFamily="49" charset="-122"/>
                <a:ea typeface="黑体" panose="02010600030101010101" pitchFamily="49" charset="-122"/>
              </a:rPr>
              <a:t>《</a:t>
            </a:r>
            <a:r>
              <a:rPr lang="zh-CN" altLang="en-US" sz="3200" b="1" dirty="0">
                <a:latin typeface="黑体" panose="02010600030101010101" pitchFamily="49" charset="-122"/>
                <a:ea typeface="黑体" panose="02010600030101010101" pitchFamily="49" charset="-122"/>
              </a:rPr>
              <a:t>述而</a:t>
            </a:r>
            <a:r>
              <a:rPr lang="en-US" altLang="zh-CN" sz="3200" b="1" dirty="0">
                <a:latin typeface="黑体" panose="02010600030101010101" pitchFamily="49" charset="-122"/>
                <a:ea typeface="黑体" panose="02010600030101010101" pitchFamily="49" charset="-122"/>
              </a:rPr>
              <a:t>》</a:t>
            </a:r>
            <a:r>
              <a:rPr lang="zh-CN" altLang="en-US" sz="3200" b="1" dirty="0">
                <a:latin typeface="黑体" panose="02010600030101010101" pitchFamily="49" charset="-122"/>
                <a:ea typeface="黑体" panose="02010600030101010101" pitchFamily="49" charset="-122"/>
              </a:rPr>
              <a:t>）</a:t>
            </a:r>
          </a:p>
        </p:txBody>
      </p:sp>
      <p:sp>
        <p:nvSpPr>
          <p:cNvPr id="59396" name="矩形 59395"/>
          <p:cNvSpPr/>
          <p:nvPr/>
        </p:nvSpPr>
        <p:spPr>
          <a:xfrm>
            <a:off x="2659063" y="1806575"/>
            <a:ext cx="1800225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FF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饭疏食</a:t>
            </a:r>
          </a:p>
        </p:txBody>
      </p:sp>
      <p:sp>
        <p:nvSpPr>
          <p:cNvPr id="9224" name="Text Box 8"/>
          <p:cNvSpPr txBox="1"/>
          <p:nvPr/>
        </p:nvSpPr>
        <p:spPr>
          <a:xfrm>
            <a:off x="684213" y="1198563"/>
            <a:ext cx="7993062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吃粗粮作的食物。饭，这里改用为动词，吃。疏，粗粮。</a:t>
            </a:r>
          </a:p>
        </p:txBody>
      </p:sp>
      <p:sp>
        <p:nvSpPr>
          <p:cNvPr id="59398" name="矩形 59397"/>
          <p:cNvSpPr/>
          <p:nvPr/>
        </p:nvSpPr>
        <p:spPr>
          <a:xfrm>
            <a:off x="5100638" y="1806575"/>
            <a:ext cx="1023937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FF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曲肱</a:t>
            </a:r>
          </a:p>
        </p:txBody>
      </p:sp>
      <p:sp>
        <p:nvSpPr>
          <p:cNvPr id="2" name="Text Box 8"/>
          <p:cNvSpPr txBox="1"/>
          <p:nvPr/>
        </p:nvSpPr>
        <p:spPr>
          <a:xfrm>
            <a:off x="395288" y="2493963"/>
            <a:ext cx="8353425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弯着胳膊。肱，胳膊从肩到肘的部分，也泛着胳膊。</a:t>
            </a:r>
            <a:endParaRPr lang="zh-CN" altLang="en-US" sz="2800" b="1">
              <a:solidFill>
                <a:srgbClr val="0000FF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59400" name="矩形 59399"/>
          <p:cNvSpPr/>
          <p:nvPr/>
        </p:nvSpPr>
        <p:spPr>
          <a:xfrm>
            <a:off x="2843213" y="3167063"/>
            <a:ext cx="592137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FF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义</a:t>
            </a:r>
          </a:p>
        </p:txBody>
      </p:sp>
      <p:sp>
        <p:nvSpPr>
          <p:cNvPr id="3" name="Text Box 8"/>
          <p:cNvSpPr txBox="1"/>
          <p:nvPr/>
        </p:nvSpPr>
        <p:spPr>
          <a:xfrm>
            <a:off x="2411413" y="3790950"/>
            <a:ext cx="2160587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正当的行为</a:t>
            </a:r>
            <a:endParaRPr lang="zh-CN" altLang="en-US" sz="2800" b="1">
              <a:solidFill>
                <a:srgbClr val="0000FF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pic>
        <p:nvPicPr>
          <p:cNvPr id="59402" name="图片 59401" descr="t01ccac11756eff6071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651500" y="4292600"/>
            <a:ext cx="3257550" cy="2286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6" grpId="0"/>
      <p:bldP spid="9224" grpId="0"/>
      <p:bldP spid="59398" grpId="0"/>
      <p:bldP spid="2" grpId="0"/>
      <p:bldP spid="59400" grpId="0"/>
      <p:bldP spid="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文本框 4103"/>
          <p:cNvSpPr txBox="1"/>
          <p:nvPr/>
        </p:nvSpPr>
        <p:spPr>
          <a:xfrm>
            <a:off x="106363" y="6350"/>
            <a:ext cx="1295400" cy="398463"/>
          </a:xfrm>
          <a:prstGeom prst="rect">
            <a:avLst/>
          </a:prstGeom>
          <a:noFill/>
          <a:ln w="9525">
            <a:noFill/>
          </a:ln>
        </p:spPr>
        <p:txBody>
          <a:bodyPr lIns="90170" tIns="46990" rIns="90170" bIns="46990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2000" b="1" dirty="0">
                <a:solidFill>
                  <a:srgbClr val="006666"/>
                </a:solidFill>
                <a:latin typeface="Arial" panose="020B0604020202020204" pitchFamily="34" charset="0"/>
                <a:ea typeface="方正姚体" pitchFamily="2" charset="-122"/>
              </a:rPr>
              <a:t>讲授新课</a:t>
            </a:r>
          </a:p>
        </p:txBody>
      </p:sp>
      <p:sp>
        <p:nvSpPr>
          <p:cNvPr id="60419" name="Rectangle 18"/>
          <p:cNvSpPr/>
          <p:nvPr/>
        </p:nvSpPr>
        <p:spPr>
          <a:xfrm>
            <a:off x="468313" y="549275"/>
            <a:ext cx="8280400" cy="28527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lnSpc>
                <a:spcPct val="14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4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翻译：      </a:t>
            </a:r>
          </a:p>
          <a:p>
            <a:pPr lvl="0">
              <a:lnSpc>
                <a:spcPct val="14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600" b="1" dirty="0">
                <a:latin typeface="Arial" panose="020B0604020202020204" pitchFamily="34" charset="0"/>
                <a:ea typeface="宋体" panose="02010600030101010101" pitchFamily="2" charset="-122"/>
              </a:rPr>
              <a:t>       孔子说：“吃粗粮，喝冷水，弯着胳膊当枕头，其中也有乐趣啊。干违背义的事得来的富贵，对于我来讲就像飘浮在天空中的云一样。”</a:t>
            </a:r>
          </a:p>
        </p:txBody>
      </p:sp>
      <p:sp>
        <p:nvSpPr>
          <p:cNvPr id="60420" name="矩形 60419"/>
          <p:cNvSpPr/>
          <p:nvPr/>
        </p:nvSpPr>
        <p:spPr>
          <a:xfrm>
            <a:off x="539750" y="4030663"/>
            <a:ext cx="3887788" cy="16303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lnSpc>
                <a:spcPct val="120000"/>
              </a:lnSpc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这章讲认得道德修养，不义之财不能取，提倡“安贫乐道”。</a:t>
            </a:r>
          </a:p>
        </p:txBody>
      </p:sp>
      <p:pic>
        <p:nvPicPr>
          <p:cNvPr id="60421" name="图片 60420" descr="t010ff143cb9659d97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87900" y="3716338"/>
            <a:ext cx="3981450" cy="2286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6041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04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04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19" grpId="0"/>
      <p:bldP spid="60420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文本框 4103"/>
          <p:cNvSpPr txBox="1"/>
          <p:nvPr/>
        </p:nvSpPr>
        <p:spPr>
          <a:xfrm>
            <a:off x="106363" y="6350"/>
            <a:ext cx="1295400" cy="398463"/>
          </a:xfrm>
          <a:prstGeom prst="rect">
            <a:avLst/>
          </a:prstGeom>
          <a:noFill/>
          <a:ln w="9525">
            <a:noFill/>
          </a:ln>
        </p:spPr>
        <p:txBody>
          <a:bodyPr lIns="90170" tIns="46990" rIns="90170" bIns="46990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2000" b="1" dirty="0">
                <a:solidFill>
                  <a:srgbClr val="006666"/>
                </a:solidFill>
                <a:latin typeface="Arial" panose="020B0604020202020204" pitchFamily="34" charset="0"/>
                <a:ea typeface="方正姚体" pitchFamily="2" charset="-122"/>
              </a:rPr>
              <a:t>讲授新课</a:t>
            </a:r>
          </a:p>
        </p:txBody>
      </p:sp>
      <p:sp>
        <p:nvSpPr>
          <p:cNvPr id="61443" name="矩形 61442"/>
          <p:cNvSpPr/>
          <p:nvPr/>
        </p:nvSpPr>
        <p:spPr>
          <a:xfrm>
            <a:off x="395288" y="908050"/>
            <a:ext cx="8497887" cy="2333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lnSpc>
                <a:spcPct val="230000"/>
              </a:lnSpc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黑体" panose="02010600030101010101" pitchFamily="49" charset="-122"/>
                <a:ea typeface="黑体" panose="02010600030101010101" pitchFamily="49" charset="-122"/>
              </a:rPr>
              <a:t>    </a:t>
            </a:r>
            <a:r>
              <a:rPr lang="zh-CN" altLang="en-US" sz="3200" b="1" dirty="0">
                <a:latin typeface="黑体" panose="02010600030101010101" pitchFamily="49" charset="-122"/>
                <a:ea typeface="黑体" panose="02010600030101010101" pitchFamily="49" charset="-122"/>
              </a:rPr>
              <a:t>子曰：“</a:t>
            </a:r>
            <a:r>
              <a:rPr lang="zh-CN" altLang="zh-CN" sz="3200" b="1" dirty="0">
                <a:latin typeface="黑体" panose="02010600030101010101" pitchFamily="49" charset="-122"/>
                <a:ea typeface="黑体" panose="02010600030101010101" pitchFamily="49" charset="-122"/>
              </a:rPr>
              <a:t>三人行，必有我师焉；择其善者而从之，其不善者而改之</a:t>
            </a:r>
            <a:r>
              <a:rPr lang="zh-CN" altLang="en-US" sz="3200" b="1" dirty="0">
                <a:latin typeface="黑体" panose="02010600030101010101" pitchFamily="49" charset="-122"/>
                <a:ea typeface="黑体" panose="02010600030101010101" pitchFamily="49" charset="-122"/>
              </a:rPr>
              <a:t>。” （</a:t>
            </a:r>
            <a:r>
              <a:rPr lang="en-US" altLang="zh-CN" sz="3200" b="1" dirty="0">
                <a:latin typeface="黑体" panose="02010600030101010101" pitchFamily="49" charset="-122"/>
                <a:ea typeface="黑体" panose="02010600030101010101" pitchFamily="49" charset="-122"/>
              </a:rPr>
              <a:t>《</a:t>
            </a:r>
            <a:r>
              <a:rPr lang="zh-CN" altLang="en-US" sz="3200" b="1" dirty="0">
                <a:latin typeface="黑体" panose="02010600030101010101" pitchFamily="49" charset="-122"/>
                <a:ea typeface="黑体" panose="02010600030101010101" pitchFamily="49" charset="-122"/>
              </a:rPr>
              <a:t>述而</a:t>
            </a:r>
            <a:r>
              <a:rPr lang="en-US" altLang="zh-CN" sz="3200" b="1" dirty="0">
                <a:latin typeface="黑体" panose="02010600030101010101" pitchFamily="49" charset="-122"/>
                <a:ea typeface="黑体" panose="02010600030101010101" pitchFamily="49" charset="-122"/>
              </a:rPr>
              <a:t>》</a:t>
            </a:r>
            <a:r>
              <a:rPr lang="zh-CN" altLang="en-US" sz="3200" b="1" dirty="0">
                <a:latin typeface="黑体" panose="02010600030101010101" pitchFamily="49" charset="-122"/>
                <a:ea typeface="黑体" panose="02010600030101010101" pitchFamily="49" charset="-122"/>
              </a:rPr>
              <a:t>）</a:t>
            </a:r>
          </a:p>
        </p:txBody>
      </p:sp>
      <p:sp>
        <p:nvSpPr>
          <p:cNvPr id="61444" name="矩形 61443"/>
          <p:cNvSpPr/>
          <p:nvPr/>
        </p:nvSpPr>
        <p:spPr>
          <a:xfrm>
            <a:off x="5915025" y="1393825"/>
            <a:ext cx="592138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FF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焉</a:t>
            </a:r>
          </a:p>
        </p:txBody>
      </p:sp>
      <p:sp>
        <p:nvSpPr>
          <p:cNvPr id="9224" name="Text Box 8"/>
          <p:cNvSpPr txBox="1"/>
          <p:nvPr/>
        </p:nvSpPr>
        <p:spPr>
          <a:xfrm>
            <a:off x="5076825" y="765175"/>
            <a:ext cx="273685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于此，在这里</a:t>
            </a:r>
            <a:endParaRPr lang="zh-CN" altLang="en-US" sz="2800" b="1">
              <a:solidFill>
                <a:srgbClr val="0000FF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61446" name="Rectangle 18"/>
          <p:cNvSpPr/>
          <p:nvPr/>
        </p:nvSpPr>
        <p:spPr>
          <a:xfrm>
            <a:off x="323850" y="3284538"/>
            <a:ext cx="8496300" cy="28527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lnSpc>
                <a:spcPct val="14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4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翻译：      </a:t>
            </a:r>
          </a:p>
          <a:p>
            <a:pPr lvl="0">
              <a:lnSpc>
                <a:spcPct val="14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600" b="1" dirty="0">
                <a:latin typeface="Arial" panose="020B0604020202020204" pitchFamily="34" charset="0"/>
                <a:ea typeface="宋体" panose="02010600030101010101" pitchFamily="2" charset="-122"/>
              </a:rPr>
              <a:t>       孔子说：“几个人一同走路，其中必定有我的老师，我要选择他们的长处来学习，（看到自己也有）他们那些短处就要改正。”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2000"/>
                                        <p:tgtEl>
                                          <p:spTgt spid="6144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4" grpId="0"/>
      <p:bldP spid="9224" grpId="0"/>
      <p:bldP spid="61446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文本框 4103"/>
          <p:cNvSpPr txBox="1"/>
          <p:nvPr/>
        </p:nvSpPr>
        <p:spPr>
          <a:xfrm>
            <a:off x="106363" y="6350"/>
            <a:ext cx="1295400" cy="398463"/>
          </a:xfrm>
          <a:prstGeom prst="rect">
            <a:avLst/>
          </a:prstGeom>
          <a:noFill/>
          <a:ln w="9525">
            <a:noFill/>
          </a:ln>
        </p:spPr>
        <p:txBody>
          <a:bodyPr lIns="90170" tIns="46990" rIns="90170" bIns="46990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2000" b="1" dirty="0">
                <a:solidFill>
                  <a:srgbClr val="006666"/>
                </a:solidFill>
                <a:latin typeface="Arial" panose="020B0604020202020204" pitchFamily="34" charset="0"/>
                <a:ea typeface="方正姚体" pitchFamily="2" charset="-122"/>
              </a:rPr>
              <a:t>讲授新课</a:t>
            </a:r>
          </a:p>
        </p:txBody>
      </p:sp>
      <p:sp>
        <p:nvSpPr>
          <p:cNvPr id="62467" name="矩形 62466"/>
          <p:cNvSpPr/>
          <p:nvPr/>
        </p:nvSpPr>
        <p:spPr>
          <a:xfrm>
            <a:off x="539750" y="1196975"/>
            <a:ext cx="8280400" cy="24304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lnSpc>
                <a:spcPct val="160000"/>
              </a:lnSpc>
              <a:spcBef>
                <a:spcPct val="20000"/>
              </a:spcBef>
            </a:pPr>
            <a:r>
              <a:rPr lang="en-US" altLang="zh-CN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本章讲学习态度：向一切人学习。不但要学习别人的长处，还要借鉴别人的短处，反省自己有没有类似的毛病。</a:t>
            </a:r>
          </a:p>
        </p:txBody>
      </p:sp>
      <p:pic>
        <p:nvPicPr>
          <p:cNvPr id="62468" name="图片 62467" descr="t017247d3bd70a54abd"/>
          <p:cNvPicPr>
            <a:picLocks noChangeAspect="1"/>
          </p:cNvPicPr>
          <p:nvPr/>
        </p:nvPicPr>
        <p:blipFill>
          <a:blip r:embed="rId2" cstate="print"/>
          <a:srcRect b="4361"/>
          <a:stretch>
            <a:fillRect/>
          </a:stretch>
        </p:blipFill>
        <p:spPr>
          <a:xfrm>
            <a:off x="5796280" y="3933825"/>
            <a:ext cx="2914650" cy="218630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文本框 4103"/>
          <p:cNvSpPr txBox="1"/>
          <p:nvPr/>
        </p:nvSpPr>
        <p:spPr>
          <a:xfrm>
            <a:off x="106363" y="6350"/>
            <a:ext cx="1295400" cy="398463"/>
          </a:xfrm>
          <a:prstGeom prst="rect">
            <a:avLst/>
          </a:prstGeom>
          <a:noFill/>
          <a:ln w="9525">
            <a:noFill/>
          </a:ln>
        </p:spPr>
        <p:txBody>
          <a:bodyPr lIns="90170" tIns="46990" rIns="90170" bIns="46990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2000" b="1" dirty="0">
                <a:solidFill>
                  <a:srgbClr val="006666"/>
                </a:solidFill>
                <a:latin typeface="Arial" panose="020B0604020202020204" pitchFamily="34" charset="0"/>
                <a:ea typeface="方正姚体" pitchFamily="2" charset="-122"/>
              </a:rPr>
              <a:t>讲授新课</a:t>
            </a:r>
          </a:p>
        </p:txBody>
      </p:sp>
      <p:sp>
        <p:nvSpPr>
          <p:cNvPr id="63491" name="矩形 63490"/>
          <p:cNvSpPr/>
          <p:nvPr/>
        </p:nvSpPr>
        <p:spPr>
          <a:xfrm>
            <a:off x="395288" y="1549400"/>
            <a:ext cx="8497887" cy="28225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lnSpc>
                <a:spcPct val="28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黑体" panose="02010600030101010101" pitchFamily="49" charset="-122"/>
                <a:ea typeface="黑体" panose="02010600030101010101" pitchFamily="49" charset="-122"/>
              </a:rPr>
              <a:t>子在川上曰：“逝者如斯夫！不舍昼夜。” （</a:t>
            </a:r>
            <a:r>
              <a:rPr lang="en-US" altLang="zh-CN" sz="3200" b="1" dirty="0">
                <a:latin typeface="黑体" panose="02010600030101010101" pitchFamily="49" charset="-122"/>
                <a:ea typeface="黑体" panose="02010600030101010101" pitchFamily="49" charset="-122"/>
              </a:rPr>
              <a:t>《</a:t>
            </a:r>
            <a:r>
              <a:rPr lang="zh-CN" altLang="en-US" sz="3200" b="1" dirty="0">
                <a:latin typeface="黑体" panose="02010600030101010101" pitchFamily="49" charset="-122"/>
                <a:ea typeface="黑体" panose="02010600030101010101" pitchFamily="49" charset="-122"/>
              </a:rPr>
              <a:t>子罕</a:t>
            </a:r>
            <a:r>
              <a:rPr lang="en-US" altLang="zh-CN" sz="3200" b="1" dirty="0">
                <a:latin typeface="黑体" panose="02010600030101010101" pitchFamily="49" charset="-122"/>
                <a:ea typeface="黑体" panose="02010600030101010101" pitchFamily="49" charset="-122"/>
              </a:rPr>
              <a:t>》</a:t>
            </a:r>
            <a:r>
              <a:rPr lang="zh-CN" altLang="en-US" sz="3200" b="1" dirty="0">
                <a:latin typeface="黑体" panose="02010600030101010101" pitchFamily="49" charset="-122"/>
                <a:ea typeface="黑体" panose="02010600030101010101" pitchFamily="49" charset="-122"/>
              </a:rPr>
              <a:t>）</a:t>
            </a:r>
          </a:p>
        </p:txBody>
      </p:sp>
      <p:sp>
        <p:nvSpPr>
          <p:cNvPr id="63492" name="矩形 63491"/>
          <p:cNvSpPr/>
          <p:nvPr/>
        </p:nvSpPr>
        <p:spPr>
          <a:xfrm>
            <a:off x="468313" y="1125538"/>
            <a:ext cx="8496300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消逝的时光就像这河水啊！斯，此，指河里的流水。夫，语气词，表示感叹，相当于“啊”</a:t>
            </a:r>
          </a:p>
        </p:txBody>
      </p:sp>
      <p:sp>
        <p:nvSpPr>
          <p:cNvPr id="63493" name="矩形 63492"/>
          <p:cNvSpPr/>
          <p:nvPr/>
        </p:nvSpPr>
        <p:spPr>
          <a:xfrm>
            <a:off x="4140200" y="2935288"/>
            <a:ext cx="4535488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日夜不停的流。舍，停止。</a:t>
            </a:r>
          </a:p>
        </p:txBody>
      </p:sp>
      <p:sp>
        <p:nvSpPr>
          <p:cNvPr id="63494" name="矩形 63493"/>
          <p:cNvSpPr/>
          <p:nvPr/>
        </p:nvSpPr>
        <p:spPr>
          <a:xfrm>
            <a:off x="3035300" y="2220913"/>
            <a:ext cx="2224088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FF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逝者如斯夫</a:t>
            </a:r>
          </a:p>
        </p:txBody>
      </p:sp>
      <p:sp>
        <p:nvSpPr>
          <p:cNvPr id="63495" name="矩形 63494"/>
          <p:cNvSpPr/>
          <p:nvPr/>
        </p:nvSpPr>
        <p:spPr>
          <a:xfrm>
            <a:off x="5499100" y="2220913"/>
            <a:ext cx="1816100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FF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不舍昼夜</a:t>
            </a:r>
          </a:p>
        </p:txBody>
      </p:sp>
      <p:sp>
        <p:nvSpPr>
          <p:cNvPr id="63496" name="Rectangle 18"/>
          <p:cNvSpPr/>
          <p:nvPr/>
        </p:nvSpPr>
        <p:spPr>
          <a:xfrm>
            <a:off x="323850" y="4441825"/>
            <a:ext cx="8496300" cy="20113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lnSpc>
                <a:spcPct val="12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4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翻译：      </a:t>
            </a:r>
          </a:p>
          <a:p>
            <a:pPr lvl="0">
              <a:lnSpc>
                <a:spcPct val="12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600" b="1" dirty="0">
                <a:latin typeface="Arial" panose="020B0604020202020204" pitchFamily="34" charset="0"/>
                <a:ea typeface="宋体" panose="02010600030101010101" pitchFamily="2" charset="-122"/>
              </a:rPr>
              <a:t>       孔子站在河岸上说：“逝去的时光就像流水一样，日夜不停。”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2000"/>
                                        <p:tgtEl>
                                          <p:spTgt spid="6349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92" grpId="0"/>
      <p:bldP spid="63493" grpId="0"/>
      <p:bldP spid="63494" grpId="0"/>
      <p:bldP spid="63495" grpId="0"/>
      <p:bldP spid="63496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文本框 4103"/>
          <p:cNvSpPr txBox="1"/>
          <p:nvPr/>
        </p:nvSpPr>
        <p:spPr>
          <a:xfrm>
            <a:off x="106363" y="6350"/>
            <a:ext cx="1295400" cy="398463"/>
          </a:xfrm>
          <a:prstGeom prst="rect">
            <a:avLst/>
          </a:prstGeom>
          <a:noFill/>
          <a:ln w="9525">
            <a:noFill/>
          </a:ln>
        </p:spPr>
        <p:txBody>
          <a:bodyPr lIns="90170" tIns="46990" rIns="90170" bIns="46990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2000" b="1" dirty="0">
                <a:solidFill>
                  <a:srgbClr val="006666"/>
                </a:solidFill>
                <a:latin typeface="Arial" panose="020B0604020202020204" pitchFamily="34" charset="0"/>
                <a:ea typeface="方正姚体" pitchFamily="2" charset="-122"/>
              </a:rPr>
              <a:t>讲授新课</a:t>
            </a:r>
          </a:p>
        </p:txBody>
      </p:sp>
      <p:sp>
        <p:nvSpPr>
          <p:cNvPr id="64515" name="矩形 64514"/>
          <p:cNvSpPr/>
          <p:nvPr/>
        </p:nvSpPr>
        <p:spPr>
          <a:xfrm>
            <a:off x="457200" y="1455738"/>
            <a:ext cx="8229600" cy="40608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40000"/>
              </a:lnSpc>
              <a:spcBef>
                <a:spcPct val="50000"/>
              </a:spcBef>
              <a:buNone/>
            </a:pPr>
            <a:r>
              <a:rPr lang="zh-CN" altLang="en-US" sz="3400" b="1" dirty="0">
                <a:solidFill>
                  <a:srgbClr val="FF0000"/>
                </a:solidFill>
                <a:ea typeface="宋体" panose="02010600030101010101" pitchFamily="2" charset="-122"/>
              </a:rPr>
              <a:t>本章讲时光易逝，应珍惜时间。</a:t>
            </a:r>
          </a:p>
          <a:p>
            <a:pPr marL="0" lvl="0" indent="0">
              <a:lnSpc>
                <a:spcPct val="140000"/>
              </a:lnSpc>
              <a:spcBef>
                <a:spcPct val="50000"/>
              </a:spcBef>
              <a:buNone/>
            </a:pPr>
            <a:r>
              <a:rPr lang="zh-CN" altLang="en-US" sz="3000" b="1" dirty="0">
                <a:ea typeface="宋体" panose="02010600030101010101" pitchFamily="2" charset="-122"/>
              </a:rPr>
              <a:t>本章运用了什么修辞？</a:t>
            </a:r>
          </a:p>
          <a:p>
            <a:pPr marL="0" lvl="0" indent="0">
              <a:lnSpc>
                <a:spcPct val="140000"/>
              </a:lnSpc>
              <a:spcBef>
                <a:spcPct val="50000"/>
              </a:spcBef>
              <a:buNone/>
            </a:pPr>
            <a:r>
              <a:rPr lang="zh-CN" altLang="en-US" sz="3000" b="1" dirty="0">
                <a:ea typeface="宋体" panose="02010600030101010101" pitchFamily="2" charset="-122"/>
              </a:rPr>
              <a:t>       </a:t>
            </a:r>
            <a:r>
              <a:rPr lang="zh-CN" altLang="en-US" sz="3000" b="1" dirty="0">
                <a:solidFill>
                  <a:srgbClr val="0000FF"/>
                </a:solidFill>
                <a:ea typeface="宋体" panose="02010600030101010101" pitchFamily="2" charset="-122"/>
              </a:rPr>
              <a:t>比喻</a:t>
            </a:r>
          </a:p>
          <a:p>
            <a:pPr marL="0" lvl="0" indent="0">
              <a:lnSpc>
                <a:spcPct val="140000"/>
              </a:lnSpc>
              <a:spcBef>
                <a:spcPct val="50000"/>
              </a:spcBef>
              <a:buNone/>
            </a:pPr>
            <a:r>
              <a:rPr lang="zh-CN" altLang="en-US" sz="3000" b="1" dirty="0">
                <a:ea typeface="宋体" panose="02010600030101010101" pitchFamily="2" charset="-122"/>
              </a:rPr>
              <a:t>       </a:t>
            </a:r>
            <a:r>
              <a:rPr lang="zh-CN" altLang="en-US" sz="3000" b="1" dirty="0">
                <a:solidFill>
                  <a:srgbClr val="FF00FF"/>
                </a:solidFill>
                <a:ea typeface="宋体" panose="02010600030101010101" pitchFamily="2" charset="-122"/>
              </a:rPr>
              <a:t>用流水日夜不停、一去不返比喻时间的飞逝，指明时间的宝贵。</a:t>
            </a:r>
          </a:p>
        </p:txBody>
      </p:sp>
      <p:pic>
        <p:nvPicPr>
          <p:cNvPr id="64516" name="图片 64515" descr="t012ffd360ad7c63ae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019925" y="981075"/>
            <a:ext cx="2081213" cy="19510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45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45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45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45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15" grpId="0" build="p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文本框 4103"/>
          <p:cNvSpPr txBox="1"/>
          <p:nvPr/>
        </p:nvSpPr>
        <p:spPr>
          <a:xfrm>
            <a:off x="106363" y="6350"/>
            <a:ext cx="1295400" cy="398463"/>
          </a:xfrm>
          <a:prstGeom prst="rect">
            <a:avLst/>
          </a:prstGeom>
          <a:noFill/>
          <a:ln w="9525">
            <a:noFill/>
          </a:ln>
        </p:spPr>
        <p:txBody>
          <a:bodyPr lIns="90170" tIns="46990" rIns="90170" bIns="46990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2000" b="1" dirty="0">
                <a:solidFill>
                  <a:srgbClr val="006666"/>
                </a:solidFill>
                <a:latin typeface="Arial" panose="020B0604020202020204" pitchFamily="34" charset="0"/>
                <a:ea typeface="方正姚体" pitchFamily="2" charset="-122"/>
              </a:rPr>
              <a:t>讲授新课</a:t>
            </a:r>
          </a:p>
        </p:txBody>
      </p:sp>
      <p:sp>
        <p:nvSpPr>
          <p:cNvPr id="65539" name="矩形 65538"/>
          <p:cNvSpPr/>
          <p:nvPr/>
        </p:nvSpPr>
        <p:spPr>
          <a:xfrm>
            <a:off x="395288" y="1196975"/>
            <a:ext cx="8497887" cy="28225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lnSpc>
                <a:spcPct val="280000"/>
              </a:lnSpc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黑体" panose="02010600030101010101" pitchFamily="49" charset="-122"/>
                <a:ea typeface="黑体" panose="02010600030101010101" pitchFamily="49" charset="-122"/>
              </a:rPr>
              <a:t>    </a:t>
            </a:r>
            <a:r>
              <a:rPr lang="zh-CN" altLang="en-US" sz="3200" b="1" dirty="0">
                <a:latin typeface="黑体" panose="02010600030101010101" pitchFamily="49" charset="-122"/>
                <a:ea typeface="黑体" panose="02010600030101010101" pitchFamily="49" charset="-122"/>
              </a:rPr>
              <a:t>子曰：“三军可夺帅也，匹夫不可夺志也。” （</a:t>
            </a:r>
            <a:r>
              <a:rPr lang="en-US" altLang="zh-CN" sz="3200" b="1" dirty="0">
                <a:latin typeface="黑体" panose="02010600030101010101" pitchFamily="49" charset="-122"/>
                <a:ea typeface="黑体" panose="02010600030101010101" pitchFamily="49" charset="-122"/>
              </a:rPr>
              <a:t>《</a:t>
            </a:r>
            <a:r>
              <a:rPr lang="zh-CN" altLang="en-US" sz="3200" b="1" dirty="0">
                <a:latin typeface="黑体" panose="02010600030101010101" pitchFamily="49" charset="-122"/>
                <a:ea typeface="黑体" panose="02010600030101010101" pitchFamily="49" charset="-122"/>
              </a:rPr>
              <a:t>子罕</a:t>
            </a:r>
            <a:r>
              <a:rPr lang="en-US" altLang="zh-CN" sz="3200" b="1" dirty="0">
                <a:latin typeface="黑体" panose="02010600030101010101" pitchFamily="49" charset="-122"/>
                <a:ea typeface="黑体" panose="02010600030101010101" pitchFamily="49" charset="-122"/>
              </a:rPr>
              <a:t>》</a:t>
            </a:r>
            <a:r>
              <a:rPr lang="zh-CN" altLang="en-US" sz="3200" b="1" dirty="0">
                <a:latin typeface="黑体" panose="02010600030101010101" pitchFamily="49" charset="-122"/>
                <a:ea typeface="黑体" panose="02010600030101010101" pitchFamily="49" charset="-122"/>
              </a:rPr>
              <a:t>）</a:t>
            </a:r>
          </a:p>
        </p:txBody>
      </p:sp>
      <p:sp>
        <p:nvSpPr>
          <p:cNvPr id="65540" name="矩形 65539"/>
          <p:cNvSpPr/>
          <p:nvPr/>
        </p:nvSpPr>
        <p:spPr>
          <a:xfrm>
            <a:off x="539750" y="1196975"/>
            <a:ext cx="78486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军队的通称。周时代，大国设中军、上军、下军。</a:t>
            </a:r>
          </a:p>
        </p:txBody>
      </p:sp>
      <p:sp>
        <p:nvSpPr>
          <p:cNvPr id="65541" name="矩形 65540"/>
          <p:cNvSpPr/>
          <p:nvPr/>
        </p:nvSpPr>
        <p:spPr>
          <a:xfrm>
            <a:off x="2700338" y="2636838"/>
            <a:ext cx="3744912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旧时称平民中的男子。</a:t>
            </a:r>
          </a:p>
        </p:txBody>
      </p:sp>
      <p:sp>
        <p:nvSpPr>
          <p:cNvPr id="65542" name="矩形 65541"/>
          <p:cNvSpPr/>
          <p:nvPr/>
        </p:nvSpPr>
        <p:spPr>
          <a:xfrm>
            <a:off x="6373813" y="2781300"/>
            <a:ext cx="2519362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强迫改变志向。</a:t>
            </a:r>
          </a:p>
        </p:txBody>
      </p:sp>
      <p:sp>
        <p:nvSpPr>
          <p:cNvPr id="65543" name="矩形 65542"/>
          <p:cNvSpPr/>
          <p:nvPr/>
        </p:nvSpPr>
        <p:spPr>
          <a:xfrm>
            <a:off x="2643188" y="1868488"/>
            <a:ext cx="1000125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FF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三军</a:t>
            </a:r>
          </a:p>
        </p:txBody>
      </p:sp>
      <p:sp>
        <p:nvSpPr>
          <p:cNvPr id="65544" name="矩形 65543"/>
          <p:cNvSpPr/>
          <p:nvPr/>
        </p:nvSpPr>
        <p:spPr>
          <a:xfrm>
            <a:off x="5499100" y="1860550"/>
            <a:ext cx="1000125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FF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匹夫</a:t>
            </a:r>
          </a:p>
        </p:txBody>
      </p:sp>
      <p:sp>
        <p:nvSpPr>
          <p:cNvPr id="65545" name="矩形 65544"/>
          <p:cNvSpPr/>
          <p:nvPr/>
        </p:nvSpPr>
        <p:spPr>
          <a:xfrm>
            <a:off x="7132638" y="1876425"/>
            <a:ext cx="1000125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FF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夺志</a:t>
            </a:r>
          </a:p>
        </p:txBody>
      </p:sp>
      <p:sp>
        <p:nvSpPr>
          <p:cNvPr id="65546" name="Rectangle 18"/>
          <p:cNvSpPr/>
          <p:nvPr/>
        </p:nvSpPr>
        <p:spPr>
          <a:xfrm>
            <a:off x="323850" y="3724275"/>
            <a:ext cx="8496300" cy="2297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lnSpc>
                <a:spcPct val="14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4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翻译：      </a:t>
            </a:r>
          </a:p>
          <a:p>
            <a:pPr lvl="0">
              <a:lnSpc>
                <a:spcPct val="14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600" b="1" dirty="0">
                <a:latin typeface="Arial" panose="020B0604020202020204" pitchFamily="34" charset="0"/>
                <a:ea typeface="宋体" panose="02010600030101010101" pitchFamily="2" charset="-122"/>
              </a:rPr>
              <a:t>       孔子说：“军队可以被夺去主帅，男子汉却不可被夺去志气。”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2000"/>
                                        <p:tgtEl>
                                          <p:spTgt spid="6554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540" grpId="0"/>
      <p:bldP spid="65541" grpId="0"/>
      <p:bldP spid="65542" grpId="0"/>
      <p:bldP spid="65543" grpId="0"/>
      <p:bldP spid="65544" grpId="0"/>
      <p:bldP spid="65545" grpId="0"/>
      <p:bldP spid="65546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文本框 4103"/>
          <p:cNvSpPr txBox="1"/>
          <p:nvPr/>
        </p:nvSpPr>
        <p:spPr>
          <a:xfrm>
            <a:off x="106363" y="6350"/>
            <a:ext cx="1295400" cy="398463"/>
          </a:xfrm>
          <a:prstGeom prst="rect">
            <a:avLst/>
          </a:prstGeom>
          <a:noFill/>
          <a:ln w="9525">
            <a:noFill/>
          </a:ln>
        </p:spPr>
        <p:txBody>
          <a:bodyPr lIns="90170" tIns="46990" rIns="90170" bIns="46990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2000" b="1" dirty="0">
                <a:solidFill>
                  <a:srgbClr val="006666"/>
                </a:solidFill>
                <a:latin typeface="Arial" panose="020B0604020202020204" pitchFamily="34" charset="0"/>
                <a:ea typeface="方正姚体" pitchFamily="2" charset="-122"/>
              </a:rPr>
              <a:t>讲授新课</a:t>
            </a:r>
          </a:p>
        </p:txBody>
      </p:sp>
      <p:sp>
        <p:nvSpPr>
          <p:cNvPr id="66563" name="矩形 66562"/>
          <p:cNvSpPr/>
          <p:nvPr/>
        </p:nvSpPr>
        <p:spPr>
          <a:xfrm>
            <a:off x="395288" y="1196975"/>
            <a:ext cx="8497887" cy="28225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lnSpc>
                <a:spcPct val="280000"/>
              </a:lnSpc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黑体" panose="02010600030101010101" pitchFamily="49" charset="-122"/>
                <a:ea typeface="黑体" panose="02010600030101010101" pitchFamily="49" charset="-122"/>
              </a:rPr>
              <a:t>    </a:t>
            </a:r>
            <a:r>
              <a:rPr lang="zh-CN" altLang="en-US" sz="3200" b="1" dirty="0">
                <a:latin typeface="黑体" panose="02010600030101010101" pitchFamily="49" charset="-122"/>
                <a:ea typeface="黑体" panose="02010600030101010101" pitchFamily="49" charset="-122"/>
              </a:rPr>
              <a:t>子夏曰：“博学而笃志，切问而近思，仁在其中矣。” （</a:t>
            </a:r>
            <a:r>
              <a:rPr lang="en-US" altLang="zh-CN" sz="3200" b="1" dirty="0">
                <a:latin typeface="黑体" panose="02010600030101010101" pitchFamily="49" charset="-122"/>
                <a:ea typeface="黑体" panose="02010600030101010101" pitchFamily="49" charset="-122"/>
              </a:rPr>
              <a:t>《</a:t>
            </a:r>
            <a:r>
              <a:rPr lang="zh-CN" altLang="en-US" sz="3200" b="1" dirty="0">
                <a:latin typeface="黑体" panose="02010600030101010101" pitchFamily="49" charset="-122"/>
                <a:ea typeface="黑体" panose="02010600030101010101" pitchFamily="49" charset="-122"/>
              </a:rPr>
              <a:t>子张</a:t>
            </a:r>
            <a:r>
              <a:rPr lang="en-US" altLang="zh-CN" sz="3200" b="1" dirty="0">
                <a:latin typeface="黑体" panose="02010600030101010101" pitchFamily="49" charset="-122"/>
                <a:ea typeface="黑体" panose="02010600030101010101" pitchFamily="49" charset="-122"/>
              </a:rPr>
              <a:t>》</a:t>
            </a:r>
            <a:r>
              <a:rPr lang="zh-CN" altLang="en-US" sz="3200" b="1" dirty="0">
                <a:latin typeface="黑体" panose="02010600030101010101" pitchFamily="49" charset="-122"/>
                <a:ea typeface="黑体" panose="02010600030101010101" pitchFamily="49" charset="-122"/>
              </a:rPr>
              <a:t>）</a:t>
            </a:r>
          </a:p>
        </p:txBody>
      </p:sp>
      <p:sp>
        <p:nvSpPr>
          <p:cNvPr id="66564" name="矩形 66563"/>
          <p:cNvSpPr/>
          <p:nvPr/>
        </p:nvSpPr>
        <p:spPr>
          <a:xfrm>
            <a:off x="250825" y="1181100"/>
            <a:ext cx="69850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姓卜名商，字子夏，晋国人，孔子的学生。</a:t>
            </a:r>
          </a:p>
        </p:txBody>
      </p:sp>
      <p:sp>
        <p:nvSpPr>
          <p:cNvPr id="66565" name="矩形 66564"/>
          <p:cNvSpPr/>
          <p:nvPr/>
        </p:nvSpPr>
        <p:spPr>
          <a:xfrm>
            <a:off x="323850" y="2565400"/>
            <a:ext cx="5472113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广泛学习，坚定意志。笃，坚定。</a:t>
            </a:r>
          </a:p>
        </p:txBody>
      </p:sp>
      <p:sp>
        <p:nvSpPr>
          <p:cNvPr id="66566" name="矩形 66565"/>
          <p:cNvSpPr/>
          <p:nvPr/>
        </p:nvSpPr>
        <p:spPr>
          <a:xfrm>
            <a:off x="5940425" y="2565400"/>
            <a:ext cx="2663825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恳切求教，思考当前的问题。</a:t>
            </a:r>
          </a:p>
        </p:txBody>
      </p:sp>
      <p:sp>
        <p:nvSpPr>
          <p:cNvPr id="66567" name="矩形 66566"/>
          <p:cNvSpPr/>
          <p:nvPr/>
        </p:nvSpPr>
        <p:spPr>
          <a:xfrm>
            <a:off x="1211263" y="1868488"/>
            <a:ext cx="1000125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FF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子夏</a:t>
            </a:r>
          </a:p>
        </p:txBody>
      </p:sp>
      <p:sp>
        <p:nvSpPr>
          <p:cNvPr id="66568" name="矩形 66567"/>
          <p:cNvSpPr/>
          <p:nvPr/>
        </p:nvSpPr>
        <p:spPr>
          <a:xfrm>
            <a:off x="3067050" y="1876425"/>
            <a:ext cx="2224088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FF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博学而笃志</a:t>
            </a:r>
          </a:p>
        </p:txBody>
      </p:sp>
      <p:sp>
        <p:nvSpPr>
          <p:cNvPr id="66569" name="矩形 66568"/>
          <p:cNvSpPr/>
          <p:nvPr/>
        </p:nvSpPr>
        <p:spPr>
          <a:xfrm>
            <a:off x="5508625" y="1876425"/>
            <a:ext cx="2224088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FF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切问而近思</a:t>
            </a:r>
          </a:p>
        </p:txBody>
      </p:sp>
      <p:sp>
        <p:nvSpPr>
          <p:cNvPr id="66570" name="矩形 66569"/>
          <p:cNvSpPr/>
          <p:nvPr/>
        </p:nvSpPr>
        <p:spPr>
          <a:xfrm>
            <a:off x="7164388" y="836613"/>
            <a:ext cx="1728787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仁德，高尚的道德。</a:t>
            </a:r>
          </a:p>
        </p:txBody>
      </p:sp>
      <p:sp>
        <p:nvSpPr>
          <p:cNvPr id="66571" name="矩形 66570"/>
          <p:cNvSpPr/>
          <p:nvPr/>
        </p:nvSpPr>
        <p:spPr>
          <a:xfrm>
            <a:off x="7948613" y="1878013"/>
            <a:ext cx="592137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FF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仁</a:t>
            </a:r>
          </a:p>
        </p:txBody>
      </p:sp>
      <p:sp>
        <p:nvSpPr>
          <p:cNvPr id="66572" name="Rectangle 18"/>
          <p:cNvSpPr/>
          <p:nvPr/>
        </p:nvSpPr>
        <p:spPr>
          <a:xfrm>
            <a:off x="323850" y="3940175"/>
            <a:ext cx="8496300" cy="2297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lnSpc>
                <a:spcPct val="14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4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翻译：      </a:t>
            </a:r>
          </a:p>
          <a:p>
            <a:pPr lvl="0">
              <a:lnSpc>
                <a:spcPct val="14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600" b="1" dirty="0">
                <a:latin typeface="Arial" panose="020B0604020202020204" pitchFamily="34" charset="0"/>
                <a:ea typeface="宋体" panose="02010600030101010101" pitchFamily="2" charset="-122"/>
              </a:rPr>
              <a:t>      子夏说：“博览群书广泛学习而记得牢固，恳切地提出疑问再联系当前情况加以思考，仁就在其中了。”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9" dur="2000"/>
                                        <p:tgtEl>
                                          <p:spTgt spid="6657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4" grpId="0"/>
      <p:bldP spid="66565" grpId="0"/>
      <p:bldP spid="66566" grpId="0"/>
      <p:bldP spid="66567" grpId="0"/>
      <p:bldP spid="66568" grpId="0"/>
      <p:bldP spid="66569" grpId="0"/>
      <p:bldP spid="66570" grpId="0"/>
      <p:bldP spid="66571" grpId="0"/>
      <p:bldP spid="66572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文本框 4103"/>
          <p:cNvSpPr txBox="1"/>
          <p:nvPr/>
        </p:nvSpPr>
        <p:spPr>
          <a:xfrm>
            <a:off x="106363" y="44450"/>
            <a:ext cx="1295400" cy="398463"/>
          </a:xfrm>
          <a:prstGeom prst="rect">
            <a:avLst/>
          </a:prstGeom>
          <a:noFill/>
          <a:ln w="9525">
            <a:noFill/>
          </a:ln>
        </p:spPr>
        <p:txBody>
          <a:bodyPr lIns="90170" tIns="46990" rIns="90170" bIns="46990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2000" b="1" dirty="0">
                <a:solidFill>
                  <a:srgbClr val="006666"/>
                </a:solidFill>
                <a:latin typeface="Arial" panose="020B0604020202020204" pitchFamily="34" charset="0"/>
                <a:ea typeface="方正姚体" pitchFamily="2" charset="-122"/>
              </a:rPr>
              <a:t>讲授新课</a:t>
            </a:r>
          </a:p>
        </p:txBody>
      </p:sp>
      <p:sp>
        <p:nvSpPr>
          <p:cNvPr id="11" name="任意多边形 10"/>
          <p:cNvSpPr/>
          <p:nvPr/>
        </p:nvSpPr>
        <p:spPr>
          <a:xfrm>
            <a:off x="0" y="4865688"/>
            <a:ext cx="9144000" cy="1687513"/>
          </a:xfrm>
          <a:custGeom>
            <a:avLst/>
            <a:gdLst>
              <a:gd name="connsiteX0" fmla="*/ 3023870 w 9144000"/>
              <a:gd name="connsiteY0" fmla="*/ 0 h 1065785"/>
              <a:gd name="connsiteX1" fmla="*/ 8984268 w 9144000"/>
              <a:gd name="connsiteY1" fmla="*/ 916619 h 1065785"/>
              <a:gd name="connsiteX2" fmla="*/ 9144000 w 9144000"/>
              <a:gd name="connsiteY2" fmla="*/ 1017871 h 1065785"/>
              <a:gd name="connsiteX3" fmla="*/ 9144000 w 9144000"/>
              <a:gd name="connsiteY3" fmla="*/ 1065785 h 1065785"/>
              <a:gd name="connsiteX4" fmla="*/ 8986887 w 9144000"/>
              <a:gd name="connsiteY4" fmla="*/ 969715 h 1065785"/>
              <a:gd name="connsiteX5" fmla="*/ 3124200 w 9144000"/>
              <a:gd name="connsiteY5" fmla="*/ 100007 h 1065785"/>
              <a:gd name="connsiteX6" fmla="*/ 91360 w 9144000"/>
              <a:gd name="connsiteY6" fmla="*/ 271875 h 1065785"/>
              <a:gd name="connsiteX7" fmla="*/ 0 w 9144000"/>
              <a:gd name="connsiteY7" fmla="*/ 284296 h 1065785"/>
              <a:gd name="connsiteX8" fmla="*/ 0 w 9144000"/>
              <a:gd name="connsiteY8" fmla="*/ 174694 h 1065785"/>
              <a:gd name="connsiteX9" fmla="*/ 651944 w 9144000"/>
              <a:gd name="connsiteY9" fmla="*/ 104101 h 1065785"/>
              <a:gd name="connsiteX10" fmla="*/ 3023870 w 9144000"/>
              <a:gd name="connsiteY10" fmla="*/ 0 h 1065785"/>
              <a:gd name="connsiteX0-1" fmla="*/ 3023870 w 9144000"/>
              <a:gd name="connsiteY0-2" fmla="*/ 0 h 1065785"/>
              <a:gd name="connsiteX1-3" fmla="*/ 8984268 w 9144000"/>
              <a:gd name="connsiteY1-4" fmla="*/ 916619 h 1065785"/>
              <a:gd name="connsiteX2-5" fmla="*/ 9144000 w 9144000"/>
              <a:gd name="connsiteY2-6" fmla="*/ 1017871 h 1065785"/>
              <a:gd name="connsiteX3-7" fmla="*/ 9144000 w 9144000"/>
              <a:gd name="connsiteY3-8" fmla="*/ 1065785 h 1065785"/>
              <a:gd name="connsiteX4-9" fmla="*/ 8986887 w 9144000"/>
              <a:gd name="connsiteY4-10" fmla="*/ 969715 h 1065785"/>
              <a:gd name="connsiteX5-11" fmla="*/ 3124200 w 9144000"/>
              <a:gd name="connsiteY5-12" fmla="*/ 100007 h 1065785"/>
              <a:gd name="connsiteX6-13" fmla="*/ 91360 w 9144000"/>
              <a:gd name="connsiteY6-14" fmla="*/ 271875 h 1065785"/>
              <a:gd name="connsiteX7-15" fmla="*/ 0 w 9144000"/>
              <a:gd name="connsiteY7-16" fmla="*/ 284296 h 1065785"/>
              <a:gd name="connsiteX8-17" fmla="*/ 0 w 9144000"/>
              <a:gd name="connsiteY8-18" fmla="*/ 174694 h 1065785"/>
              <a:gd name="connsiteX9-19" fmla="*/ 3023870 w 9144000"/>
              <a:gd name="connsiteY9-20" fmla="*/ 0 h 1065785"/>
              <a:gd name="connsiteX0-21" fmla="*/ 0 w 9144000"/>
              <a:gd name="connsiteY0-22" fmla="*/ 74687 h 965778"/>
              <a:gd name="connsiteX1-23" fmla="*/ 8984268 w 9144000"/>
              <a:gd name="connsiteY1-24" fmla="*/ 816612 h 965778"/>
              <a:gd name="connsiteX2-25" fmla="*/ 9144000 w 9144000"/>
              <a:gd name="connsiteY2-26" fmla="*/ 917864 h 965778"/>
              <a:gd name="connsiteX3-27" fmla="*/ 9144000 w 9144000"/>
              <a:gd name="connsiteY3-28" fmla="*/ 965778 h 965778"/>
              <a:gd name="connsiteX4-29" fmla="*/ 8986887 w 9144000"/>
              <a:gd name="connsiteY4-30" fmla="*/ 869708 h 965778"/>
              <a:gd name="connsiteX5-31" fmla="*/ 3124200 w 9144000"/>
              <a:gd name="connsiteY5-32" fmla="*/ 0 h 965778"/>
              <a:gd name="connsiteX6-33" fmla="*/ 91360 w 9144000"/>
              <a:gd name="connsiteY6-34" fmla="*/ 171868 h 965778"/>
              <a:gd name="connsiteX7-35" fmla="*/ 0 w 9144000"/>
              <a:gd name="connsiteY7-36" fmla="*/ 184289 h 965778"/>
              <a:gd name="connsiteX8-37" fmla="*/ 0 w 9144000"/>
              <a:gd name="connsiteY8-38" fmla="*/ 74687 h 965778"/>
              <a:gd name="connsiteX0-39" fmla="*/ 0 w 9144000"/>
              <a:gd name="connsiteY0-40" fmla="*/ 478413 h 1369504"/>
              <a:gd name="connsiteX1-41" fmla="*/ 8984268 w 9144000"/>
              <a:gd name="connsiteY1-42" fmla="*/ 1220338 h 1369504"/>
              <a:gd name="connsiteX2-43" fmla="*/ 9144000 w 9144000"/>
              <a:gd name="connsiteY2-44" fmla="*/ 1321590 h 1369504"/>
              <a:gd name="connsiteX3-45" fmla="*/ 9144000 w 9144000"/>
              <a:gd name="connsiteY3-46" fmla="*/ 1369504 h 1369504"/>
              <a:gd name="connsiteX4-47" fmla="*/ 8986887 w 9144000"/>
              <a:gd name="connsiteY4-48" fmla="*/ 1273434 h 1369504"/>
              <a:gd name="connsiteX5-49" fmla="*/ 3124200 w 9144000"/>
              <a:gd name="connsiteY5-50" fmla="*/ 403726 h 1369504"/>
              <a:gd name="connsiteX6-51" fmla="*/ 91360 w 9144000"/>
              <a:gd name="connsiteY6-52" fmla="*/ 575594 h 1369504"/>
              <a:gd name="connsiteX7-53" fmla="*/ 0 w 9144000"/>
              <a:gd name="connsiteY7-54" fmla="*/ 588015 h 1369504"/>
              <a:gd name="connsiteX8-55" fmla="*/ 0 w 9144000"/>
              <a:gd name="connsiteY8-56" fmla="*/ 478413 h 1369504"/>
              <a:gd name="connsiteX0-57" fmla="*/ 0 w 9144000"/>
              <a:gd name="connsiteY0-58" fmla="*/ 677012 h 1568103"/>
              <a:gd name="connsiteX1-59" fmla="*/ 8984268 w 9144000"/>
              <a:gd name="connsiteY1-60" fmla="*/ 1418937 h 1568103"/>
              <a:gd name="connsiteX2-61" fmla="*/ 9144000 w 9144000"/>
              <a:gd name="connsiteY2-62" fmla="*/ 1520189 h 1568103"/>
              <a:gd name="connsiteX3-63" fmla="*/ 9144000 w 9144000"/>
              <a:gd name="connsiteY3-64" fmla="*/ 1568103 h 1568103"/>
              <a:gd name="connsiteX4-65" fmla="*/ 8986887 w 9144000"/>
              <a:gd name="connsiteY4-66" fmla="*/ 1472033 h 1568103"/>
              <a:gd name="connsiteX5-67" fmla="*/ 3124200 w 9144000"/>
              <a:gd name="connsiteY5-68" fmla="*/ 602325 h 1568103"/>
              <a:gd name="connsiteX6-69" fmla="*/ 91360 w 9144000"/>
              <a:gd name="connsiteY6-70" fmla="*/ 774193 h 1568103"/>
              <a:gd name="connsiteX7-71" fmla="*/ 0 w 9144000"/>
              <a:gd name="connsiteY7-72" fmla="*/ 786614 h 1568103"/>
              <a:gd name="connsiteX8-73" fmla="*/ 0 w 9144000"/>
              <a:gd name="connsiteY8-74" fmla="*/ 677012 h 1568103"/>
              <a:gd name="connsiteX0-75" fmla="*/ 0 w 9144000"/>
              <a:gd name="connsiteY0-76" fmla="*/ 74687 h 965778"/>
              <a:gd name="connsiteX1-77" fmla="*/ 9144000 w 9144000"/>
              <a:gd name="connsiteY1-78" fmla="*/ 917864 h 965778"/>
              <a:gd name="connsiteX2-79" fmla="*/ 9144000 w 9144000"/>
              <a:gd name="connsiteY2-80" fmla="*/ 965778 h 965778"/>
              <a:gd name="connsiteX3-81" fmla="*/ 8986887 w 9144000"/>
              <a:gd name="connsiteY3-82" fmla="*/ 869708 h 965778"/>
              <a:gd name="connsiteX4-83" fmla="*/ 3124200 w 9144000"/>
              <a:gd name="connsiteY4-84" fmla="*/ 0 h 965778"/>
              <a:gd name="connsiteX5-85" fmla="*/ 91360 w 9144000"/>
              <a:gd name="connsiteY5-86" fmla="*/ 171868 h 965778"/>
              <a:gd name="connsiteX6-87" fmla="*/ 0 w 9144000"/>
              <a:gd name="connsiteY6-88" fmla="*/ 184289 h 965778"/>
              <a:gd name="connsiteX7-89" fmla="*/ 0 w 9144000"/>
              <a:gd name="connsiteY7-90" fmla="*/ 74687 h 965778"/>
              <a:gd name="connsiteX0-91" fmla="*/ 0 w 9144000"/>
              <a:gd name="connsiteY0-92" fmla="*/ 74687 h 965778"/>
              <a:gd name="connsiteX1-93" fmla="*/ 9144000 w 9144000"/>
              <a:gd name="connsiteY1-94" fmla="*/ 917864 h 965778"/>
              <a:gd name="connsiteX2-95" fmla="*/ 9144000 w 9144000"/>
              <a:gd name="connsiteY2-96" fmla="*/ 965778 h 965778"/>
              <a:gd name="connsiteX3-97" fmla="*/ 3124200 w 9144000"/>
              <a:gd name="connsiteY3-98" fmla="*/ 0 h 965778"/>
              <a:gd name="connsiteX4-99" fmla="*/ 91360 w 9144000"/>
              <a:gd name="connsiteY4-100" fmla="*/ 171868 h 965778"/>
              <a:gd name="connsiteX5-101" fmla="*/ 0 w 9144000"/>
              <a:gd name="connsiteY5-102" fmla="*/ 184289 h 965778"/>
              <a:gd name="connsiteX6-103" fmla="*/ 0 w 9144000"/>
              <a:gd name="connsiteY6-104" fmla="*/ 74687 h 965778"/>
              <a:gd name="connsiteX0-105" fmla="*/ 0 w 9144000"/>
              <a:gd name="connsiteY0-106" fmla="*/ 99230 h 990321"/>
              <a:gd name="connsiteX1-107" fmla="*/ 9144000 w 9144000"/>
              <a:gd name="connsiteY1-108" fmla="*/ 942407 h 990321"/>
              <a:gd name="connsiteX2-109" fmla="*/ 9144000 w 9144000"/>
              <a:gd name="connsiteY2-110" fmla="*/ 990321 h 990321"/>
              <a:gd name="connsiteX3-111" fmla="*/ 3124200 w 9144000"/>
              <a:gd name="connsiteY3-112" fmla="*/ 24543 h 990321"/>
              <a:gd name="connsiteX4-113" fmla="*/ 91360 w 9144000"/>
              <a:gd name="connsiteY4-114" fmla="*/ 196411 h 990321"/>
              <a:gd name="connsiteX5-115" fmla="*/ 0 w 9144000"/>
              <a:gd name="connsiteY5-116" fmla="*/ 208832 h 990321"/>
              <a:gd name="connsiteX6-117" fmla="*/ 0 w 9144000"/>
              <a:gd name="connsiteY6-118" fmla="*/ 99230 h 990321"/>
              <a:gd name="connsiteX0-119" fmla="*/ 0 w 9144000"/>
              <a:gd name="connsiteY0-120" fmla="*/ 500740 h 1391831"/>
              <a:gd name="connsiteX1-121" fmla="*/ 9144000 w 9144000"/>
              <a:gd name="connsiteY1-122" fmla="*/ 1343917 h 1391831"/>
              <a:gd name="connsiteX2-123" fmla="*/ 9144000 w 9144000"/>
              <a:gd name="connsiteY2-124" fmla="*/ 1391831 h 1391831"/>
              <a:gd name="connsiteX3-125" fmla="*/ 3124200 w 9144000"/>
              <a:gd name="connsiteY3-126" fmla="*/ 426053 h 1391831"/>
              <a:gd name="connsiteX4-127" fmla="*/ 91360 w 9144000"/>
              <a:gd name="connsiteY4-128" fmla="*/ 597921 h 1391831"/>
              <a:gd name="connsiteX5-129" fmla="*/ 0 w 9144000"/>
              <a:gd name="connsiteY5-130" fmla="*/ 610342 h 1391831"/>
              <a:gd name="connsiteX6-131" fmla="*/ 0 w 9144000"/>
              <a:gd name="connsiteY6-132" fmla="*/ 500740 h 1391831"/>
              <a:gd name="connsiteX0-133" fmla="*/ 0 w 9144000"/>
              <a:gd name="connsiteY0-134" fmla="*/ 933512 h 1824603"/>
              <a:gd name="connsiteX1-135" fmla="*/ 9144000 w 9144000"/>
              <a:gd name="connsiteY1-136" fmla="*/ 1776689 h 1824603"/>
              <a:gd name="connsiteX2-137" fmla="*/ 9144000 w 9144000"/>
              <a:gd name="connsiteY2-138" fmla="*/ 1824603 h 1824603"/>
              <a:gd name="connsiteX3-139" fmla="*/ 3124200 w 9144000"/>
              <a:gd name="connsiteY3-140" fmla="*/ 858825 h 1824603"/>
              <a:gd name="connsiteX4-141" fmla="*/ 91360 w 9144000"/>
              <a:gd name="connsiteY4-142" fmla="*/ 1030693 h 1824603"/>
              <a:gd name="connsiteX5-143" fmla="*/ 0 w 9144000"/>
              <a:gd name="connsiteY5-144" fmla="*/ 1043114 h 1824603"/>
              <a:gd name="connsiteX6-145" fmla="*/ 0 w 9144000"/>
              <a:gd name="connsiteY6-146" fmla="*/ 933512 h 1824603"/>
              <a:gd name="connsiteX0-147" fmla="*/ 0 w 9144000"/>
              <a:gd name="connsiteY0-148" fmla="*/ 933512 h 1824603"/>
              <a:gd name="connsiteX1-149" fmla="*/ 9144000 w 9144000"/>
              <a:gd name="connsiteY1-150" fmla="*/ 1776689 h 1824603"/>
              <a:gd name="connsiteX2-151" fmla="*/ 9144000 w 9144000"/>
              <a:gd name="connsiteY2-152" fmla="*/ 1824603 h 1824603"/>
              <a:gd name="connsiteX3-153" fmla="*/ 3124200 w 9144000"/>
              <a:gd name="connsiteY3-154" fmla="*/ 858825 h 1824603"/>
              <a:gd name="connsiteX4-155" fmla="*/ 0 w 9144000"/>
              <a:gd name="connsiteY4-156" fmla="*/ 1043114 h 1824603"/>
              <a:gd name="connsiteX5-157" fmla="*/ 0 w 9144000"/>
              <a:gd name="connsiteY5-158" fmla="*/ 933512 h 1824603"/>
              <a:gd name="connsiteX0-159" fmla="*/ 0 w 9144000"/>
              <a:gd name="connsiteY0-160" fmla="*/ 933512 h 1824603"/>
              <a:gd name="connsiteX1-161" fmla="*/ 9144000 w 9144000"/>
              <a:gd name="connsiteY1-162" fmla="*/ 1776689 h 1824603"/>
              <a:gd name="connsiteX2-163" fmla="*/ 9144000 w 9144000"/>
              <a:gd name="connsiteY2-164" fmla="*/ 1824603 h 1824603"/>
              <a:gd name="connsiteX3-165" fmla="*/ 3124200 w 9144000"/>
              <a:gd name="connsiteY3-166" fmla="*/ 858825 h 1824603"/>
              <a:gd name="connsiteX4-167" fmla="*/ 0 w 9144000"/>
              <a:gd name="connsiteY4-168" fmla="*/ 1043114 h 1824603"/>
              <a:gd name="connsiteX5-169" fmla="*/ 0 w 9144000"/>
              <a:gd name="connsiteY5-170" fmla="*/ 933512 h 1824603"/>
              <a:gd name="connsiteX0-171" fmla="*/ 0 w 9144000"/>
              <a:gd name="connsiteY0-172" fmla="*/ 933512 h 1824603"/>
              <a:gd name="connsiteX1-173" fmla="*/ 9144000 w 9144000"/>
              <a:gd name="connsiteY1-174" fmla="*/ 1776689 h 1824603"/>
              <a:gd name="connsiteX2-175" fmla="*/ 9144000 w 9144000"/>
              <a:gd name="connsiteY2-176" fmla="*/ 1824603 h 1824603"/>
              <a:gd name="connsiteX3-177" fmla="*/ 3124200 w 9144000"/>
              <a:gd name="connsiteY3-178" fmla="*/ 858825 h 1824603"/>
              <a:gd name="connsiteX4-179" fmla="*/ 0 w 9144000"/>
              <a:gd name="connsiteY4-180" fmla="*/ 1043114 h 1824603"/>
              <a:gd name="connsiteX5-181" fmla="*/ 0 w 9144000"/>
              <a:gd name="connsiteY5-182" fmla="*/ 933512 h 1824603"/>
              <a:gd name="connsiteX0-183" fmla="*/ 0 w 9144000"/>
              <a:gd name="connsiteY0-184" fmla="*/ 933512 h 1824603"/>
              <a:gd name="connsiteX1-185" fmla="*/ 9144000 w 9144000"/>
              <a:gd name="connsiteY1-186" fmla="*/ 1776689 h 1824603"/>
              <a:gd name="connsiteX2-187" fmla="*/ 9144000 w 9144000"/>
              <a:gd name="connsiteY2-188" fmla="*/ 1824603 h 1824603"/>
              <a:gd name="connsiteX3-189" fmla="*/ 0 w 9144000"/>
              <a:gd name="connsiteY3-190" fmla="*/ 1043114 h 1824603"/>
              <a:gd name="connsiteX4-191" fmla="*/ 0 w 9144000"/>
              <a:gd name="connsiteY4-192" fmla="*/ 933512 h 1824603"/>
              <a:gd name="connsiteX0-193" fmla="*/ 0 w 9144000"/>
              <a:gd name="connsiteY0-194" fmla="*/ 933512 h 1824603"/>
              <a:gd name="connsiteX1-195" fmla="*/ 9144000 w 9144000"/>
              <a:gd name="connsiteY1-196" fmla="*/ 1776689 h 1824603"/>
              <a:gd name="connsiteX2-197" fmla="*/ 9144000 w 9144000"/>
              <a:gd name="connsiteY2-198" fmla="*/ 1824603 h 1824603"/>
              <a:gd name="connsiteX3-199" fmla="*/ 0 w 9144000"/>
              <a:gd name="connsiteY3-200" fmla="*/ 1043114 h 1824603"/>
              <a:gd name="connsiteX4-201" fmla="*/ 0 w 9144000"/>
              <a:gd name="connsiteY4-202" fmla="*/ 933512 h 1824603"/>
              <a:gd name="connsiteX0-203" fmla="*/ 0 w 9144000"/>
              <a:gd name="connsiteY0-204" fmla="*/ 933512 h 1824603"/>
              <a:gd name="connsiteX1-205" fmla="*/ 9144000 w 9144000"/>
              <a:gd name="connsiteY1-206" fmla="*/ 1776689 h 1824603"/>
              <a:gd name="connsiteX2-207" fmla="*/ 9144000 w 9144000"/>
              <a:gd name="connsiteY2-208" fmla="*/ 1824603 h 1824603"/>
              <a:gd name="connsiteX3-209" fmla="*/ 0 w 9144000"/>
              <a:gd name="connsiteY3-210" fmla="*/ 1043114 h 1824603"/>
              <a:gd name="connsiteX4-211" fmla="*/ 0 w 9144000"/>
              <a:gd name="connsiteY4-212" fmla="*/ 933512 h 1824603"/>
              <a:gd name="connsiteX0-213" fmla="*/ 0 w 9144000"/>
              <a:gd name="connsiteY0-214" fmla="*/ 933512 h 1824603"/>
              <a:gd name="connsiteX1-215" fmla="*/ 9144000 w 9144000"/>
              <a:gd name="connsiteY1-216" fmla="*/ 1776689 h 1824603"/>
              <a:gd name="connsiteX2-217" fmla="*/ 9144000 w 9144000"/>
              <a:gd name="connsiteY2-218" fmla="*/ 1824603 h 1824603"/>
              <a:gd name="connsiteX3-219" fmla="*/ 0 w 9144000"/>
              <a:gd name="connsiteY3-220" fmla="*/ 1043114 h 1824603"/>
              <a:gd name="connsiteX4-221" fmla="*/ 0 w 9144000"/>
              <a:gd name="connsiteY4-222" fmla="*/ 933512 h 1824603"/>
              <a:gd name="connsiteX0-223" fmla="*/ 0 w 9144000"/>
              <a:gd name="connsiteY0-224" fmla="*/ 933512 h 1824603"/>
              <a:gd name="connsiteX1-225" fmla="*/ 9144000 w 9144000"/>
              <a:gd name="connsiteY1-226" fmla="*/ 1776689 h 1824603"/>
              <a:gd name="connsiteX2-227" fmla="*/ 9144000 w 9144000"/>
              <a:gd name="connsiteY2-228" fmla="*/ 1824603 h 1824603"/>
              <a:gd name="connsiteX3-229" fmla="*/ 0 w 9144000"/>
              <a:gd name="connsiteY3-230" fmla="*/ 1043114 h 1824603"/>
              <a:gd name="connsiteX4-231" fmla="*/ 0 w 9144000"/>
              <a:gd name="connsiteY4-232" fmla="*/ 933512 h 1824603"/>
              <a:gd name="connsiteX0-233" fmla="*/ 0 w 9144000"/>
              <a:gd name="connsiteY0-234" fmla="*/ 872917 h 1764008"/>
              <a:gd name="connsiteX1-235" fmla="*/ 9144000 w 9144000"/>
              <a:gd name="connsiteY1-236" fmla="*/ 1716094 h 1764008"/>
              <a:gd name="connsiteX2-237" fmla="*/ 9144000 w 9144000"/>
              <a:gd name="connsiteY2-238" fmla="*/ 1764008 h 1764008"/>
              <a:gd name="connsiteX3-239" fmla="*/ 0 w 9144000"/>
              <a:gd name="connsiteY3-240" fmla="*/ 982519 h 1764008"/>
              <a:gd name="connsiteX4-241" fmla="*/ 0 w 9144000"/>
              <a:gd name="connsiteY4-242" fmla="*/ 872917 h 1764008"/>
              <a:gd name="connsiteX0-243" fmla="*/ 0 w 9144000"/>
              <a:gd name="connsiteY0-244" fmla="*/ 797721 h 1688812"/>
              <a:gd name="connsiteX1-245" fmla="*/ 9144000 w 9144000"/>
              <a:gd name="connsiteY1-246" fmla="*/ 1640898 h 1688812"/>
              <a:gd name="connsiteX2-247" fmla="*/ 9144000 w 9144000"/>
              <a:gd name="connsiteY2-248" fmla="*/ 1688812 h 1688812"/>
              <a:gd name="connsiteX3-249" fmla="*/ 0 w 9144000"/>
              <a:gd name="connsiteY3-250" fmla="*/ 907323 h 1688812"/>
              <a:gd name="connsiteX4-251" fmla="*/ 0 w 9144000"/>
              <a:gd name="connsiteY4-252" fmla="*/ 797721 h 1688812"/>
              <a:gd name="connsiteX0-253" fmla="*/ 0 w 9144000"/>
              <a:gd name="connsiteY0-254" fmla="*/ 797721 h 1688812"/>
              <a:gd name="connsiteX1-255" fmla="*/ 9144000 w 9144000"/>
              <a:gd name="connsiteY1-256" fmla="*/ 1640898 h 1688812"/>
              <a:gd name="connsiteX2-257" fmla="*/ 9144000 w 9144000"/>
              <a:gd name="connsiteY2-258" fmla="*/ 1688812 h 1688812"/>
              <a:gd name="connsiteX3-259" fmla="*/ 0 w 9144000"/>
              <a:gd name="connsiteY3-260" fmla="*/ 907323 h 1688812"/>
              <a:gd name="connsiteX4-261" fmla="*/ 0 w 9144000"/>
              <a:gd name="connsiteY4-262" fmla="*/ 797721 h 1688812"/>
              <a:gd name="connsiteX0-263" fmla="*/ 0 w 9144000"/>
              <a:gd name="connsiteY0-264" fmla="*/ 797721 h 1688812"/>
              <a:gd name="connsiteX1-265" fmla="*/ 9144000 w 9144000"/>
              <a:gd name="connsiteY1-266" fmla="*/ 1640898 h 1688812"/>
              <a:gd name="connsiteX2-267" fmla="*/ 9144000 w 9144000"/>
              <a:gd name="connsiteY2-268" fmla="*/ 1688812 h 1688812"/>
              <a:gd name="connsiteX3-269" fmla="*/ 0 w 9144000"/>
              <a:gd name="connsiteY3-270" fmla="*/ 907323 h 1688812"/>
              <a:gd name="connsiteX4-271" fmla="*/ 0 w 9144000"/>
              <a:gd name="connsiteY4-272" fmla="*/ 797721 h 1688812"/>
            </a:gdLst>
            <a:ahLst/>
            <a:cxnLst>
              <a:cxn ang="0">
                <a:pos x="connsiteX0-263" y="connsiteY0-264"/>
              </a:cxn>
              <a:cxn ang="0">
                <a:pos x="connsiteX1-265" y="connsiteY1-266"/>
              </a:cxn>
              <a:cxn ang="0">
                <a:pos x="connsiteX2-267" y="connsiteY2-268"/>
              </a:cxn>
              <a:cxn ang="0">
                <a:pos x="connsiteX3-269" y="connsiteY3-270"/>
              </a:cxn>
              <a:cxn ang="0">
                <a:pos x="connsiteX4-271" y="connsiteY4-272"/>
              </a:cxn>
            </a:cxnLst>
            <a:rect l="l" t="t" r="r" b="b"/>
            <a:pathLst>
              <a:path w="9144000" h="1688812">
                <a:moveTo>
                  <a:pt x="0" y="797721"/>
                </a:moveTo>
                <a:cubicBezTo>
                  <a:pt x="1714500" y="-118242"/>
                  <a:pt x="5314950" y="-688842"/>
                  <a:pt x="9144000" y="1640898"/>
                </a:cubicBezTo>
                <a:lnTo>
                  <a:pt x="9144000" y="1688812"/>
                </a:lnTo>
                <a:cubicBezTo>
                  <a:pt x="6400800" y="428191"/>
                  <a:pt x="3457575" y="-346656"/>
                  <a:pt x="0" y="907323"/>
                </a:cubicBezTo>
                <a:lnTo>
                  <a:pt x="0" y="797721"/>
                </a:lnTo>
                <a:close/>
              </a:path>
            </a:pathLst>
          </a:cu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任意多边形 6"/>
          <p:cNvSpPr/>
          <p:nvPr/>
        </p:nvSpPr>
        <p:spPr>
          <a:xfrm>
            <a:off x="0" y="5122863"/>
            <a:ext cx="9153525" cy="1504950"/>
          </a:xfrm>
          <a:custGeom>
            <a:avLst/>
            <a:gdLst>
              <a:gd name="connsiteX0" fmla="*/ 3023870 w 9144000"/>
              <a:gd name="connsiteY0" fmla="*/ 0 h 1065785"/>
              <a:gd name="connsiteX1" fmla="*/ 8984268 w 9144000"/>
              <a:gd name="connsiteY1" fmla="*/ 916619 h 1065785"/>
              <a:gd name="connsiteX2" fmla="*/ 9144000 w 9144000"/>
              <a:gd name="connsiteY2" fmla="*/ 1017871 h 1065785"/>
              <a:gd name="connsiteX3" fmla="*/ 9144000 w 9144000"/>
              <a:gd name="connsiteY3" fmla="*/ 1065785 h 1065785"/>
              <a:gd name="connsiteX4" fmla="*/ 8986887 w 9144000"/>
              <a:gd name="connsiteY4" fmla="*/ 969715 h 1065785"/>
              <a:gd name="connsiteX5" fmla="*/ 3124200 w 9144000"/>
              <a:gd name="connsiteY5" fmla="*/ 100007 h 1065785"/>
              <a:gd name="connsiteX6" fmla="*/ 91360 w 9144000"/>
              <a:gd name="connsiteY6" fmla="*/ 271875 h 1065785"/>
              <a:gd name="connsiteX7" fmla="*/ 0 w 9144000"/>
              <a:gd name="connsiteY7" fmla="*/ 284296 h 1065785"/>
              <a:gd name="connsiteX8" fmla="*/ 0 w 9144000"/>
              <a:gd name="connsiteY8" fmla="*/ 174694 h 1065785"/>
              <a:gd name="connsiteX9" fmla="*/ 651944 w 9144000"/>
              <a:gd name="connsiteY9" fmla="*/ 104101 h 1065785"/>
              <a:gd name="connsiteX10" fmla="*/ 3023870 w 9144000"/>
              <a:gd name="connsiteY10" fmla="*/ 0 h 1065785"/>
              <a:gd name="connsiteX0-1" fmla="*/ 3023870 w 9144000"/>
              <a:gd name="connsiteY0-2" fmla="*/ 0 h 1065785"/>
              <a:gd name="connsiteX1-3" fmla="*/ 8984268 w 9144000"/>
              <a:gd name="connsiteY1-4" fmla="*/ 916619 h 1065785"/>
              <a:gd name="connsiteX2-5" fmla="*/ 9144000 w 9144000"/>
              <a:gd name="connsiteY2-6" fmla="*/ 1017871 h 1065785"/>
              <a:gd name="connsiteX3-7" fmla="*/ 9144000 w 9144000"/>
              <a:gd name="connsiteY3-8" fmla="*/ 1065785 h 1065785"/>
              <a:gd name="connsiteX4-9" fmla="*/ 8986887 w 9144000"/>
              <a:gd name="connsiteY4-10" fmla="*/ 969715 h 1065785"/>
              <a:gd name="connsiteX5-11" fmla="*/ 3124200 w 9144000"/>
              <a:gd name="connsiteY5-12" fmla="*/ 100007 h 1065785"/>
              <a:gd name="connsiteX6-13" fmla="*/ 91360 w 9144000"/>
              <a:gd name="connsiteY6-14" fmla="*/ 271875 h 1065785"/>
              <a:gd name="connsiteX7-15" fmla="*/ 0 w 9144000"/>
              <a:gd name="connsiteY7-16" fmla="*/ 284296 h 1065785"/>
              <a:gd name="connsiteX8-17" fmla="*/ 0 w 9144000"/>
              <a:gd name="connsiteY8-18" fmla="*/ 174694 h 1065785"/>
              <a:gd name="connsiteX9-19" fmla="*/ 3023870 w 9144000"/>
              <a:gd name="connsiteY9-20" fmla="*/ 0 h 1065785"/>
              <a:gd name="connsiteX0-21" fmla="*/ 0 w 9144000"/>
              <a:gd name="connsiteY0-22" fmla="*/ 74687 h 965778"/>
              <a:gd name="connsiteX1-23" fmla="*/ 8984268 w 9144000"/>
              <a:gd name="connsiteY1-24" fmla="*/ 816612 h 965778"/>
              <a:gd name="connsiteX2-25" fmla="*/ 9144000 w 9144000"/>
              <a:gd name="connsiteY2-26" fmla="*/ 917864 h 965778"/>
              <a:gd name="connsiteX3-27" fmla="*/ 9144000 w 9144000"/>
              <a:gd name="connsiteY3-28" fmla="*/ 965778 h 965778"/>
              <a:gd name="connsiteX4-29" fmla="*/ 8986887 w 9144000"/>
              <a:gd name="connsiteY4-30" fmla="*/ 869708 h 965778"/>
              <a:gd name="connsiteX5-31" fmla="*/ 3124200 w 9144000"/>
              <a:gd name="connsiteY5-32" fmla="*/ 0 h 965778"/>
              <a:gd name="connsiteX6-33" fmla="*/ 91360 w 9144000"/>
              <a:gd name="connsiteY6-34" fmla="*/ 171868 h 965778"/>
              <a:gd name="connsiteX7-35" fmla="*/ 0 w 9144000"/>
              <a:gd name="connsiteY7-36" fmla="*/ 184289 h 965778"/>
              <a:gd name="connsiteX8-37" fmla="*/ 0 w 9144000"/>
              <a:gd name="connsiteY8-38" fmla="*/ 74687 h 965778"/>
              <a:gd name="connsiteX0-39" fmla="*/ 0 w 9144000"/>
              <a:gd name="connsiteY0-40" fmla="*/ 478413 h 1369504"/>
              <a:gd name="connsiteX1-41" fmla="*/ 8984268 w 9144000"/>
              <a:gd name="connsiteY1-42" fmla="*/ 1220338 h 1369504"/>
              <a:gd name="connsiteX2-43" fmla="*/ 9144000 w 9144000"/>
              <a:gd name="connsiteY2-44" fmla="*/ 1321590 h 1369504"/>
              <a:gd name="connsiteX3-45" fmla="*/ 9144000 w 9144000"/>
              <a:gd name="connsiteY3-46" fmla="*/ 1369504 h 1369504"/>
              <a:gd name="connsiteX4-47" fmla="*/ 8986887 w 9144000"/>
              <a:gd name="connsiteY4-48" fmla="*/ 1273434 h 1369504"/>
              <a:gd name="connsiteX5-49" fmla="*/ 3124200 w 9144000"/>
              <a:gd name="connsiteY5-50" fmla="*/ 403726 h 1369504"/>
              <a:gd name="connsiteX6-51" fmla="*/ 91360 w 9144000"/>
              <a:gd name="connsiteY6-52" fmla="*/ 575594 h 1369504"/>
              <a:gd name="connsiteX7-53" fmla="*/ 0 w 9144000"/>
              <a:gd name="connsiteY7-54" fmla="*/ 588015 h 1369504"/>
              <a:gd name="connsiteX8-55" fmla="*/ 0 w 9144000"/>
              <a:gd name="connsiteY8-56" fmla="*/ 478413 h 1369504"/>
              <a:gd name="connsiteX0-57" fmla="*/ 0 w 9144000"/>
              <a:gd name="connsiteY0-58" fmla="*/ 677012 h 1568103"/>
              <a:gd name="connsiteX1-59" fmla="*/ 8984268 w 9144000"/>
              <a:gd name="connsiteY1-60" fmla="*/ 1418937 h 1568103"/>
              <a:gd name="connsiteX2-61" fmla="*/ 9144000 w 9144000"/>
              <a:gd name="connsiteY2-62" fmla="*/ 1520189 h 1568103"/>
              <a:gd name="connsiteX3-63" fmla="*/ 9144000 w 9144000"/>
              <a:gd name="connsiteY3-64" fmla="*/ 1568103 h 1568103"/>
              <a:gd name="connsiteX4-65" fmla="*/ 8986887 w 9144000"/>
              <a:gd name="connsiteY4-66" fmla="*/ 1472033 h 1568103"/>
              <a:gd name="connsiteX5-67" fmla="*/ 3124200 w 9144000"/>
              <a:gd name="connsiteY5-68" fmla="*/ 602325 h 1568103"/>
              <a:gd name="connsiteX6-69" fmla="*/ 91360 w 9144000"/>
              <a:gd name="connsiteY6-70" fmla="*/ 774193 h 1568103"/>
              <a:gd name="connsiteX7-71" fmla="*/ 0 w 9144000"/>
              <a:gd name="connsiteY7-72" fmla="*/ 786614 h 1568103"/>
              <a:gd name="connsiteX8-73" fmla="*/ 0 w 9144000"/>
              <a:gd name="connsiteY8-74" fmla="*/ 677012 h 1568103"/>
              <a:gd name="connsiteX0-75" fmla="*/ 0 w 9144000"/>
              <a:gd name="connsiteY0-76" fmla="*/ 74687 h 965778"/>
              <a:gd name="connsiteX1-77" fmla="*/ 9144000 w 9144000"/>
              <a:gd name="connsiteY1-78" fmla="*/ 917864 h 965778"/>
              <a:gd name="connsiteX2-79" fmla="*/ 9144000 w 9144000"/>
              <a:gd name="connsiteY2-80" fmla="*/ 965778 h 965778"/>
              <a:gd name="connsiteX3-81" fmla="*/ 8986887 w 9144000"/>
              <a:gd name="connsiteY3-82" fmla="*/ 869708 h 965778"/>
              <a:gd name="connsiteX4-83" fmla="*/ 3124200 w 9144000"/>
              <a:gd name="connsiteY4-84" fmla="*/ 0 h 965778"/>
              <a:gd name="connsiteX5-85" fmla="*/ 91360 w 9144000"/>
              <a:gd name="connsiteY5-86" fmla="*/ 171868 h 965778"/>
              <a:gd name="connsiteX6-87" fmla="*/ 0 w 9144000"/>
              <a:gd name="connsiteY6-88" fmla="*/ 184289 h 965778"/>
              <a:gd name="connsiteX7-89" fmla="*/ 0 w 9144000"/>
              <a:gd name="connsiteY7-90" fmla="*/ 74687 h 965778"/>
              <a:gd name="connsiteX0-91" fmla="*/ 0 w 9144000"/>
              <a:gd name="connsiteY0-92" fmla="*/ 74687 h 965778"/>
              <a:gd name="connsiteX1-93" fmla="*/ 9144000 w 9144000"/>
              <a:gd name="connsiteY1-94" fmla="*/ 917864 h 965778"/>
              <a:gd name="connsiteX2-95" fmla="*/ 9144000 w 9144000"/>
              <a:gd name="connsiteY2-96" fmla="*/ 965778 h 965778"/>
              <a:gd name="connsiteX3-97" fmla="*/ 3124200 w 9144000"/>
              <a:gd name="connsiteY3-98" fmla="*/ 0 h 965778"/>
              <a:gd name="connsiteX4-99" fmla="*/ 91360 w 9144000"/>
              <a:gd name="connsiteY4-100" fmla="*/ 171868 h 965778"/>
              <a:gd name="connsiteX5-101" fmla="*/ 0 w 9144000"/>
              <a:gd name="connsiteY5-102" fmla="*/ 184289 h 965778"/>
              <a:gd name="connsiteX6-103" fmla="*/ 0 w 9144000"/>
              <a:gd name="connsiteY6-104" fmla="*/ 74687 h 965778"/>
              <a:gd name="connsiteX0-105" fmla="*/ 0 w 9144000"/>
              <a:gd name="connsiteY0-106" fmla="*/ 99230 h 990321"/>
              <a:gd name="connsiteX1-107" fmla="*/ 9144000 w 9144000"/>
              <a:gd name="connsiteY1-108" fmla="*/ 942407 h 990321"/>
              <a:gd name="connsiteX2-109" fmla="*/ 9144000 w 9144000"/>
              <a:gd name="connsiteY2-110" fmla="*/ 990321 h 990321"/>
              <a:gd name="connsiteX3-111" fmla="*/ 3124200 w 9144000"/>
              <a:gd name="connsiteY3-112" fmla="*/ 24543 h 990321"/>
              <a:gd name="connsiteX4-113" fmla="*/ 91360 w 9144000"/>
              <a:gd name="connsiteY4-114" fmla="*/ 196411 h 990321"/>
              <a:gd name="connsiteX5-115" fmla="*/ 0 w 9144000"/>
              <a:gd name="connsiteY5-116" fmla="*/ 208832 h 990321"/>
              <a:gd name="connsiteX6-117" fmla="*/ 0 w 9144000"/>
              <a:gd name="connsiteY6-118" fmla="*/ 99230 h 990321"/>
              <a:gd name="connsiteX0-119" fmla="*/ 0 w 9144000"/>
              <a:gd name="connsiteY0-120" fmla="*/ 500740 h 1391831"/>
              <a:gd name="connsiteX1-121" fmla="*/ 9144000 w 9144000"/>
              <a:gd name="connsiteY1-122" fmla="*/ 1343917 h 1391831"/>
              <a:gd name="connsiteX2-123" fmla="*/ 9144000 w 9144000"/>
              <a:gd name="connsiteY2-124" fmla="*/ 1391831 h 1391831"/>
              <a:gd name="connsiteX3-125" fmla="*/ 3124200 w 9144000"/>
              <a:gd name="connsiteY3-126" fmla="*/ 426053 h 1391831"/>
              <a:gd name="connsiteX4-127" fmla="*/ 91360 w 9144000"/>
              <a:gd name="connsiteY4-128" fmla="*/ 597921 h 1391831"/>
              <a:gd name="connsiteX5-129" fmla="*/ 0 w 9144000"/>
              <a:gd name="connsiteY5-130" fmla="*/ 610342 h 1391831"/>
              <a:gd name="connsiteX6-131" fmla="*/ 0 w 9144000"/>
              <a:gd name="connsiteY6-132" fmla="*/ 500740 h 1391831"/>
              <a:gd name="connsiteX0-133" fmla="*/ 0 w 9144000"/>
              <a:gd name="connsiteY0-134" fmla="*/ 933512 h 1824603"/>
              <a:gd name="connsiteX1-135" fmla="*/ 9144000 w 9144000"/>
              <a:gd name="connsiteY1-136" fmla="*/ 1776689 h 1824603"/>
              <a:gd name="connsiteX2-137" fmla="*/ 9144000 w 9144000"/>
              <a:gd name="connsiteY2-138" fmla="*/ 1824603 h 1824603"/>
              <a:gd name="connsiteX3-139" fmla="*/ 3124200 w 9144000"/>
              <a:gd name="connsiteY3-140" fmla="*/ 858825 h 1824603"/>
              <a:gd name="connsiteX4-141" fmla="*/ 91360 w 9144000"/>
              <a:gd name="connsiteY4-142" fmla="*/ 1030693 h 1824603"/>
              <a:gd name="connsiteX5-143" fmla="*/ 0 w 9144000"/>
              <a:gd name="connsiteY5-144" fmla="*/ 1043114 h 1824603"/>
              <a:gd name="connsiteX6-145" fmla="*/ 0 w 9144000"/>
              <a:gd name="connsiteY6-146" fmla="*/ 933512 h 1824603"/>
              <a:gd name="connsiteX0-147" fmla="*/ 0 w 9144000"/>
              <a:gd name="connsiteY0-148" fmla="*/ 933512 h 1824603"/>
              <a:gd name="connsiteX1-149" fmla="*/ 9144000 w 9144000"/>
              <a:gd name="connsiteY1-150" fmla="*/ 1776689 h 1824603"/>
              <a:gd name="connsiteX2-151" fmla="*/ 9144000 w 9144000"/>
              <a:gd name="connsiteY2-152" fmla="*/ 1824603 h 1824603"/>
              <a:gd name="connsiteX3-153" fmla="*/ 3124200 w 9144000"/>
              <a:gd name="connsiteY3-154" fmla="*/ 858825 h 1824603"/>
              <a:gd name="connsiteX4-155" fmla="*/ 0 w 9144000"/>
              <a:gd name="connsiteY4-156" fmla="*/ 1043114 h 1824603"/>
              <a:gd name="connsiteX5-157" fmla="*/ 0 w 9144000"/>
              <a:gd name="connsiteY5-158" fmla="*/ 933512 h 1824603"/>
              <a:gd name="connsiteX0-159" fmla="*/ 0 w 9144000"/>
              <a:gd name="connsiteY0-160" fmla="*/ 933512 h 1824603"/>
              <a:gd name="connsiteX1-161" fmla="*/ 9144000 w 9144000"/>
              <a:gd name="connsiteY1-162" fmla="*/ 1776689 h 1824603"/>
              <a:gd name="connsiteX2-163" fmla="*/ 9144000 w 9144000"/>
              <a:gd name="connsiteY2-164" fmla="*/ 1824603 h 1824603"/>
              <a:gd name="connsiteX3-165" fmla="*/ 3124200 w 9144000"/>
              <a:gd name="connsiteY3-166" fmla="*/ 858825 h 1824603"/>
              <a:gd name="connsiteX4-167" fmla="*/ 0 w 9144000"/>
              <a:gd name="connsiteY4-168" fmla="*/ 1043114 h 1824603"/>
              <a:gd name="connsiteX5-169" fmla="*/ 0 w 9144000"/>
              <a:gd name="connsiteY5-170" fmla="*/ 933512 h 1824603"/>
              <a:gd name="connsiteX0-171" fmla="*/ 0 w 9144000"/>
              <a:gd name="connsiteY0-172" fmla="*/ 933512 h 1824603"/>
              <a:gd name="connsiteX1-173" fmla="*/ 9144000 w 9144000"/>
              <a:gd name="connsiteY1-174" fmla="*/ 1776689 h 1824603"/>
              <a:gd name="connsiteX2-175" fmla="*/ 9144000 w 9144000"/>
              <a:gd name="connsiteY2-176" fmla="*/ 1824603 h 1824603"/>
              <a:gd name="connsiteX3-177" fmla="*/ 3124200 w 9144000"/>
              <a:gd name="connsiteY3-178" fmla="*/ 858825 h 1824603"/>
              <a:gd name="connsiteX4-179" fmla="*/ 0 w 9144000"/>
              <a:gd name="connsiteY4-180" fmla="*/ 1043114 h 1824603"/>
              <a:gd name="connsiteX5-181" fmla="*/ 0 w 9144000"/>
              <a:gd name="connsiteY5-182" fmla="*/ 933512 h 1824603"/>
              <a:gd name="connsiteX0-183" fmla="*/ 0 w 9144000"/>
              <a:gd name="connsiteY0-184" fmla="*/ 933512 h 1824603"/>
              <a:gd name="connsiteX1-185" fmla="*/ 9144000 w 9144000"/>
              <a:gd name="connsiteY1-186" fmla="*/ 1776689 h 1824603"/>
              <a:gd name="connsiteX2-187" fmla="*/ 9144000 w 9144000"/>
              <a:gd name="connsiteY2-188" fmla="*/ 1824603 h 1824603"/>
              <a:gd name="connsiteX3-189" fmla="*/ 0 w 9144000"/>
              <a:gd name="connsiteY3-190" fmla="*/ 1043114 h 1824603"/>
              <a:gd name="connsiteX4-191" fmla="*/ 0 w 9144000"/>
              <a:gd name="connsiteY4-192" fmla="*/ 933512 h 1824603"/>
              <a:gd name="connsiteX0-193" fmla="*/ 0 w 9144000"/>
              <a:gd name="connsiteY0-194" fmla="*/ 933512 h 1824603"/>
              <a:gd name="connsiteX1-195" fmla="*/ 9144000 w 9144000"/>
              <a:gd name="connsiteY1-196" fmla="*/ 1776689 h 1824603"/>
              <a:gd name="connsiteX2-197" fmla="*/ 9144000 w 9144000"/>
              <a:gd name="connsiteY2-198" fmla="*/ 1824603 h 1824603"/>
              <a:gd name="connsiteX3-199" fmla="*/ 0 w 9144000"/>
              <a:gd name="connsiteY3-200" fmla="*/ 1043114 h 1824603"/>
              <a:gd name="connsiteX4-201" fmla="*/ 0 w 9144000"/>
              <a:gd name="connsiteY4-202" fmla="*/ 933512 h 1824603"/>
              <a:gd name="connsiteX0-203" fmla="*/ 0 w 9144000"/>
              <a:gd name="connsiteY0-204" fmla="*/ 933512 h 1824603"/>
              <a:gd name="connsiteX1-205" fmla="*/ 9144000 w 9144000"/>
              <a:gd name="connsiteY1-206" fmla="*/ 1776689 h 1824603"/>
              <a:gd name="connsiteX2-207" fmla="*/ 9144000 w 9144000"/>
              <a:gd name="connsiteY2-208" fmla="*/ 1824603 h 1824603"/>
              <a:gd name="connsiteX3-209" fmla="*/ 0 w 9144000"/>
              <a:gd name="connsiteY3-210" fmla="*/ 1043114 h 1824603"/>
              <a:gd name="connsiteX4-211" fmla="*/ 0 w 9144000"/>
              <a:gd name="connsiteY4-212" fmla="*/ 933512 h 1824603"/>
              <a:gd name="connsiteX0-213" fmla="*/ 0 w 9144000"/>
              <a:gd name="connsiteY0-214" fmla="*/ 933512 h 1824603"/>
              <a:gd name="connsiteX1-215" fmla="*/ 9144000 w 9144000"/>
              <a:gd name="connsiteY1-216" fmla="*/ 1776689 h 1824603"/>
              <a:gd name="connsiteX2-217" fmla="*/ 9144000 w 9144000"/>
              <a:gd name="connsiteY2-218" fmla="*/ 1824603 h 1824603"/>
              <a:gd name="connsiteX3-219" fmla="*/ 0 w 9144000"/>
              <a:gd name="connsiteY3-220" fmla="*/ 1043114 h 1824603"/>
              <a:gd name="connsiteX4-221" fmla="*/ 0 w 9144000"/>
              <a:gd name="connsiteY4-222" fmla="*/ 933512 h 1824603"/>
              <a:gd name="connsiteX0-223" fmla="*/ 0 w 9144000"/>
              <a:gd name="connsiteY0-224" fmla="*/ 933512 h 1824603"/>
              <a:gd name="connsiteX1-225" fmla="*/ 9144000 w 9144000"/>
              <a:gd name="connsiteY1-226" fmla="*/ 1776689 h 1824603"/>
              <a:gd name="connsiteX2-227" fmla="*/ 9144000 w 9144000"/>
              <a:gd name="connsiteY2-228" fmla="*/ 1824603 h 1824603"/>
              <a:gd name="connsiteX3-229" fmla="*/ 0 w 9144000"/>
              <a:gd name="connsiteY3-230" fmla="*/ 1043114 h 1824603"/>
              <a:gd name="connsiteX4-231" fmla="*/ 0 w 9144000"/>
              <a:gd name="connsiteY4-232" fmla="*/ 933512 h 1824603"/>
              <a:gd name="connsiteX0-233" fmla="*/ 0 w 9144000"/>
              <a:gd name="connsiteY0-234" fmla="*/ 872917 h 1764008"/>
              <a:gd name="connsiteX1-235" fmla="*/ 9144000 w 9144000"/>
              <a:gd name="connsiteY1-236" fmla="*/ 1716094 h 1764008"/>
              <a:gd name="connsiteX2-237" fmla="*/ 9144000 w 9144000"/>
              <a:gd name="connsiteY2-238" fmla="*/ 1764008 h 1764008"/>
              <a:gd name="connsiteX3-239" fmla="*/ 0 w 9144000"/>
              <a:gd name="connsiteY3-240" fmla="*/ 982519 h 1764008"/>
              <a:gd name="connsiteX4-241" fmla="*/ 0 w 9144000"/>
              <a:gd name="connsiteY4-242" fmla="*/ 872917 h 1764008"/>
              <a:gd name="connsiteX0-243" fmla="*/ 0 w 9144000"/>
              <a:gd name="connsiteY0-244" fmla="*/ 731570 h 1622661"/>
              <a:gd name="connsiteX1-245" fmla="*/ 9144000 w 9144000"/>
              <a:gd name="connsiteY1-246" fmla="*/ 1574747 h 1622661"/>
              <a:gd name="connsiteX2-247" fmla="*/ 9144000 w 9144000"/>
              <a:gd name="connsiteY2-248" fmla="*/ 1622661 h 1622661"/>
              <a:gd name="connsiteX3-249" fmla="*/ 0 w 9144000"/>
              <a:gd name="connsiteY3-250" fmla="*/ 841172 h 1622661"/>
              <a:gd name="connsiteX4-251" fmla="*/ 0 w 9144000"/>
              <a:gd name="connsiteY4-252" fmla="*/ 731570 h 1622661"/>
              <a:gd name="connsiteX0-253" fmla="*/ 0 w 9144000"/>
              <a:gd name="connsiteY0-254" fmla="*/ 709886 h 1600977"/>
              <a:gd name="connsiteX1-255" fmla="*/ 9144000 w 9144000"/>
              <a:gd name="connsiteY1-256" fmla="*/ 1553063 h 1600977"/>
              <a:gd name="connsiteX2-257" fmla="*/ 9144000 w 9144000"/>
              <a:gd name="connsiteY2-258" fmla="*/ 1600977 h 1600977"/>
              <a:gd name="connsiteX3-259" fmla="*/ 0 w 9144000"/>
              <a:gd name="connsiteY3-260" fmla="*/ 819488 h 1600977"/>
              <a:gd name="connsiteX4-261" fmla="*/ 0 w 9144000"/>
              <a:gd name="connsiteY4-262" fmla="*/ 709886 h 1600977"/>
              <a:gd name="connsiteX0-263" fmla="*/ 0 w 9144000"/>
              <a:gd name="connsiteY0-264" fmla="*/ 709886 h 1600977"/>
              <a:gd name="connsiteX1-265" fmla="*/ 9144000 w 9144000"/>
              <a:gd name="connsiteY1-266" fmla="*/ 1553063 h 1600977"/>
              <a:gd name="connsiteX2-267" fmla="*/ 9144000 w 9144000"/>
              <a:gd name="connsiteY2-268" fmla="*/ 1600977 h 1600977"/>
              <a:gd name="connsiteX3-269" fmla="*/ 0 w 9144000"/>
              <a:gd name="connsiteY3-270" fmla="*/ 819488 h 1600977"/>
              <a:gd name="connsiteX4-271" fmla="*/ 0 w 9144000"/>
              <a:gd name="connsiteY4-272" fmla="*/ 709886 h 1600977"/>
              <a:gd name="connsiteX0-273" fmla="*/ 0 w 9144000"/>
              <a:gd name="connsiteY0-274" fmla="*/ 596494 h 1487585"/>
              <a:gd name="connsiteX1-275" fmla="*/ 9144000 w 9144000"/>
              <a:gd name="connsiteY1-276" fmla="*/ 1439671 h 1487585"/>
              <a:gd name="connsiteX2-277" fmla="*/ 9144000 w 9144000"/>
              <a:gd name="connsiteY2-278" fmla="*/ 1487585 h 1487585"/>
              <a:gd name="connsiteX3-279" fmla="*/ 0 w 9144000"/>
              <a:gd name="connsiteY3-280" fmla="*/ 706096 h 1487585"/>
              <a:gd name="connsiteX4-281" fmla="*/ 0 w 9144000"/>
              <a:gd name="connsiteY4-282" fmla="*/ 596494 h 1487585"/>
              <a:gd name="connsiteX0-283" fmla="*/ 0 w 9153525"/>
              <a:gd name="connsiteY0-284" fmla="*/ 613807 h 1504898"/>
              <a:gd name="connsiteX1-285" fmla="*/ 9153525 w 9153525"/>
              <a:gd name="connsiteY1-286" fmla="*/ 1418884 h 1504898"/>
              <a:gd name="connsiteX2-287" fmla="*/ 9144000 w 9153525"/>
              <a:gd name="connsiteY2-288" fmla="*/ 1504898 h 1504898"/>
              <a:gd name="connsiteX3-289" fmla="*/ 0 w 9153525"/>
              <a:gd name="connsiteY3-290" fmla="*/ 723409 h 1504898"/>
              <a:gd name="connsiteX4-291" fmla="*/ 0 w 9153525"/>
              <a:gd name="connsiteY4-292" fmla="*/ 613807 h 1504898"/>
              <a:gd name="connsiteX0-293" fmla="*/ 0 w 9153525"/>
              <a:gd name="connsiteY0-294" fmla="*/ 613807 h 1504898"/>
              <a:gd name="connsiteX1-295" fmla="*/ 9153525 w 9153525"/>
              <a:gd name="connsiteY1-296" fmla="*/ 1418884 h 1504898"/>
              <a:gd name="connsiteX2-297" fmla="*/ 9144000 w 9153525"/>
              <a:gd name="connsiteY2-298" fmla="*/ 1504898 h 1504898"/>
              <a:gd name="connsiteX3-299" fmla="*/ 0 w 9153525"/>
              <a:gd name="connsiteY3-300" fmla="*/ 723409 h 1504898"/>
              <a:gd name="connsiteX4-301" fmla="*/ 0 w 9153525"/>
              <a:gd name="connsiteY4-302" fmla="*/ 613807 h 1504898"/>
              <a:gd name="connsiteX0-303" fmla="*/ 0 w 9153525"/>
              <a:gd name="connsiteY0-304" fmla="*/ 613807 h 1504898"/>
              <a:gd name="connsiteX1-305" fmla="*/ 9153525 w 9153525"/>
              <a:gd name="connsiteY1-306" fmla="*/ 1418884 h 1504898"/>
              <a:gd name="connsiteX2-307" fmla="*/ 9144000 w 9153525"/>
              <a:gd name="connsiteY2-308" fmla="*/ 1504898 h 1504898"/>
              <a:gd name="connsiteX3-309" fmla="*/ 0 w 9153525"/>
              <a:gd name="connsiteY3-310" fmla="*/ 723409 h 1504898"/>
              <a:gd name="connsiteX4-311" fmla="*/ 0 w 9153525"/>
              <a:gd name="connsiteY4-312" fmla="*/ 613807 h 1504898"/>
              <a:gd name="connsiteX0-313" fmla="*/ 0 w 9153525"/>
              <a:gd name="connsiteY0-314" fmla="*/ 613807 h 1504898"/>
              <a:gd name="connsiteX1-315" fmla="*/ 9153525 w 9153525"/>
              <a:gd name="connsiteY1-316" fmla="*/ 1418884 h 1504898"/>
              <a:gd name="connsiteX2-317" fmla="*/ 9144000 w 9153525"/>
              <a:gd name="connsiteY2-318" fmla="*/ 1504898 h 1504898"/>
              <a:gd name="connsiteX3-319" fmla="*/ 0 w 9153525"/>
              <a:gd name="connsiteY3-320" fmla="*/ 723409 h 1504898"/>
              <a:gd name="connsiteX4-321" fmla="*/ 0 w 9153525"/>
              <a:gd name="connsiteY4-322" fmla="*/ 613807 h 1504898"/>
              <a:gd name="connsiteX0-323" fmla="*/ 0 w 9153525"/>
              <a:gd name="connsiteY0-324" fmla="*/ 613807 h 1504898"/>
              <a:gd name="connsiteX1-325" fmla="*/ 9153525 w 9153525"/>
              <a:gd name="connsiteY1-326" fmla="*/ 1418884 h 1504898"/>
              <a:gd name="connsiteX2-327" fmla="*/ 9144000 w 9153525"/>
              <a:gd name="connsiteY2-328" fmla="*/ 1504898 h 1504898"/>
              <a:gd name="connsiteX3-329" fmla="*/ 0 w 9153525"/>
              <a:gd name="connsiteY3-330" fmla="*/ 723409 h 1504898"/>
              <a:gd name="connsiteX4-331" fmla="*/ 0 w 9153525"/>
              <a:gd name="connsiteY4-332" fmla="*/ 613807 h 1504898"/>
              <a:gd name="connsiteX0-333" fmla="*/ 0 w 9153525"/>
              <a:gd name="connsiteY0-334" fmla="*/ 613807 h 1504898"/>
              <a:gd name="connsiteX1-335" fmla="*/ 9153525 w 9153525"/>
              <a:gd name="connsiteY1-336" fmla="*/ 1418884 h 1504898"/>
              <a:gd name="connsiteX2-337" fmla="*/ 9144000 w 9153525"/>
              <a:gd name="connsiteY2-338" fmla="*/ 1504898 h 1504898"/>
              <a:gd name="connsiteX3-339" fmla="*/ 0 w 9153525"/>
              <a:gd name="connsiteY3-340" fmla="*/ 723409 h 1504898"/>
              <a:gd name="connsiteX4-341" fmla="*/ 0 w 9153525"/>
              <a:gd name="connsiteY4-342" fmla="*/ 613807 h 1504898"/>
              <a:gd name="connsiteX0-343" fmla="*/ 0 w 9153525"/>
              <a:gd name="connsiteY0-344" fmla="*/ 613807 h 1504898"/>
              <a:gd name="connsiteX1-345" fmla="*/ 9153525 w 9153525"/>
              <a:gd name="connsiteY1-346" fmla="*/ 1418884 h 1504898"/>
              <a:gd name="connsiteX2-347" fmla="*/ 9144000 w 9153525"/>
              <a:gd name="connsiteY2-348" fmla="*/ 1504898 h 1504898"/>
              <a:gd name="connsiteX3-349" fmla="*/ 0 w 9153525"/>
              <a:gd name="connsiteY3-350" fmla="*/ 723409 h 1504898"/>
              <a:gd name="connsiteX4-351" fmla="*/ 0 w 9153525"/>
              <a:gd name="connsiteY4-352" fmla="*/ 613807 h 1504898"/>
            </a:gdLst>
            <a:ahLst/>
            <a:cxnLst>
              <a:cxn ang="0">
                <a:pos x="connsiteX0-343" y="connsiteY0-344"/>
              </a:cxn>
              <a:cxn ang="0">
                <a:pos x="connsiteX1-345" y="connsiteY1-346"/>
              </a:cxn>
              <a:cxn ang="0">
                <a:pos x="connsiteX2-347" y="connsiteY2-348"/>
              </a:cxn>
              <a:cxn ang="0">
                <a:pos x="connsiteX3-349" y="connsiteY3-350"/>
              </a:cxn>
              <a:cxn ang="0">
                <a:pos x="connsiteX4-351" y="connsiteY4-352"/>
              </a:cxn>
            </a:cxnLst>
            <a:rect l="l" t="t" r="r" b="b"/>
            <a:pathLst>
              <a:path w="9153525" h="1504898">
                <a:moveTo>
                  <a:pt x="0" y="613807"/>
                </a:moveTo>
                <a:cubicBezTo>
                  <a:pt x="1933575" y="-73556"/>
                  <a:pt x="4972050" y="-596531"/>
                  <a:pt x="9153525" y="1418884"/>
                </a:cubicBezTo>
                <a:lnTo>
                  <a:pt x="9144000" y="1504898"/>
                </a:lnTo>
                <a:cubicBezTo>
                  <a:pt x="7581900" y="720527"/>
                  <a:pt x="3390900" y="-368645"/>
                  <a:pt x="0" y="723409"/>
                </a:cubicBezTo>
                <a:lnTo>
                  <a:pt x="0" y="613807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67589" name="图片 1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87575" y="1598613"/>
            <a:ext cx="4768850" cy="27098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7590" name="Rectangle 2"/>
          <p:cNvSpPr txBox="1"/>
          <p:nvPr/>
        </p:nvSpPr>
        <p:spPr>
          <a:xfrm>
            <a:off x="2047875" y="3287713"/>
            <a:ext cx="5116513" cy="904875"/>
          </a:xfrm>
          <a:prstGeom prst="rect">
            <a:avLst/>
          </a:prstGeom>
          <a:noFill/>
          <a:ln w="9525">
            <a:noFill/>
          </a:ln>
        </p:spPr>
        <p:txBody>
          <a:bodyPr lIns="0" rIns="0" anchor="ctr"/>
          <a:lstStyle/>
          <a:p>
            <a:pPr lvl="0" algn="ctr"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rgbClr val="1966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精读课文    细节感知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文本框 5126"/>
          <p:cNvSpPr txBox="1"/>
          <p:nvPr/>
        </p:nvSpPr>
        <p:spPr>
          <a:xfrm>
            <a:off x="106363" y="44450"/>
            <a:ext cx="1296987" cy="398463"/>
          </a:xfrm>
          <a:prstGeom prst="rect">
            <a:avLst/>
          </a:prstGeom>
          <a:noFill/>
          <a:ln w="9525">
            <a:noFill/>
          </a:ln>
        </p:spPr>
        <p:txBody>
          <a:bodyPr lIns="90170" tIns="46990" rIns="90170" bIns="46990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rgbClr val="006666"/>
                </a:solidFill>
                <a:latin typeface="Arial" panose="020B0604020202020204" pitchFamily="34" charset="0"/>
                <a:ea typeface="方正姚体" pitchFamily="2" charset="-122"/>
              </a:rPr>
              <a:t>导入新课</a:t>
            </a:r>
          </a:p>
        </p:txBody>
      </p:sp>
      <p:sp>
        <p:nvSpPr>
          <p:cNvPr id="31747" name="矩形 31746"/>
          <p:cNvSpPr/>
          <p:nvPr/>
        </p:nvSpPr>
        <p:spPr>
          <a:xfrm>
            <a:off x="250825" y="836613"/>
            <a:ext cx="8569325" cy="50927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lnSpc>
                <a:spcPct val="13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子路曾经问孔子：“听说一个主张很好，是不是应该马上实行？”孔子说：“还有比你更有经验、有阅历的父兄呢，你应该先向他们请教请教再说，哪里能马上就做呢？”可是冉有也同样问过孔子：“听说一个主张很好，是不是应该马上实行呢？”孔子却答道：“当然应该马上实行。”公西华看见同样问题而答复不同，想不通，便去问孔子，孔子说：“冉求遇事畏缩，所以要鼓励他勇敢；仲由遇事轻率，所以要叮嘱他慎重。”</a:t>
            </a: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标题 68609"/>
          <p:cNvSpPr>
            <a:spLocks noGrp="1"/>
          </p:cNvSpPr>
          <p:nvPr>
            <p:ph type="title"/>
          </p:nvPr>
        </p:nvSpPr>
        <p:spPr>
          <a:xfrm>
            <a:off x="3708400" y="1293813"/>
            <a:ext cx="2170113" cy="695325"/>
          </a:xfrm>
          <a:ln/>
        </p:spPr>
        <p:txBody>
          <a:bodyPr vert="horz" wrap="square" lIns="91440" tIns="45720" rIns="91440" bIns="45720" anchor="t"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zh-CN" altLang="en-US" b="1" dirty="0">
                <a:solidFill>
                  <a:srgbClr val="FF0000"/>
                </a:solidFill>
                <a:ea typeface="宋体" panose="02010600030101010101" pitchFamily="2" charset="-122"/>
              </a:rPr>
              <a:t>通假字</a:t>
            </a:r>
          </a:p>
        </p:txBody>
      </p:sp>
      <p:sp>
        <p:nvSpPr>
          <p:cNvPr id="68611" name="文本占位符 68610"/>
          <p:cNvSpPr>
            <a:spLocks noGrp="1"/>
          </p:cNvSpPr>
          <p:nvPr>
            <p:ph type="body" idx="1"/>
          </p:nvPr>
        </p:nvSpPr>
        <p:spPr>
          <a:xfrm>
            <a:off x="457200" y="2428875"/>
            <a:ext cx="8229600" cy="3663950"/>
          </a:xfrm>
          <a:ln/>
        </p:spPr>
        <p:txBody>
          <a:bodyPr vert="horz" wrap="square" lIns="91440" tIns="45720" rIns="91440" bIns="45720" anchor="t">
            <a:spAutoFit/>
          </a:bodyPr>
          <a:lstStyle/>
          <a:p>
            <a:pPr marL="0" indent="0">
              <a:lnSpc>
                <a:spcPct val="140000"/>
              </a:lnSpc>
              <a:spcBef>
                <a:spcPct val="50000"/>
              </a:spcBef>
              <a:buNone/>
            </a:pPr>
            <a:r>
              <a:rPr lang="zh-CN" altLang="en-US" sz="2600" b="1" dirty="0">
                <a:ea typeface="宋体" panose="02010600030101010101" pitchFamily="2" charset="-122"/>
              </a:rPr>
              <a:t>不亦</a:t>
            </a:r>
            <a:r>
              <a:rPr lang="zh-CN" altLang="en-US" sz="2600" b="1" u="sng" dirty="0">
                <a:solidFill>
                  <a:srgbClr val="FF00FF"/>
                </a:solidFill>
                <a:ea typeface="宋体" panose="02010600030101010101" pitchFamily="2" charset="-122"/>
              </a:rPr>
              <a:t>说</a:t>
            </a:r>
            <a:r>
              <a:rPr lang="zh-CN" altLang="en-US" sz="2600" b="1" dirty="0">
                <a:ea typeface="宋体" panose="02010600030101010101" pitchFamily="2" charset="-122"/>
              </a:rPr>
              <a:t>乎</a:t>
            </a:r>
          </a:p>
          <a:p>
            <a:pPr marL="0" indent="0">
              <a:lnSpc>
                <a:spcPct val="140000"/>
              </a:lnSpc>
              <a:spcBef>
                <a:spcPct val="50000"/>
              </a:spcBef>
              <a:buNone/>
            </a:pPr>
            <a:r>
              <a:rPr lang="zh-CN" altLang="en-US" sz="2600" b="1" dirty="0">
                <a:ea typeface="宋体" panose="02010600030101010101" pitchFamily="2" charset="-122"/>
              </a:rPr>
              <a:t>说：同悦，喜悦、愉快</a:t>
            </a:r>
          </a:p>
          <a:p>
            <a:pPr marL="0" indent="0">
              <a:lnSpc>
                <a:spcPct val="140000"/>
              </a:lnSpc>
              <a:spcBef>
                <a:spcPct val="50000"/>
              </a:spcBef>
              <a:buNone/>
            </a:pPr>
            <a:endParaRPr lang="zh-CN" altLang="en-US" sz="2600" b="1" dirty="0">
              <a:ea typeface="宋体" panose="02010600030101010101" pitchFamily="2" charset="-122"/>
            </a:endParaRPr>
          </a:p>
          <a:p>
            <a:pPr marL="0" indent="0">
              <a:lnSpc>
                <a:spcPct val="140000"/>
              </a:lnSpc>
              <a:spcBef>
                <a:spcPct val="50000"/>
              </a:spcBef>
              <a:buNone/>
            </a:pPr>
            <a:r>
              <a:rPr lang="zh-CN" altLang="en-US" sz="2600" b="1" dirty="0">
                <a:ea typeface="宋体" panose="02010600030101010101" pitchFamily="2" charset="-122"/>
              </a:rPr>
              <a:t>吾十</a:t>
            </a:r>
            <a:r>
              <a:rPr lang="zh-CN" altLang="en-US" sz="2600" b="1" u="sng" dirty="0">
                <a:solidFill>
                  <a:srgbClr val="FF00FF"/>
                </a:solidFill>
                <a:ea typeface="宋体" panose="02010600030101010101" pitchFamily="2" charset="-122"/>
              </a:rPr>
              <a:t>有</a:t>
            </a:r>
            <a:r>
              <a:rPr lang="zh-CN" altLang="en-US" sz="2600" b="1" dirty="0">
                <a:ea typeface="宋体" panose="02010600030101010101" pitchFamily="2" charset="-122"/>
              </a:rPr>
              <a:t>五而志于学</a:t>
            </a:r>
          </a:p>
          <a:p>
            <a:pPr marL="0" indent="0">
              <a:lnSpc>
                <a:spcPct val="140000"/>
              </a:lnSpc>
              <a:spcBef>
                <a:spcPct val="50000"/>
              </a:spcBef>
              <a:buNone/>
            </a:pPr>
            <a:r>
              <a:rPr lang="zh-CN" altLang="en-US" sz="2600" b="1" dirty="0">
                <a:ea typeface="宋体" panose="02010600030101010101" pitchFamily="2" charset="-122"/>
              </a:rPr>
              <a:t>有：同又，放在整数与零数之间</a:t>
            </a:r>
          </a:p>
        </p:txBody>
      </p:sp>
      <p:pic>
        <p:nvPicPr>
          <p:cNvPr id="68612" name="图片 68611" descr="t01337a863e14754be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300788" y="3303588"/>
            <a:ext cx="2152650" cy="2286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8613" name="文本框 4103"/>
          <p:cNvSpPr txBox="1"/>
          <p:nvPr/>
        </p:nvSpPr>
        <p:spPr>
          <a:xfrm>
            <a:off x="106363" y="44450"/>
            <a:ext cx="1295400" cy="398463"/>
          </a:xfrm>
          <a:prstGeom prst="rect">
            <a:avLst/>
          </a:prstGeom>
          <a:noFill/>
          <a:ln w="9525">
            <a:noFill/>
          </a:ln>
        </p:spPr>
        <p:txBody>
          <a:bodyPr lIns="90170" tIns="46990" rIns="90170" bIns="46990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2000" b="1" dirty="0">
                <a:solidFill>
                  <a:srgbClr val="006666"/>
                </a:solidFill>
                <a:latin typeface="Arial" panose="020B0604020202020204" pitchFamily="34" charset="0"/>
                <a:ea typeface="方正姚体" pitchFamily="2" charset="-122"/>
              </a:rPr>
              <a:t>讲授新课</a:t>
            </a:r>
          </a:p>
        </p:txBody>
      </p:sp>
      <p:grpSp>
        <p:nvGrpSpPr>
          <p:cNvPr id="68614" name="组合 68613"/>
          <p:cNvGrpSpPr/>
          <p:nvPr/>
        </p:nvGrpSpPr>
        <p:grpSpPr>
          <a:xfrm>
            <a:off x="250825" y="692150"/>
            <a:ext cx="2700338" cy="1155700"/>
            <a:chOff x="158" y="436"/>
            <a:chExt cx="1701" cy="728"/>
          </a:xfrm>
        </p:grpSpPr>
        <p:pic>
          <p:nvPicPr>
            <p:cNvPr id="68615" name="图片 68614" descr="2531170_111203636000_2"/>
            <p:cNvPicPr>
              <a:picLocks noChangeAspect="1"/>
            </p:cNvPicPr>
            <p:nvPr/>
          </p:nvPicPr>
          <p:blipFill>
            <a:blip r:embed="rId3" cstate="print"/>
            <a:srcRect b="51297"/>
            <a:stretch>
              <a:fillRect/>
            </a:stretch>
          </p:blipFill>
          <p:spPr>
            <a:xfrm>
              <a:off x="158" y="436"/>
              <a:ext cx="1701" cy="72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8616" name="矩形 68615"/>
            <p:cNvSpPr/>
            <p:nvPr/>
          </p:nvSpPr>
          <p:spPr>
            <a:xfrm>
              <a:off x="421" y="527"/>
              <a:ext cx="1280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>
                <a:buFont typeface="Arial" panose="020B0604020202020204" pitchFamily="34" charset="0"/>
                <a:buNone/>
              </a:pPr>
              <a:r>
                <a:rPr lang="zh-CN" altLang="en-US" sz="3200" b="1" dirty="0">
                  <a:solidFill>
                    <a:schemeClr val="accent1"/>
                  </a:solidFill>
                  <a:latin typeface="黑体" panose="02010600030101010101" pitchFamily="49" charset="-122"/>
                  <a:ea typeface="黑体" panose="02010600030101010101" pitchFamily="49" charset="-122"/>
                </a:rPr>
                <a:t>字词归纳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86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86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86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86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11" grpId="0" build="p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标题 69633"/>
          <p:cNvSpPr>
            <a:spLocks noGrp="1"/>
          </p:cNvSpPr>
          <p:nvPr>
            <p:ph type="title"/>
          </p:nvPr>
        </p:nvSpPr>
        <p:spPr>
          <a:xfrm>
            <a:off x="457200" y="788988"/>
            <a:ext cx="8229600" cy="695325"/>
          </a:xfrm>
          <a:ln/>
        </p:spPr>
        <p:txBody>
          <a:bodyPr vert="horz" wrap="square" lIns="91440" tIns="45720" rIns="91440" bIns="45720" anchor="t"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zh-CN" altLang="en-US" b="1" dirty="0">
                <a:solidFill>
                  <a:srgbClr val="FF0000"/>
                </a:solidFill>
                <a:ea typeface="宋体" panose="02010600030101010101" pitchFamily="2" charset="-122"/>
              </a:rPr>
              <a:t>古今异义</a:t>
            </a:r>
          </a:p>
        </p:txBody>
      </p:sp>
      <p:sp>
        <p:nvSpPr>
          <p:cNvPr id="69635" name="文本占位符 69634"/>
          <p:cNvSpPr>
            <a:spLocks noGrp="1"/>
          </p:cNvSpPr>
          <p:nvPr>
            <p:ph type="body" idx="1"/>
          </p:nvPr>
        </p:nvSpPr>
        <p:spPr>
          <a:xfrm>
            <a:off x="468313" y="2060575"/>
            <a:ext cx="8229600" cy="3663950"/>
          </a:xfrm>
          <a:ln/>
        </p:spPr>
        <p:txBody>
          <a:bodyPr vert="horz" wrap="square" lIns="91440" tIns="45720" rIns="91440" bIns="45720" anchor="t">
            <a:spAutoFit/>
          </a:bodyPr>
          <a:lstStyle/>
          <a:p>
            <a:pPr marL="0" indent="0">
              <a:lnSpc>
                <a:spcPct val="140000"/>
              </a:lnSpc>
              <a:spcBef>
                <a:spcPct val="50000"/>
              </a:spcBef>
              <a:buNone/>
            </a:pPr>
            <a:r>
              <a:rPr lang="en-US" altLang="zh-CN" sz="2600" b="1" dirty="0">
                <a:ea typeface="宋体" panose="02010600030101010101" pitchFamily="2" charset="-122"/>
              </a:rPr>
              <a:t> </a:t>
            </a:r>
            <a:r>
              <a:rPr lang="zh-CN" altLang="en-US" sz="2600" b="1" dirty="0">
                <a:ea typeface="宋体" panose="02010600030101010101" pitchFamily="2" charset="-122"/>
              </a:rPr>
              <a:t>不亦</a:t>
            </a:r>
            <a:r>
              <a:rPr lang="zh-CN" altLang="en-US" sz="2600" b="1" u="sng" dirty="0">
                <a:solidFill>
                  <a:srgbClr val="FF00FF"/>
                </a:solidFill>
                <a:ea typeface="宋体" panose="02010600030101010101" pitchFamily="2" charset="-122"/>
              </a:rPr>
              <a:t>君子</a:t>
            </a:r>
            <a:r>
              <a:rPr lang="zh-CN" altLang="en-US" sz="2600" b="1" dirty="0">
                <a:ea typeface="宋体" panose="02010600030101010101" pitchFamily="2" charset="-122"/>
              </a:rPr>
              <a:t>乎</a:t>
            </a:r>
          </a:p>
          <a:p>
            <a:pPr marL="0" indent="0">
              <a:lnSpc>
                <a:spcPct val="140000"/>
              </a:lnSpc>
              <a:spcBef>
                <a:spcPct val="50000"/>
              </a:spcBef>
              <a:buNone/>
            </a:pPr>
            <a:r>
              <a:rPr lang="zh-CN" altLang="en-US" sz="2600" b="1" dirty="0">
                <a:ea typeface="宋体" panose="02010600030101010101" pitchFamily="2" charset="-122"/>
              </a:rPr>
              <a:t>古：道德上有修养的人        </a:t>
            </a:r>
            <a:r>
              <a:rPr lang="zh-CN" altLang="en-US" sz="2600" b="1" dirty="0">
                <a:solidFill>
                  <a:srgbClr val="0000FF"/>
                </a:solidFill>
                <a:ea typeface="宋体" panose="02010600030101010101" pitchFamily="2" charset="-122"/>
              </a:rPr>
              <a:t>今：泛指品德高尚的人</a:t>
            </a:r>
          </a:p>
          <a:p>
            <a:pPr marL="0" indent="0">
              <a:lnSpc>
                <a:spcPct val="140000"/>
              </a:lnSpc>
              <a:spcBef>
                <a:spcPct val="50000"/>
              </a:spcBef>
              <a:buNone/>
            </a:pPr>
            <a:endParaRPr lang="zh-CN" altLang="en-US" sz="2600" b="1" dirty="0">
              <a:ea typeface="宋体" panose="02010600030101010101" pitchFamily="2" charset="-122"/>
            </a:endParaRPr>
          </a:p>
          <a:p>
            <a:pPr marL="0" indent="0">
              <a:lnSpc>
                <a:spcPct val="140000"/>
              </a:lnSpc>
              <a:spcBef>
                <a:spcPct val="50000"/>
              </a:spcBef>
              <a:buNone/>
            </a:pPr>
            <a:r>
              <a:rPr lang="zh-CN" altLang="en-US" sz="2600" b="1" u="sng" dirty="0">
                <a:solidFill>
                  <a:srgbClr val="FF00FF"/>
                </a:solidFill>
                <a:ea typeface="宋体" panose="02010600030101010101" pitchFamily="2" charset="-122"/>
              </a:rPr>
              <a:t>可</a:t>
            </a:r>
            <a:r>
              <a:rPr lang="zh-CN" altLang="en-US" sz="2600" b="1" dirty="0">
                <a:ea typeface="宋体" panose="02010600030101010101" pitchFamily="2" charset="-122"/>
              </a:rPr>
              <a:t>以为师矣</a:t>
            </a:r>
          </a:p>
          <a:p>
            <a:pPr marL="0" indent="0">
              <a:lnSpc>
                <a:spcPct val="140000"/>
              </a:lnSpc>
              <a:spcBef>
                <a:spcPct val="50000"/>
              </a:spcBef>
              <a:buNone/>
            </a:pPr>
            <a:r>
              <a:rPr lang="zh-CN" altLang="en-US" sz="2600" b="1" dirty="0">
                <a:ea typeface="宋体" panose="02010600030101010101" pitchFamily="2" charset="-122"/>
              </a:rPr>
              <a:t>古：可以、凭借              </a:t>
            </a:r>
            <a:r>
              <a:rPr lang="zh-CN" altLang="en-US" sz="2600" b="1" dirty="0">
                <a:solidFill>
                  <a:srgbClr val="0000FF"/>
                </a:solidFill>
                <a:ea typeface="宋体" panose="02010600030101010101" pitchFamily="2" charset="-122"/>
              </a:rPr>
              <a:t>今：可能、许可</a:t>
            </a:r>
          </a:p>
        </p:txBody>
      </p:sp>
      <p:sp>
        <p:nvSpPr>
          <p:cNvPr id="69636" name="文本框 4103"/>
          <p:cNvSpPr txBox="1"/>
          <p:nvPr/>
        </p:nvSpPr>
        <p:spPr>
          <a:xfrm>
            <a:off x="106363" y="44450"/>
            <a:ext cx="1295400" cy="398463"/>
          </a:xfrm>
          <a:prstGeom prst="rect">
            <a:avLst/>
          </a:prstGeom>
          <a:noFill/>
          <a:ln w="9525">
            <a:noFill/>
          </a:ln>
        </p:spPr>
        <p:txBody>
          <a:bodyPr lIns="90170" tIns="46990" rIns="90170" bIns="46990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2000" b="1" dirty="0">
                <a:solidFill>
                  <a:srgbClr val="006666"/>
                </a:solidFill>
                <a:latin typeface="Arial" panose="020B0604020202020204" pitchFamily="34" charset="0"/>
                <a:ea typeface="方正姚体" pitchFamily="2" charset="-122"/>
              </a:rPr>
              <a:t>讲授新课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96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96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96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96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5" grpId="0" build="p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文本占位符 70657"/>
          <p:cNvSpPr>
            <a:spLocks noGrp="1"/>
          </p:cNvSpPr>
          <p:nvPr>
            <p:ph type="body" idx="1"/>
          </p:nvPr>
        </p:nvSpPr>
        <p:spPr>
          <a:xfrm>
            <a:off x="457200" y="1852613"/>
            <a:ext cx="8229600" cy="3663950"/>
          </a:xfrm>
          <a:ln/>
        </p:spPr>
        <p:txBody>
          <a:bodyPr vert="horz" wrap="square" lIns="91440" tIns="45720" rIns="91440" bIns="45720" anchor="t">
            <a:spAutoFit/>
          </a:bodyPr>
          <a:lstStyle/>
          <a:p>
            <a:pPr marL="0" indent="0">
              <a:lnSpc>
                <a:spcPct val="140000"/>
              </a:lnSpc>
              <a:spcBef>
                <a:spcPct val="50000"/>
              </a:spcBef>
              <a:buNone/>
            </a:pPr>
            <a:r>
              <a:rPr lang="zh-CN" altLang="en-US" sz="2600" b="1" dirty="0">
                <a:ea typeface="宋体" panose="02010600030101010101" pitchFamily="2" charset="-122"/>
              </a:rPr>
              <a:t>饭</a:t>
            </a:r>
            <a:r>
              <a:rPr lang="zh-CN" altLang="en-US" sz="2600" b="1" u="sng" dirty="0">
                <a:solidFill>
                  <a:srgbClr val="FF00FF"/>
                </a:solidFill>
                <a:ea typeface="宋体" panose="02010600030101010101" pitchFamily="2" charset="-122"/>
              </a:rPr>
              <a:t>疏</a:t>
            </a:r>
            <a:r>
              <a:rPr lang="zh-CN" altLang="en-US" sz="2600" b="1" dirty="0">
                <a:ea typeface="宋体" panose="02010600030101010101" pitchFamily="2" charset="-122"/>
              </a:rPr>
              <a:t>食饮水</a:t>
            </a:r>
          </a:p>
          <a:p>
            <a:pPr marL="0" indent="0">
              <a:lnSpc>
                <a:spcPct val="140000"/>
              </a:lnSpc>
              <a:spcBef>
                <a:spcPct val="50000"/>
              </a:spcBef>
              <a:buNone/>
            </a:pPr>
            <a:r>
              <a:rPr lang="zh-CN" altLang="en-US" sz="2600" b="1" dirty="0">
                <a:ea typeface="宋体" panose="02010600030101010101" pitchFamily="2" charset="-122"/>
              </a:rPr>
              <a:t>古：粗劣                        </a:t>
            </a:r>
            <a:r>
              <a:rPr lang="zh-CN" altLang="en-US" sz="2600" b="1" dirty="0">
                <a:solidFill>
                  <a:srgbClr val="0000FF"/>
                </a:solidFill>
                <a:ea typeface="宋体" panose="02010600030101010101" pitchFamily="2" charset="-122"/>
              </a:rPr>
              <a:t>今：疏通、疏散</a:t>
            </a:r>
          </a:p>
          <a:p>
            <a:pPr marL="0" indent="0">
              <a:lnSpc>
                <a:spcPct val="140000"/>
              </a:lnSpc>
              <a:spcBef>
                <a:spcPct val="50000"/>
              </a:spcBef>
              <a:buNone/>
            </a:pPr>
            <a:endParaRPr lang="zh-CN" altLang="en-US" sz="2600" b="1" dirty="0">
              <a:solidFill>
                <a:srgbClr val="0000FF"/>
              </a:solidFill>
              <a:ea typeface="宋体" panose="02010600030101010101" pitchFamily="2" charset="-122"/>
            </a:endParaRPr>
          </a:p>
          <a:p>
            <a:pPr marL="0" indent="0">
              <a:lnSpc>
                <a:spcPct val="140000"/>
              </a:lnSpc>
              <a:spcBef>
                <a:spcPct val="50000"/>
              </a:spcBef>
              <a:buNone/>
            </a:pPr>
            <a:r>
              <a:rPr lang="zh-CN" altLang="en-US" sz="2600" b="1" dirty="0">
                <a:ea typeface="宋体" panose="02010600030101010101" pitchFamily="2" charset="-122"/>
              </a:rPr>
              <a:t>饭疏食饮</a:t>
            </a:r>
            <a:r>
              <a:rPr lang="zh-CN" altLang="en-US" sz="2600" b="1" u="sng" dirty="0">
                <a:solidFill>
                  <a:srgbClr val="FF00FF"/>
                </a:solidFill>
                <a:ea typeface="宋体" panose="02010600030101010101" pitchFamily="2" charset="-122"/>
              </a:rPr>
              <a:t>水</a:t>
            </a:r>
          </a:p>
          <a:p>
            <a:pPr marL="0" indent="0">
              <a:lnSpc>
                <a:spcPct val="140000"/>
              </a:lnSpc>
              <a:spcBef>
                <a:spcPct val="50000"/>
              </a:spcBef>
              <a:buNone/>
            </a:pPr>
            <a:r>
              <a:rPr lang="zh-CN" altLang="en-US" sz="2600" b="1" dirty="0">
                <a:ea typeface="宋体" panose="02010600030101010101" pitchFamily="2" charset="-122"/>
              </a:rPr>
              <a:t>古：冷水                  </a:t>
            </a:r>
            <a:r>
              <a:rPr lang="zh-CN" altLang="en-US" sz="2600" b="1" dirty="0">
                <a:solidFill>
                  <a:srgbClr val="0000FF"/>
                </a:solidFill>
                <a:ea typeface="宋体" panose="02010600030101010101" pitchFamily="2" charset="-122"/>
              </a:rPr>
              <a:t>今：无色无味无臭的液体</a:t>
            </a:r>
          </a:p>
        </p:txBody>
      </p:sp>
      <p:sp>
        <p:nvSpPr>
          <p:cNvPr id="70659" name="标题 70658"/>
          <p:cNvSpPr>
            <a:spLocks noGrp="1"/>
          </p:cNvSpPr>
          <p:nvPr>
            <p:ph type="title"/>
          </p:nvPr>
        </p:nvSpPr>
        <p:spPr>
          <a:xfrm>
            <a:off x="457200" y="788988"/>
            <a:ext cx="8229600" cy="695325"/>
          </a:xfrm>
          <a:ln/>
        </p:spPr>
        <p:txBody>
          <a:bodyPr vert="horz" wrap="square" lIns="91440" tIns="45720" rIns="91440" bIns="45720" anchor="t"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zh-CN" altLang="en-US" b="1" dirty="0">
                <a:solidFill>
                  <a:srgbClr val="FF0000"/>
                </a:solidFill>
                <a:ea typeface="宋体" panose="02010600030101010101" pitchFamily="2" charset="-122"/>
              </a:rPr>
              <a:t>古今异义</a:t>
            </a:r>
          </a:p>
        </p:txBody>
      </p:sp>
      <p:sp>
        <p:nvSpPr>
          <p:cNvPr id="70660" name="文本框 4103"/>
          <p:cNvSpPr txBox="1"/>
          <p:nvPr/>
        </p:nvSpPr>
        <p:spPr>
          <a:xfrm>
            <a:off x="106363" y="44450"/>
            <a:ext cx="1295400" cy="398463"/>
          </a:xfrm>
          <a:prstGeom prst="rect">
            <a:avLst/>
          </a:prstGeom>
          <a:noFill/>
          <a:ln w="9525">
            <a:noFill/>
          </a:ln>
        </p:spPr>
        <p:txBody>
          <a:bodyPr lIns="90170" tIns="46990" rIns="90170" bIns="46990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2000" b="1" dirty="0">
                <a:solidFill>
                  <a:srgbClr val="006666"/>
                </a:solidFill>
                <a:latin typeface="Arial" panose="020B0604020202020204" pitchFamily="34" charset="0"/>
                <a:ea typeface="方正姚体" pitchFamily="2" charset="-122"/>
              </a:rPr>
              <a:t>讲授新课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06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06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06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06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58" grpId="0" build="p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文本占位符 71681"/>
          <p:cNvSpPr>
            <a:spLocks noGrp="1"/>
          </p:cNvSpPr>
          <p:nvPr>
            <p:ph type="body" idx="1"/>
          </p:nvPr>
        </p:nvSpPr>
        <p:spPr>
          <a:xfrm>
            <a:off x="457200" y="1989138"/>
            <a:ext cx="8229600" cy="3663950"/>
          </a:xfrm>
          <a:ln/>
        </p:spPr>
        <p:txBody>
          <a:bodyPr vert="horz" wrap="square" lIns="91440" tIns="45720" rIns="91440" bIns="45720" anchor="t">
            <a:spAutoFit/>
          </a:bodyPr>
          <a:lstStyle/>
          <a:p>
            <a:pPr marL="0" indent="0">
              <a:lnSpc>
                <a:spcPct val="140000"/>
              </a:lnSpc>
              <a:spcBef>
                <a:spcPct val="50000"/>
              </a:spcBef>
              <a:buNone/>
            </a:pPr>
            <a:r>
              <a:rPr lang="zh-CN" altLang="en-US" sz="2600" b="1" u="sng" dirty="0">
                <a:solidFill>
                  <a:srgbClr val="FF00FF"/>
                </a:solidFill>
                <a:ea typeface="宋体" panose="02010600030101010101" pitchFamily="2" charset="-122"/>
              </a:rPr>
              <a:t>匹夫</a:t>
            </a:r>
            <a:r>
              <a:rPr lang="zh-CN" altLang="en-US" sz="2600" b="1" dirty="0">
                <a:ea typeface="宋体" panose="02010600030101010101" pitchFamily="2" charset="-122"/>
              </a:rPr>
              <a:t>不可夺志也</a:t>
            </a:r>
          </a:p>
          <a:p>
            <a:pPr marL="0" indent="0">
              <a:lnSpc>
                <a:spcPct val="140000"/>
              </a:lnSpc>
              <a:spcBef>
                <a:spcPct val="50000"/>
              </a:spcBef>
              <a:buNone/>
            </a:pPr>
            <a:r>
              <a:rPr lang="zh-CN" altLang="en-US" sz="2600" b="1" dirty="0">
                <a:ea typeface="宋体" panose="02010600030101010101" pitchFamily="2" charset="-122"/>
              </a:rPr>
              <a:t>古：普通人                  </a:t>
            </a:r>
            <a:r>
              <a:rPr lang="zh-CN" altLang="en-US" sz="2600" b="1" dirty="0">
                <a:solidFill>
                  <a:srgbClr val="0000FF"/>
                </a:solidFill>
                <a:ea typeface="宋体" panose="02010600030101010101" pitchFamily="2" charset="-122"/>
              </a:rPr>
              <a:t>今：无学识、无智谋的人</a:t>
            </a:r>
          </a:p>
          <a:p>
            <a:pPr marL="0" indent="0">
              <a:lnSpc>
                <a:spcPct val="140000"/>
              </a:lnSpc>
              <a:spcBef>
                <a:spcPct val="50000"/>
              </a:spcBef>
              <a:buNone/>
            </a:pPr>
            <a:endParaRPr lang="zh-CN" altLang="en-US" sz="2600" b="1" dirty="0">
              <a:solidFill>
                <a:srgbClr val="0000FF"/>
              </a:solidFill>
              <a:ea typeface="宋体" panose="02010600030101010101" pitchFamily="2" charset="-122"/>
            </a:endParaRPr>
          </a:p>
          <a:p>
            <a:pPr marL="0" indent="0">
              <a:lnSpc>
                <a:spcPct val="140000"/>
              </a:lnSpc>
              <a:spcBef>
                <a:spcPct val="50000"/>
              </a:spcBef>
              <a:buNone/>
            </a:pPr>
            <a:r>
              <a:rPr lang="zh-CN" altLang="en-US" sz="2600" b="1" dirty="0">
                <a:ea typeface="宋体" panose="02010600030101010101" pitchFamily="2" charset="-122"/>
              </a:rPr>
              <a:t>吾日</a:t>
            </a:r>
            <a:r>
              <a:rPr lang="zh-CN" altLang="en-US" sz="2600" b="1" u="sng" dirty="0">
                <a:solidFill>
                  <a:srgbClr val="FF00FF"/>
                </a:solidFill>
                <a:ea typeface="宋体" panose="02010600030101010101" pitchFamily="2" charset="-122"/>
              </a:rPr>
              <a:t>三</a:t>
            </a:r>
            <a:r>
              <a:rPr lang="zh-CN" altLang="en-US" sz="2600" b="1" dirty="0">
                <a:ea typeface="宋体" panose="02010600030101010101" pitchFamily="2" charset="-122"/>
              </a:rPr>
              <a:t>省吾身</a:t>
            </a:r>
          </a:p>
          <a:p>
            <a:pPr marL="0" indent="0">
              <a:lnSpc>
                <a:spcPct val="140000"/>
              </a:lnSpc>
              <a:spcBef>
                <a:spcPct val="50000"/>
              </a:spcBef>
              <a:buNone/>
            </a:pPr>
            <a:r>
              <a:rPr lang="zh-CN" altLang="en-US" sz="2600" b="1" dirty="0">
                <a:ea typeface="宋体" panose="02010600030101010101" pitchFamily="2" charset="-122"/>
              </a:rPr>
              <a:t>古：多次                    </a:t>
            </a:r>
            <a:r>
              <a:rPr lang="zh-CN" altLang="en-US" sz="2600" b="1" dirty="0">
                <a:solidFill>
                  <a:srgbClr val="0000FF"/>
                </a:solidFill>
                <a:ea typeface="宋体" panose="02010600030101010101" pitchFamily="2" charset="-122"/>
              </a:rPr>
              <a:t>今：数词，三</a:t>
            </a:r>
          </a:p>
        </p:txBody>
      </p:sp>
      <p:sp>
        <p:nvSpPr>
          <p:cNvPr id="71683" name="标题 71682"/>
          <p:cNvSpPr>
            <a:spLocks noGrp="1"/>
          </p:cNvSpPr>
          <p:nvPr>
            <p:ph type="title"/>
          </p:nvPr>
        </p:nvSpPr>
        <p:spPr>
          <a:xfrm>
            <a:off x="457200" y="969963"/>
            <a:ext cx="8229600" cy="695325"/>
          </a:xfrm>
          <a:ln/>
        </p:spPr>
        <p:txBody>
          <a:bodyPr vert="horz" wrap="square" lIns="91440" tIns="45720" rIns="91440" bIns="45720" anchor="t"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zh-CN" altLang="en-US" b="1" dirty="0">
                <a:solidFill>
                  <a:srgbClr val="FF0000"/>
                </a:solidFill>
                <a:ea typeface="宋体" panose="02010600030101010101" pitchFamily="2" charset="-122"/>
              </a:rPr>
              <a:t>古今异义</a:t>
            </a:r>
          </a:p>
        </p:txBody>
      </p:sp>
      <p:sp>
        <p:nvSpPr>
          <p:cNvPr id="71684" name="文本框 4103"/>
          <p:cNvSpPr txBox="1"/>
          <p:nvPr/>
        </p:nvSpPr>
        <p:spPr>
          <a:xfrm>
            <a:off x="106363" y="44450"/>
            <a:ext cx="1295400" cy="398463"/>
          </a:xfrm>
          <a:prstGeom prst="rect">
            <a:avLst/>
          </a:prstGeom>
          <a:noFill/>
          <a:ln w="9525">
            <a:noFill/>
          </a:ln>
        </p:spPr>
        <p:txBody>
          <a:bodyPr lIns="90170" tIns="46990" rIns="90170" bIns="46990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2000" b="1" dirty="0">
                <a:solidFill>
                  <a:srgbClr val="006666"/>
                </a:solidFill>
                <a:latin typeface="Arial" panose="020B0604020202020204" pitchFamily="34" charset="0"/>
                <a:ea typeface="方正姚体" pitchFamily="2" charset="-122"/>
              </a:rPr>
              <a:t>讲授新课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6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16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16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168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82" grpId="0" build="p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标题 72705"/>
          <p:cNvSpPr>
            <a:spLocks noGrp="1"/>
          </p:cNvSpPr>
          <p:nvPr>
            <p:ph type="title"/>
          </p:nvPr>
        </p:nvSpPr>
        <p:spPr>
          <a:xfrm>
            <a:off x="457200" y="836613"/>
            <a:ext cx="8229600" cy="695325"/>
          </a:xfrm>
          <a:ln/>
        </p:spPr>
        <p:txBody>
          <a:bodyPr vert="horz" wrap="square" lIns="91440" tIns="45720" rIns="91440" bIns="45720" anchor="t"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zh-CN" altLang="en-US" b="1" dirty="0">
                <a:solidFill>
                  <a:srgbClr val="FF0000"/>
                </a:solidFill>
                <a:ea typeface="宋体" panose="02010600030101010101" pitchFamily="2" charset="-122"/>
              </a:rPr>
              <a:t>词类活用</a:t>
            </a:r>
          </a:p>
        </p:txBody>
      </p:sp>
      <p:sp>
        <p:nvSpPr>
          <p:cNvPr id="72707" name="文本占位符 72706"/>
          <p:cNvSpPr>
            <a:spLocks noGrp="1"/>
          </p:cNvSpPr>
          <p:nvPr>
            <p:ph type="body" idx="1"/>
          </p:nvPr>
        </p:nvSpPr>
        <p:spPr>
          <a:xfrm>
            <a:off x="755650" y="1674813"/>
            <a:ext cx="7362825" cy="4418012"/>
          </a:xfrm>
          <a:ln/>
        </p:spPr>
        <p:txBody>
          <a:bodyPr vert="horz" wrap="square" lIns="91440" tIns="45720" rIns="91440" bIns="45720" anchor="t">
            <a:spAutoFit/>
          </a:bodyPr>
          <a:lstStyle/>
          <a:p>
            <a:pPr marL="0" indent="0">
              <a:lnSpc>
                <a:spcPct val="140000"/>
              </a:lnSpc>
              <a:spcBef>
                <a:spcPct val="50000"/>
              </a:spcBef>
              <a:buNone/>
            </a:pPr>
            <a:r>
              <a:rPr lang="zh-CN" altLang="en-US" sz="2600" b="1" dirty="0">
                <a:ea typeface="宋体" panose="02010600030101010101" pitchFamily="2" charset="-122"/>
              </a:rPr>
              <a:t>学而</a:t>
            </a:r>
            <a:r>
              <a:rPr lang="zh-CN" altLang="en-US" sz="2600" b="1" u="sng" dirty="0">
                <a:solidFill>
                  <a:srgbClr val="FF00FF"/>
                </a:solidFill>
                <a:ea typeface="宋体" panose="02010600030101010101" pitchFamily="2" charset="-122"/>
              </a:rPr>
              <a:t>时</a:t>
            </a:r>
            <a:r>
              <a:rPr lang="zh-CN" altLang="en-US" sz="2600" b="1" dirty="0">
                <a:ea typeface="宋体" panose="02010600030101010101" pitchFamily="2" charset="-122"/>
              </a:rPr>
              <a:t>习之</a:t>
            </a:r>
          </a:p>
          <a:p>
            <a:pPr marL="0" indent="0">
              <a:lnSpc>
                <a:spcPct val="140000"/>
              </a:lnSpc>
              <a:spcBef>
                <a:spcPct val="50000"/>
              </a:spcBef>
              <a:buNone/>
            </a:pPr>
            <a:r>
              <a:rPr lang="zh-CN" altLang="en-US" sz="2600" b="1" dirty="0">
                <a:ea typeface="宋体" panose="02010600030101010101" pitchFamily="2" charset="-122"/>
              </a:rPr>
              <a:t>时：名词</a:t>
            </a:r>
            <a:r>
              <a:rPr lang="en-US" altLang="zh-CN" sz="2600" b="1" dirty="0">
                <a:ea typeface="宋体" panose="02010600030101010101" pitchFamily="2" charset="-122"/>
              </a:rPr>
              <a:t>-</a:t>
            </a:r>
            <a:r>
              <a:rPr lang="zh-CN" altLang="en-US" sz="2600" b="1" dirty="0">
                <a:ea typeface="宋体" panose="02010600030101010101" pitchFamily="2" charset="-122"/>
              </a:rPr>
              <a:t>状语，按时</a:t>
            </a:r>
          </a:p>
          <a:p>
            <a:pPr marL="0" indent="0">
              <a:lnSpc>
                <a:spcPct val="140000"/>
              </a:lnSpc>
              <a:spcBef>
                <a:spcPct val="50000"/>
              </a:spcBef>
              <a:buNone/>
            </a:pPr>
            <a:r>
              <a:rPr lang="zh-CN" altLang="en-US" sz="2600" b="1" dirty="0">
                <a:ea typeface="宋体" panose="02010600030101010101" pitchFamily="2" charset="-122"/>
              </a:rPr>
              <a:t>吾</a:t>
            </a:r>
            <a:r>
              <a:rPr lang="zh-CN" altLang="en-US" sz="2600" b="1" u="sng" dirty="0">
                <a:solidFill>
                  <a:srgbClr val="FF00FF"/>
                </a:solidFill>
                <a:ea typeface="宋体" panose="02010600030101010101" pitchFamily="2" charset="-122"/>
              </a:rPr>
              <a:t>日</a:t>
            </a:r>
            <a:r>
              <a:rPr lang="zh-CN" altLang="en-US" sz="2600" b="1" dirty="0">
                <a:ea typeface="宋体" panose="02010600030101010101" pitchFamily="2" charset="-122"/>
              </a:rPr>
              <a:t>三省吾身</a:t>
            </a:r>
          </a:p>
          <a:p>
            <a:pPr marL="0" indent="0">
              <a:lnSpc>
                <a:spcPct val="140000"/>
              </a:lnSpc>
              <a:spcBef>
                <a:spcPct val="50000"/>
              </a:spcBef>
              <a:buNone/>
            </a:pPr>
            <a:r>
              <a:rPr lang="zh-CN" altLang="en-US" sz="2600" b="1" dirty="0">
                <a:ea typeface="宋体" panose="02010600030101010101" pitchFamily="2" charset="-122"/>
              </a:rPr>
              <a:t>日：名词</a:t>
            </a:r>
            <a:r>
              <a:rPr lang="en-US" altLang="zh-CN" sz="2600" b="1" dirty="0">
                <a:ea typeface="宋体" panose="02010600030101010101" pitchFamily="2" charset="-122"/>
              </a:rPr>
              <a:t>-</a:t>
            </a:r>
            <a:r>
              <a:rPr lang="zh-CN" altLang="en-US" sz="2600" b="1" dirty="0">
                <a:ea typeface="宋体" panose="02010600030101010101" pitchFamily="2" charset="-122"/>
              </a:rPr>
              <a:t>状语，每日</a:t>
            </a:r>
          </a:p>
          <a:p>
            <a:pPr marL="0" indent="0">
              <a:lnSpc>
                <a:spcPct val="140000"/>
              </a:lnSpc>
              <a:spcBef>
                <a:spcPct val="50000"/>
              </a:spcBef>
              <a:buNone/>
            </a:pPr>
            <a:r>
              <a:rPr lang="zh-CN" altLang="en-US" sz="2600" b="1" dirty="0">
                <a:ea typeface="宋体" panose="02010600030101010101" pitchFamily="2" charset="-122"/>
              </a:rPr>
              <a:t>温</a:t>
            </a:r>
            <a:r>
              <a:rPr lang="zh-CN" altLang="en-US" sz="2600" b="1" u="sng" dirty="0">
                <a:solidFill>
                  <a:srgbClr val="FF00FF"/>
                </a:solidFill>
                <a:ea typeface="宋体" panose="02010600030101010101" pitchFamily="2" charset="-122"/>
              </a:rPr>
              <a:t>故</a:t>
            </a:r>
            <a:r>
              <a:rPr lang="zh-CN" altLang="en-US" sz="2600" b="1" dirty="0">
                <a:ea typeface="宋体" panose="02010600030101010101" pitchFamily="2" charset="-122"/>
              </a:rPr>
              <a:t>而知</a:t>
            </a:r>
            <a:r>
              <a:rPr lang="zh-CN" altLang="en-US" sz="2600" b="1" u="sng" dirty="0">
                <a:solidFill>
                  <a:srgbClr val="FF00FF"/>
                </a:solidFill>
                <a:ea typeface="宋体" panose="02010600030101010101" pitchFamily="2" charset="-122"/>
              </a:rPr>
              <a:t>新</a:t>
            </a:r>
          </a:p>
          <a:p>
            <a:pPr marL="0" indent="0">
              <a:lnSpc>
                <a:spcPct val="140000"/>
              </a:lnSpc>
              <a:spcBef>
                <a:spcPct val="50000"/>
              </a:spcBef>
              <a:buNone/>
            </a:pPr>
            <a:r>
              <a:rPr lang="zh-CN" altLang="en-US" sz="2600" b="1" dirty="0">
                <a:ea typeface="宋体" panose="02010600030101010101" pitchFamily="2" charset="-122"/>
              </a:rPr>
              <a:t>故、新：形容词</a:t>
            </a:r>
            <a:r>
              <a:rPr lang="en-US" altLang="zh-CN" sz="2600" b="1" dirty="0">
                <a:ea typeface="宋体" panose="02010600030101010101" pitchFamily="2" charset="-122"/>
              </a:rPr>
              <a:t>-</a:t>
            </a:r>
            <a:r>
              <a:rPr lang="zh-CN" altLang="en-US" sz="2600" b="1" dirty="0">
                <a:ea typeface="宋体" panose="02010600030101010101" pitchFamily="2" charset="-122"/>
              </a:rPr>
              <a:t>名词，旧的知识、新的体会</a:t>
            </a:r>
          </a:p>
        </p:txBody>
      </p:sp>
      <p:pic>
        <p:nvPicPr>
          <p:cNvPr id="72708" name="图片 72707" descr="t018b4d070e63edcf51"/>
          <p:cNvPicPr>
            <a:picLocks noChangeAspect="1"/>
          </p:cNvPicPr>
          <p:nvPr/>
        </p:nvPicPr>
        <p:blipFill>
          <a:blip r:embed="rId2" cstate="print"/>
          <a:srcRect b="12505"/>
          <a:stretch>
            <a:fillRect/>
          </a:stretch>
        </p:blipFill>
        <p:spPr>
          <a:xfrm>
            <a:off x="5580063" y="1844675"/>
            <a:ext cx="2376487" cy="2952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2709" name="文本框 4103"/>
          <p:cNvSpPr txBox="1"/>
          <p:nvPr/>
        </p:nvSpPr>
        <p:spPr>
          <a:xfrm>
            <a:off x="106363" y="44450"/>
            <a:ext cx="1295400" cy="398463"/>
          </a:xfrm>
          <a:prstGeom prst="rect">
            <a:avLst/>
          </a:prstGeom>
          <a:noFill/>
          <a:ln w="9525">
            <a:noFill/>
          </a:ln>
        </p:spPr>
        <p:txBody>
          <a:bodyPr lIns="90170" tIns="46990" rIns="90170" bIns="46990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2000" b="1" dirty="0">
                <a:solidFill>
                  <a:srgbClr val="006666"/>
                </a:solidFill>
                <a:latin typeface="Arial" panose="020B0604020202020204" pitchFamily="34" charset="0"/>
                <a:ea typeface="方正姚体" pitchFamily="2" charset="-122"/>
              </a:rPr>
              <a:t>讲授新课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27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27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27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27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27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27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707" grpId="0" build="p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文本占位符 73729"/>
          <p:cNvSpPr>
            <a:spLocks noGrp="1"/>
          </p:cNvSpPr>
          <p:nvPr>
            <p:ph type="body" idx="1"/>
          </p:nvPr>
        </p:nvSpPr>
        <p:spPr>
          <a:xfrm>
            <a:off x="673100" y="1819275"/>
            <a:ext cx="6707188" cy="4418013"/>
          </a:xfrm>
          <a:ln/>
        </p:spPr>
        <p:txBody>
          <a:bodyPr vert="horz" wrap="square" lIns="91440" tIns="45720" rIns="91440" bIns="45720" anchor="t">
            <a:spAutoFit/>
          </a:bodyPr>
          <a:lstStyle/>
          <a:p>
            <a:pPr marL="0" indent="0">
              <a:lnSpc>
                <a:spcPct val="140000"/>
              </a:lnSpc>
              <a:spcBef>
                <a:spcPct val="50000"/>
              </a:spcBef>
              <a:buNone/>
            </a:pPr>
            <a:r>
              <a:rPr lang="zh-CN" altLang="en-US" sz="2600" b="1" u="sng" dirty="0">
                <a:solidFill>
                  <a:srgbClr val="FF00FF"/>
                </a:solidFill>
                <a:ea typeface="宋体" panose="02010600030101010101" pitchFamily="2" charset="-122"/>
              </a:rPr>
              <a:t>传</a:t>
            </a:r>
            <a:r>
              <a:rPr lang="zh-CN" altLang="en-US" sz="2600" b="1" dirty="0">
                <a:ea typeface="宋体" panose="02010600030101010101" pitchFamily="2" charset="-122"/>
              </a:rPr>
              <a:t>不习乎</a:t>
            </a:r>
          </a:p>
          <a:p>
            <a:pPr marL="0" indent="0">
              <a:lnSpc>
                <a:spcPct val="140000"/>
              </a:lnSpc>
              <a:spcBef>
                <a:spcPct val="50000"/>
              </a:spcBef>
              <a:buNone/>
            </a:pPr>
            <a:r>
              <a:rPr lang="zh-CN" altLang="en-US" sz="2600" b="1" dirty="0">
                <a:ea typeface="宋体" panose="02010600030101010101" pitchFamily="2" charset="-122"/>
              </a:rPr>
              <a:t>传：动词</a:t>
            </a:r>
            <a:r>
              <a:rPr lang="en-US" altLang="zh-CN" sz="2600" b="1" dirty="0">
                <a:ea typeface="宋体" panose="02010600030101010101" pitchFamily="2" charset="-122"/>
              </a:rPr>
              <a:t>-</a:t>
            </a:r>
            <a:r>
              <a:rPr lang="zh-CN" altLang="en-US" sz="2600" b="1" dirty="0">
                <a:ea typeface="宋体" panose="02010600030101010101" pitchFamily="2" charset="-122"/>
              </a:rPr>
              <a:t>名词，传授的知识</a:t>
            </a:r>
          </a:p>
          <a:p>
            <a:pPr marL="0" indent="0">
              <a:lnSpc>
                <a:spcPct val="140000"/>
              </a:lnSpc>
              <a:spcBef>
                <a:spcPct val="50000"/>
              </a:spcBef>
              <a:buNone/>
            </a:pPr>
            <a:r>
              <a:rPr lang="zh-CN" altLang="en-US" sz="2600" b="1" u="sng" dirty="0">
                <a:solidFill>
                  <a:srgbClr val="FF00FF"/>
                </a:solidFill>
                <a:ea typeface="宋体" panose="02010600030101010101" pitchFamily="2" charset="-122"/>
              </a:rPr>
              <a:t>饭</a:t>
            </a:r>
            <a:r>
              <a:rPr lang="zh-CN" altLang="en-US" sz="2600" b="1" dirty="0">
                <a:ea typeface="宋体" panose="02010600030101010101" pitchFamily="2" charset="-122"/>
              </a:rPr>
              <a:t>疏食饮水</a:t>
            </a:r>
          </a:p>
          <a:p>
            <a:pPr marL="0" indent="0">
              <a:lnSpc>
                <a:spcPct val="140000"/>
              </a:lnSpc>
              <a:spcBef>
                <a:spcPct val="50000"/>
              </a:spcBef>
              <a:buNone/>
            </a:pPr>
            <a:r>
              <a:rPr lang="zh-CN" altLang="en-US" sz="2600" b="1" dirty="0">
                <a:ea typeface="宋体" panose="02010600030101010101" pitchFamily="2" charset="-122"/>
              </a:rPr>
              <a:t>饭：名词</a:t>
            </a:r>
            <a:r>
              <a:rPr lang="en-US" altLang="zh-CN" sz="2600" b="1" dirty="0">
                <a:ea typeface="宋体" panose="02010600030101010101" pitchFamily="2" charset="-122"/>
              </a:rPr>
              <a:t>-</a:t>
            </a:r>
            <a:r>
              <a:rPr lang="zh-CN" altLang="en-US" sz="2600" b="1" dirty="0">
                <a:ea typeface="宋体" panose="02010600030101010101" pitchFamily="2" charset="-122"/>
              </a:rPr>
              <a:t>动词，吃饭</a:t>
            </a:r>
          </a:p>
          <a:p>
            <a:pPr marL="0" indent="0">
              <a:lnSpc>
                <a:spcPct val="140000"/>
              </a:lnSpc>
              <a:spcBef>
                <a:spcPct val="50000"/>
              </a:spcBef>
              <a:buNone/>
            </a:pPr>
            <a:r>
              <a:rPr lang="zh-CN" altLang="en-US" sz="2600" b="1" dirty="0">
                <a:ea typeface="宋体" panose="02010600030101010101" pitchFamily="2" charset="-122"/>
              </a:rPr>
              <a:t>好之者不如</a:t>
            </a:r>
            <a:r>
              <a:rPr lang="zh-CN" altLang="en-US" sz="2600" b="1" u="sng" dirty="0">
                <a:solidFill>
                  <a:srgbClr val="FF00FF"/>
                </a:solidFill>
                <a:ea typeface="宋体" panose="02010600030101010101" pitchFamily="2" charset="-122"/>
              </a:rPr>
              <a:t>乐</a:t>
            </a:r>
            <a:r>
              <a:rPr lang="zh-CN" altLang="en-US" sz="2600" b="1" dirty="0">
                <a:ea typeface="宋体" panose="02010600030101010101" pitchFamily="2" charset="-122"/>
              </a:rPr>
              <a:t>之者</a:t>
            </a:r>
          </a:p>
          <a:p>
            <a:pPr marL="0" indent="0">
              <a:lnSpc>
                <a:spcPct val="140000"/>
              </a:lnSpc>
              <a:spcBef>
                <a:spcPct val="50000"/>
              </a:spcBef>
              <a:buNone/>
            </a:pPr>
            <a:r>
              <a:rPr lang="zh-CN" altLang="en-US" sz="2600" b="1" dirty="0">
                <a:ea typeface="宋体" panose="02010600030101010101" pitchFamily="2" charset="-122"/>
              </a:rPr>
              <a:t>乐：名词</a:t>
            </a:r>
            <a:r>
              <a:rPr lang="en-US" altLang="zh-CN" sz="2600" b="1" dirty="0">
                <a:ea typeface="宋体" panose="02010600030101010101" pitchFamily="2" charset="-122"/>
              </a:rPr>
              <a:t>-</a:t>
            </a:r>
            <a:r>
              <a:rPr lang="zh-CN" altLang="en-US" sz="2600" b="1" dirty="0">
                <a:ea typeface="宋体" panose="02010600030101010101" pitchFamily="2" charset="-122"/>
              </a:rPr>
              <a:t>意动。以</a:t>
            </a:r>
            <a:r>
              <a:rPr lang="en-US" altLang="zh-CN" sz="2600" b="1" dirty="0">
                <a:ea typeface="宋体" panose="02010600030101010101" pitchFamily="2" charset="-122"/>
              </a:rPr>
              <a:t>……</a:t>
            </a:r>
            <a:r>
              <a:rPr lang="zh-CN" altLang="en-US" sz="2600" b="1" dirty="0">
                <a:ea typeface="宋体" panose="02010600030101010101" pitchFamily="2" charset="-122"/>
              </a:rPr>
              <a:t>为乐</a:t>
            </a:r>
          </a:p>
        </p:txBody>
      </p:sp>
      <p:sp>
        <p:nvSpPr>
          <p:cNvPr id="73731" name="标题 73730"/>
          <p:cNvSpPr>
            <a:spLocks noGrp="1"/>
          </p:cNvSpPr>
          <p:nvPr>
            <p:ph type="title"/>
          </p:nvPr>
        </p:nvSpPr>
        <p:spPr>
          <a:xfrm>
            <a:off x="457200" y="836613"/>
            <a:ext cx="8229600" cy="695325"/>
          </a:xfrm>
          <a:ln/>
        </p:spPr>
        <p:txBody>
          <a:bodyPr vert="horz" wrap="square" lIns="91440" tIns="45720" rIns="91440" bIns="45720" anchor="t"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zh-CN" altLang="en-US" b="1" dirty="0">
                <a:solidFill>
                  <a:srgbClr val="FF0000"/>
                </a:solidFill>
                <a:ea typeface="宋体" panose="02010600030101010101" pitchFamily="2" charset="-122"/>
              </a:rPr>
              <a:t>词类活用</a:t>
            </a:r>
          </a:p>
        </p:txBody>
      </p:sp>
      <p:pic>
        <p:nvPicPr>
          <p:cNvPr id="73732" name="图片 73731" descr="t01199f0fe780dfc35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084888" y="2276475"/>
            <a:ext cx="2141537" cy="32940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3733" name="文本框 4103"/>
          <p:cNvSpPr txBox="1"/>
          <p:nvPr/>
        </p:nvSpPr>
        <p:spPr>
          <a:xfrm>
            <a:off x="106363" y="44450"/>
            <a:ext cx="1295400" cy="398463"/>
          </a:xfrm>
          <a:prstGeom prst="rect">
            <a:avLst/>
          </a:prstGeom>
          <a:noFill/>
          <a:ln w="9525">
            <a:noFill/>
          </a:ln>
        </p:spPr>
        <p:txBody>
          <a:bodyPr lIns="90170" tIns="46990" rIns="90170" bIns="46990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2000" b="1" dirty="0">
                <a:solidFill>
                  <a:srgbClr val="006666"/>
                </a:solidFill>
                <a:latin typeface="Arial" panose="020B0604020202020204" pitchFamily="34" charset="0"/>
                <a:ea typeface="方正姚体" pitchFamily="2" charset="-122"/>
              </a:rPr>
              <a:t>讲授新课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37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37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37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37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37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373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730" grpId="0" build="p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标题 74753"/>
          <p:cNvSpPr>
            <a:spLocks noGrp="1"/>
          </p:cNvSpPr>
          <p:nvPr>
            <p:ph type="title"/>
          </p:nvPr>
        </p:nvSpPr>
        <p:spPr>
          <a:xfrm>
            <a:off x="457200" y="788988"/>
            <a:ext cx="8229600" cy="695325"/>
          </a:xfrm>
          <a:ln/>
        </p:spPr>
        <p:txBody>
          <a:bodyPr vert="horz" wrap="square" lIns="91440" tIns="45720" rIns="91440" bIns="45720" anchor="t"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zh-CN" altLang="en-US" b="1" dirty="0">
                <a:solidFill>
                  <a:srgbClr val="FF0000"/>
                </a:solidFill>
                <a:ea typeface="宋体" panose="02010600030101010101" pitchFamily="2" charset="-122"/>
              </a:rPr>
              <a:t>一词多义</a:t>
            </a:r>
          </a:p>
        </p:txBody>
      </p:sp>
      <p:sp>
        <p:nvSpPr>
          <p:cNvPr id="74755" name="文本占位符 74754"/>
          <p:cNvSpPr>
            <a:spLocks noGrp="1"/>
          </p:cNvSpPr>
          <p:nvPr>
            <p:ph type="body" idx="1"/>
          </p:nvPr>
        </p:nvSpPr>
        <p:spPr>
          <a:xfrm>
            <a:off x="827088" y="1603375"/>
            <a:ext cx="3609975" cy="4418013"/>
          </a:xfrm>
          <a:ln/>
        </p:spPr>
        <p:txBody>
          <a:bodyPr vert="horz" wrap="square" lIns="91440" tIns="45720" rIns="91440" bIns="45720" anchor="t">
            <a:spAutoFit/>
          </a:bodyPr>
          <a:lstStyle/>
          <a:p>
            <a:pPr marL="0" indent="0">
              <a:lnSpc>
                <a:spcPct val="140000"/>
              </a:lnSpc>
              <a:spcBef>
                <a:spcPct val="50000"/>
              </a:spcBef>
              <a:buNone/>
            </a:pPr>
            <a:r>
              <a:rPr lang="zh-CN" altLang="en-US" sz="2600" b="1" dirty="0">
                <a:solidFill>
                  <a:srgbClr val="FF00FF"/>
                </a:solidFill>
                <a:ea typeface="宋体" panose="02010600030101010101" pitchFamily="2" charset="-122"/>
              </a:rPr>
              <a:t>为：</a:t>
            </a:r>
          </a:p>
          <a:p>
            <a:pPr marL="0" indent="0">
              <a:lnSpc>
                <a:spcPct val="140000"/>
              </a:lnSpc>
              <a:spcBef>
                <a:spcPct val="50000"/>
              </a:spcBef>
              <a:buNone/>
            </a:pPr>
            <a:r>
              <a:rPr lang="zh-CN" altLang="en-US" sz="2600" b="1" dirty="0">
                <a:ea typeface="宋体" panose="02010600030101010101" pitchFamily="2" charset="-122"/>
              </a:rPr>
              <a:t>可以为师矣</a:t>
            </a:r>
          </a:p>
          <a:p>
            <a:pPr marL="0" indent="0">
              <a:lnSpc>
                <a:spcPct val="140000"/>
              </a:lnSpc>
              <a:spcBef>
                <a:spcPct val="50000"/>
              </a:spcBef>
              <a:buNone/>
            </a:pPr>
            <a:r>
              <a:rPr lang="zh-CN" altLang="en-US" sz="2600" b="1" dirty="0">
                <a:ea typeface="宋体" panose="02010600030101010101" pitchFamily="2" charset="-122"/>
              </a:rPr>
              <a:t>为人谋而不忠乎</a:t>
            </a:r>
          </a:p>
          <a:p>
            <a:pPr marL="0" indent="0">
              <a:lnSpc>
                <a:spcPct val="140000"/>
              </a:lnSpc>
              <a:spcBef>
                <a:spcPct val="50000"/>
              </a:spcBef>
              <a:buNone/>
            </a:pPr>
            <a:r>
              <a:rPr lang="zh-CN" altLang="en-US" sz="2600" b="1" dirty="0">
                <a:solidFill>
                  <a:srgbClr val="FF00FF"/>
                </a:solidFill>
                <a:ea typeface="宋体" panose="02010600030101010101" pitchFamily="2" charset="-122"/>
              </a:rPr>
              <a:t>知：</a:t>
            </a:r>
          </a:p>
          <a:p>
            <a:pPr marL="0" indent="0">
              <a:lnSpc>
                <a:spcPct val="140000"/>
              </a:lnSpc>
              <a:spcBef>
                <a:spcPct val="50000"/>
              </a:spcBef>
              <a:buNone/>
            </a:pPr>
            <a:r>
              <a:rPr lang="zh-CN" altLang="en-US" sz="2600" b="1" dirty="0">
                <a:ea typeface="宋体" panose="02010600030101010101" pitchFamily="2" charset="-122"/>
              </a:rPr>
              <a:t>人不知而不愠</a:t>
            </a:r>
          </a:p>
          <a:p>
            <a:pPr marL="0" indent="0">
              <a:lnSpc>
                <a:spcPct val="140000"/>
              </a:lnSpc>
              <a:spcBef>
                <a:spcPct val="50000"/>
              </a:spcBef>
              <a:buNone/>
            </a:pPr>
            <a:r>
              <a:rPr lang="zh-CN" altLang="en-US" sz="2600" b="1" dirty="0">
                <a:ea typeface="宋体" panose="02010600030101010101" pitchFamily="2" charset="-122"/>
              </a:rPr>
              <a:t>温故而知新</a:t>
            </a:r>
          </a:p>
        </p:txBody>
      </p:sp>
      <p:sp>
        <p:nvSpPr>
          <p:cNvPr id="74756" name="文本框 74755"/>
          <p:cNvSpPr txBox="1"/>
          <p:nvPr/>
        </p:nvSpPr>
        <p:spPr>
          <a:xfrm>
            <a:off x="2700338" y="2420938"/>
            <a:ext cx="220980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当、做</a:t>
            </a:r>
          </a:p>
        </p:txBody>
      </p:sp>
      <p:sp>
        <p:nvSpPr>
          <p:cNvPr id="74757" name="文本框 74756"/>
          <p:cNvSpPr txBox="1"/>
          <p:nvPr/>
        </p:nvSpPr>
        <p:spPr>
          <a:xfrm>
            <a:off x="3708400" y="3213100"/>
            <a:ext cx="22098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替</a:t>
            </a:r>
          </a:p>
        </p:txBody>
      </p:sp>
      <p:sp>
        <p:nvSpPr>
          <p:cNvPr id="74758" name="文本框 74757"/>
          <p:cNvSpPr txBox="1"/>
          <p:nvPr/>
        </p:nvSpPr>
        <p:spPr>
          <a:xfrm>
            <a:off x="2987675" y="4721225"/>
            <a:ext cx="22098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了解</a:t>
            </a:r>
          </a:p>
        </p:txBody>
      </p:sp>
      <p:sp>
        <p:nvSpPr>
          <p:cNvPr id="74759" name="文本框 74758"/>
          <p:cNvSpPr txBox="1"/>
          <p:nvPr/>
        </p:nvSpPr>
        <p:spPr>
          <a:xfrm>
            <a:off x="2649538" y="5516563"/>
            <a:ext cx="220980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懂得</a:t>
            </a:r>
          </a:p>
        </p:txBody>
      </p:sp>
      <p:pic>
        <p:nvPicPr>
          <p:cNvPr id="74760" name="图片 74759" descr="t0133f93dbedb26c060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340475" y="3068638"/>
            <a:ext cx="1863725" cy="3149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4761" name="文本框 4103"/>
          <p:cNvSpPr txBox="1"/>
          <p:nvPr/>
        </p:nvSpPr>
        <p:spPr>
          <a:xfrm>
            <a:off x="106363" y="44450"/>
            <a:ext cx="1295400" cy="398463"/>
          </a:xfrm>
          <a:prstGeom prst="rect">
            <a:avLst/>
          </a:prstGeom>
          <a:noFill/>
          <a:ln w="9525">
            <a:noFill/>
          </a:ln>
        </p:spPr>
        <p:txBody>
          <a:bodyPr lIns="90170" tIns="46990" rIns="90170" bIns="46990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2000" b="1" dirty="0">
                <a:solidFill>
                  <a:srgbClr val="006666"/>
                </a:solidFill>
                <a:latin typeface="Arial" panose="020B0604020202020204" pitchFamily="34" charset="0"/>
                <a:ea typeface="方正姚体" pitchFamily="2" charset="-122"/>
              </a:rPr>
              <a:t>讲授新课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47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47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47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47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47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47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47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747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747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747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755" grpId="0" build="p"/>
      <p:bldP spid="74756" grpId="0"/>
      <p:bldP spid="74757" grpId="0"/>
      <p:bldP spid="74758" grpId="0"/>
      <p:bldP spid="74759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文本占位符 75777"/>
          <p:cNvSpPr>
            <a:spLocks noGrp="1"/>
          </p:cNvSpPr>
          <p:nvPr>
            <p:ph type="body" idx="1"/>
          </p:nvPr>
        </p:nvSpPr>
        <p:spPr>
          <a:xfrm>
            <a:off x="1042988" y="1371600"/>
            <a:ext cx="5770562" cy="5172075"/>
          </a:xfrm>
          <a:ln/>
        </p:spPr>
        <p:txBody>
          <a:bodyPr vert="horz" wrap="square" lIns="91440" tIns="45720" rIns="91440" bIns="45720" anchor="t">
            <a:spAutoFit/>
          </a:bodyPr>
          <a:lstStyle/>
          <a:p>
            <a:pPr marL="0" indent="0">
              <a:lnSpc>
                <a:spcPct val="140000"/>
              </a:lnSpc>
              <a:spcBef>
                <a:spcPct val="50000"/>
              </a:spcBef>
              <a:buNone/>
            </a:pPr>
            <a:r>
              <a:rPr lang="zh-CN" altLang="en-US" sz="2600" b="1" dirty="0">
                <a:solidFill>
                  <a:srgbClr val="FF00FF"/>
                </a:solidFill>
                <a:ea typeface="宋体" panose="02010600030101010101" pitchFamily="2" charset="-122"/>
              </a:rPr>
              <a:t>而</a:t>
            </a:r>
            <a:r>
              <a:rPr lang="zh-CN" altLang="en-US" sz="2600" b="1" dirty="0">
                <a:ea typeface="宋体" panose="02010600030101010101" pitchFamily="2" charset="-122"/>
              </a:rPr>
              <a:t>：</a:t>
            </a:r>
          </a:p>
          <a:p>
            <a:pPr marL="0" indent="0">
              <a:lnSpc>
                <a:spcPct val="140000"/>
              </a:lnSpc>
              <a:spcBef>
                <a:spcPct val="50000"/>
              </a:spcBef>
              <a:buNone/>
            </a:pPr>
            <a:r>
              <a:rPr lang="zh-CN" altLang="en-US" sz="2600" b="1" dirty="0">
                <a:ea typeface="宋体" panose="02010600030101010101" pitchFamily="2" charset="-122"/>
              </a:rPr>
              <a:t>人不知而不愠</a:t>
            </a:r>
          </a:p>
          <a:p>
            <a:pPr marL="0" indent="0">
              <a:lnSpc>
                <a:spcPct val="140000"/>
              </a:lnSpc>
              <a:spcBef>
                <a:spcPct val="50000"/>
              </a:spcBef>
              <a:buNone/>
            </a:pPr>
            <a:r>
              <a:rPr lang="zh-CN" altLang="en-US" sz="2600" b="1" dirty="0">
                <a:ea typeface="宋体" panose="02010600030101010101" pitchFamily="2" charset="-122"/>
              </a:rPr>
              <a:t>温故而知新</a:t>
            </a:r>
          </a:p>
          <a:p>
            <a:pPr marL="0" indent="0">
              <a:lnSpc>
                <a:spcPct val="140000"/>
              </a:lnSpc>
              <a:spcBef>
                <a:spcPct val="50000"/>
              </a:spcBef>
              <a:buNone/>
            </a:pPr>
            <a:r>
              <a:rPr lang="zh-CN" altLang="en-US" sz="2600" b="1" dirty="0">
                <a:ea typeface="宋体" panose="02010600030101010101" pitchFamily="2" charset="-122"/>
              </a:rPr>
              <a:t>博学而笃志</a:t>
            </a:r>
          </a:p>
          <a:p>
            <a:pPr marL="0" indent="0">
              <a:lnSpc>
                <a:spcPct val="140000"/>
              </a:lnSpc>
              <a:spcBef>
                <a:spcPct val="50000"/>
              </a:spcBef>
              <a:buNone/>
            </a:pPr>
            <a:r>
              <a:rPr lang="zh-CN" altLang="en-US" sz="2600" b="1" dirty="0">
                <a:solidFill>
                  <a:srgbClr val="FF00FF"/>
                </a:solidFill>
                <a:ea typeface="宋体" panose="02010600030101010101" pitchFamily="2" charset="-122"/>
              </a:rPr>
              <a:t>其</a:t>
            </a:r>
            <a:r>
              <a:rPr lang="zh-CN" altLang="en-US" sz="2600" b="1" dirty="0">
                <a:ea typeface="宋体" panose="02010600030101010101" pitchFamily="2" charset="-122"/>
              </a:rPr>
              <a:t>：</a:t>
            </a:r>
          </a:p>
          <a:p>
            <a:pPr marL="0" indent="0">
              <a:lnSpc>
                <a:spcPct val="140000"/>
              </a:lnSpc>
              <a:spcBef>
                <a:spcPct val="50000"/>
              </a:spcBef>
              <a:buNone/>
            </a:pPr>
            <a:r>
              <a:rPr lang="zh-CN" altLang="en-US" sz="2600" b="1" dirty="0">
                <a:ea typeface="宋体" panose="02010600030101010101" pitchFamily="2" charset="-122"/>
              </a:rPr>
              <a:t>仁在其中矣</a:t>
            </a:r>
          </a:p>
          <a:p>
            <a:pPr marL="0" indent="0">
              <a:lnSpc>
                <a:spcPct val="140000"/>
              </a:lnSpc>
              <a:spcBef>
                <a:spcPct val="50000"/>
              </a:spcBef>
              <a:buNone/>
            </a:pPr>
            <a:r>
              <a:rPr lang="zh-CN" altLang="en-US" sz="2600" b="1" dirty="0">
                <a:ea typeface="宋体" panose="02010600030101010101" pitchFamily="2" charset="-122"/>
              </a:rPr>
              <a:t>其不善者而改之</a:t>
            </a:r>
          </a:p>
        </p:txBody>
      </p:sp>
      <p:sp>
        <p:nvSpPr>
          <p:cNvPr id="75779" name="文本框 75778"/>
          <p:cNvSpPr txBox="1"/>
          <p:nvPr/>
        </p:nvSpPr>
        <p:spPr>
          <a:xfrm>
            <a:off x="3429000" y="2133600"/>
            <a:ext cx="22098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转折</a:t>
            </a:r>
          </a:p>
        </p:txBody>
      </p:sp>
      <p:sp>
        <p:nvSpPr>
          <p:cNvPr id="75780" name="文本框 75779"/>
          <p:cNvSpPr txBox="1"/>
          <p:nvPr/>
        </p:nvSpPr>
        <p:spPr>
          <a:xfrm>
            <a:off x="3141663" y="2924175"/>
            <a:ext cx="22098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顺承</a:t>
            </a:r>
          </a:p>
        </p:txBody>
      </p:sp>
      <p:sp>
        <p:nvSpPr>
          <p:cNvPr id="75781" name="文本框 75780"/>
          <p:cNvSpPr txBox="1"/>
          <p:nvPr/>
        </p:nvSpPr>
        <p:spPr>
          <a:xfrm>
            <a:off x="2997200" y="3716338"/>
            <a:ext cx="220980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并列</a:t>
            </a:r>
          </a:p>
        </p:txBody>
      </p:sp>
      <p:sp>
        <p:nvSpPr>
          <p:cNvPr id="75782" name="文本框 75781"/>
          <p:cNvSpPr txBox="1"/>
          <p:nvPr/>
        </p:nvSpPr>
        <p:spPr>
          <a:xfrm>
            <a:off x="2925763" y="5229225"/>
            <a:ext cx="22098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它的</a:t>
            </a:r>
          </a:p>
        </p:txBody>
      </p:sp>
      <p:sp>
        <p:nvSpPr>
          <p:cNvPr id="75783" name="文本框 75782"/>
          <p:cNvSpPr txBox="1"/>
          <p:nvPr/>
        </p:nvSpPr>
        <p:spPr>
          <a:xfrm>
            <a:off x="3573463" y="5949950"/>
            <a:ext cx="22098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他人</a:t>
            </a:r>
          </a:p>
        </p:txBody>
      </p:sp>
      <p:sp>
        <p:nvSpPr>
          <p:cNvPr id="75784" name="标题 75783"/>
          <p:cNvSpPr>
            <a:spLocks noGrp="1"/>
          </p:cNvSpPr>
          <p:nvPr>
            <p:ph type="title"/>
          </p:nvPr>
        </p:nvSpPr>
        <p:spPr>
          <a:xfrm>
            <a:off x="457200" y="788988"/>
            <a:ext cx="8229600" cy="695325"/>
          </a:xfrm>
          <a:ln/>
        </p:spPr>
        <p:txBody>
          <a:bodyPr vert="horz" wrap="square" lIns="91440" tIns="45720" rIns="91440" bIns="45720" anchor="t"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zh-CN" altLang="en-US" b="1" dirty="0">
                <a:solidFill>
                  <a:srgbClr val="FF0000"/>
                </a:solidFill>
                <a:ea typeface="宋体" panose="02010600030101010101" pitchFamily="2" charset="-122"/>
              </a:rPr>
              <a:t>一词多义</a:t>
            </a:r>
          </a:p>
        </p:txBody>
      </p:sp>
      <p:pic>
        <p:nvPicPr>
          <p:cNvPr id="75785" name="图片 75784" descr="t01b8764c6e351140d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516688" y="2276475"/>
            <a:ext cx="1492250" cy="351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5786" name="文本框 4103"/>
          <p:cNvSpPr txBox="1"/>
          <p:nvPr/>
        </p:nvSpPr>
        <p:spPr>
          <a:xfrm>
            <a:off x="106363" y="44450"/>
            <a:ext cx="1295400" cy="398463"/>
          </a:xfrm>
          <a:prstGeom prst="rect">
            <a:avLst/>
          </a:prstGeom>
          <a:noFill/>
          <a:ln w="9525">
            <a:noFill/>
          </a:ln>
        </p:spPr>
        <p:txBody>
          <a:bodyPr lIns="90170" tIns="46990" rIns="90170" bIns="46990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2000" b="1" dirty="0">
                <a:solidFill>
                  <a:srgbClr val="006666"/>
                </a:solidFill>
                <a:latin typeface="Arial" panose="020B0604020202020204" pitchFamily="34" charset="0"/>
                <a:ea typeface="方正姚体" pitchFamily="2" charset="-122"/>
              </a:rPr>
              <a:t>讲授新课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57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57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57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577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577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577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577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757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757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757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757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757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778" grpId="0" build="p"/>
      <p:bldP spid="75779" grpId="0"/>
      <p:bldP spid="75780" grpId="0"/>
      <p:bldP spid="75781" grpId="0"/>
      <p:bldP spid="75782" grpId="0"/>
      <p:bldP spid="75783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标题 76801"/>
          <p:cNvSpPr>
            <a:spLocks noGrp="1"/>
          </p:cNvSpPr>
          <p:nvPr>
            <p:ph type="title"/>
          </p:nvPr>
        </p:nvSpPr>
        <p:spPr>
          <a:xfrm>
            <a:off x="457200" y="573088"/>
            <a:ext cx="8229600" cy="695325"/>
          </a:xfrm>
          <a:ln/>
        </p:spPr>
        <p:txBody>
          <a:bodyPr vert="horz" wrap="square" lIns="91440" tIns="45720" rIns="91440" bIns="45720" anchor="t"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zh-CN" altLang="en-US" b="1" dirty="0">
                <a:solidFill>
                  <a:srgbClr val="FF0000"/>
                </a:solidFill>
                <a:ea typeface="宋体" panose="02010600030101010101" pitchFamily="2" charset="-122"/>
              </a:rPr>
              <a:t>特殊句式</a:t>
            </a:r>
          </a:p>
        </p:txBody>
      </p:sp>
      <p:sp>
        <p:nvSpPr>
          <p:cNvPr id="76803" name="文本占位符 76802"/>
          <p:cNvSpPr>
            <a:spLocks noGrp="1"/>
          </p:cNvSpPr>
          <p:nvPr>
            <p:ph type="body" idx="1"/>
          </p:nvPr>
        </p:nvSpPr>
        <p:spPr>
          <a:xfrm>
            <a:off x="601663" y="1493838"/>
            <a:ext cx="7499350" cy="4814887"/>
          </a:xfrm>
          <a:ln/>
        </p:spPr>
        <p:txBody>
          <a:bodyPr vert="horz" wrap="square" lIns="91440" tIns="45720" rIns="91440" bIns="45720" anchor="t">
            <a:spAutoFit/>
          </a:bodyPr>
          <a:lstStyle/>
          <a:p>
            <a:pPr marL="0" indent="0">
              <a:lnSpc>
                <a:spcPct val="140000"/>
              </a:lnSpc>
              <a:spcBef>
                <a:spcPct val="50000"/>
              </a:spcBef>
              <a:buNone/>
            </a:pPr>
            <a:r>
              <a:rPr lang="zh-CN" altLang="en-US" sz="3400" b="1" dirty="0">
                <a:solidFill>
                  <a:srgbClr val="FF00FF"/>
                </a:solidFill>
                <a:ea typeface="宋体" panose="02010600030101010101" pitchFamily="2" charset="-122"/>
              </a:rPr>
              <a:t>省略句：</a:t>
            </a:r>
          </a:p>
          <a:p>
            <a:pPr marL="0" indent="0">
              <a:lnSpc>
                <a:spcPct val="140000"/>
              </a:lnSpc>
              <a:spcBef>
                <a:spcPct val="50000"/>
              </a:spcBef>
              <a:buNone/>
            </a:pPr>
            <a:r>
              <a:rPr lang="zh-CN" altLang="en-US" sz="2600" b="1" dirty="0">
                <a:ea typeface="宋体" panose="02010600030101010101" pitchFamily="2" charset="-122"/>
              </a:rPr>
              <a:t>可以为师矣。“以”后面省略代词“之”</a:t>
            </a:r>
          </a:p>
          <a:p>
            <a:pPr marL="0" indent="0">
              <a:lnSpc>
                <a:spcPct val="140000"/>
              </a:lnSpc>
              <a:spcBef>
                <a:spcPct val="50000"/>
              </a:spcBef>
              <a:buNone/>
            </a:pPr>
            <a:r>
              <a:rPr lang="zh-CN" altLang="en-US" sz="2600" b="1" dirty="0">
                <a:ea typeface="宋体" panose="02010600030101010101" pitchFamily="2" charset="-122"/>
              </a:rPr>
              <a:t>其不善者而改之。句首省略动词“择”</a:t>
            </a:r>
          </a:p>
          <a:p>
            <a:pPr marL="0" indent="0">
              <a:lnSpc>
                <a:spcPct val="140000"/>
              </a:lnSpc>
              <a:spcBef>
                <a:spcPct val="50000"/>
              </a:spcBef>
              <a:buNone/>
            </a:pPr>
            <a:r>
              <a:rPr lang="zh-CN" altLang="en-US" sz="3400" b="1" dirty="0">
                <a:solidFill>
                  <a:srgbClr val="FF00FF"/>
                </a:solidFill>
                <a:ea typeface="宋体" panose="02010600030101010101" pitchFamily="2" charset="-122"/>
              </a:rPr>
              <a:t>判断句：</a:t>
            </a:r>
          </a:p>
          <a:p>
            <a:pPr marL="0" indent="0">
              <a:lnSpc>
                <a:spcPct val="140000"/>
              </a:lnSpc>
              <a:spcBef>
                <a:spcPct val="50000"/>
              </a:spcBef>
              <a:buNone/>
            </a:pPr>
            <a:r>
              <a:rPr lang="zh-CN" altLang="en-US" sz="2600" b="1" dirty="0">
                <a:ea typeface="宋体" panose="02010600030101010101" pitchFamily="2" charset="-122"/>
              </a:rPr>
              <a:t>贤哉，回也！</a:t>
            </a:r>
          </a:p>
          <a:p>
            <a:pPr marL="0" indent="0">
              <a:lnSpc>
                <a:spcPct val="140000"/>
              </a:lnSpc>
              <a:spcBef>
                <a:spcPct val="50000"/>
              </a:spcBef>
              <a:buNone/>
            </a:pPr>
            <a:r>
              <a:rPr lang="zh-CN" altLang="en-US" sz="2600" b="1" dirty="0">
                <a:ea typeface="宋体" panose="02010600030101010101" pitchFamily="2" charset="-122"/>
              </a:rPr>
              <a:t>三军可夺帅也，匹夫不可夺志也。</a:t>
            </a:r>
          </a:p>
        </p:txBody>
      </p:sp>
      <p:pic>
        <p:nvPicPr>
          <p:cNvPr id="76804" name="图片 76803" descr="9764506_162156992000_2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3264" t="9914" r="12175" b="10800"/>
          <a:stretch>
            <a:fillRect/>
          </a:stretch>
        </p:blipFill>
        <p:spPr>
          <a:xfrm>
            <a:off x="6300788" y="4570413"/>
            <a:ext cx="2735262" cy="2082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6805" name="文本框 4103"/>
          <p:cNvSpPr txBox="1"/>
          <p:nvPr/>
        </p:nvSpPr>
        <p:spPr>
          <a:xfrm>
            <a:off x="106363" y="44450"/>
            <a:ext cx="1295400" cy="398463"/>
          </a:xfrm>
          <a:prstGeom prst="rect">
            <a:avLst/>
          </a:prstGeom>
          <a:noFill/>
          <a:ln w="9525">
            <a:noFill/>
          </a:ln>
        </p:spPr>
        <p:txBody>
          <a:bodyPr lIns="90170" tIns="46990" rIns="90170" bIns="46990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2000" b="1" dirty="0">
                <a:solidFill>
                  <a:srgbClr val="006666"/>
                </a:solidFill>
                <a:latin typeface="Arial" panose="020B0604020202020204" pitchFamily="34" charset="0"/>
                <a:ea typeface="方正姚体" pitchFamily="2" charset="-122"/>
              </a:rPr>
              <a:t>讲授新课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68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68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68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68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68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68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803" grpId="0" build="p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3"/>
          <p:cNvSpPr>
            <a:spLocks noGrp="1"/>
          </p:cNvSpPr>
          <p:nvPr>
            <p:ph type="body"/>
          </p:nvPr>
        </p:nvSpPr>
        <p:spPr>
          <a:xfrm>
            <a:off x="611188" y="1316038"/>
            <a:ext cx="7956550" cy="4418012"/>
          </a:xfrm>
          <a:ln/>
        </p:spPr>
        <p:txBody>
          <a:bodyPr vert="horz" wrap="square" lIns="91440" tIns="45720" rIns="91440" bIns="45720" anchor="t">
            <a:spAutoFit/>
          </a:bodyPr>
          <a:lstStyle/>
          <a:p>
            <a:pPr marL="0" lvl="0" indent="0">
              <a:lnSpc>
                <a:spcPct val="140000"/>
              </a:lnSpc>
              <a:spcBef>
                <a:spcPct val="50000"/>
              </a:spcBef>
              <a:buNone/>
            </a:pPr>
            <a:r>
              <a:rPr lang="en-US" altLang="zh-CN" sz="2600" b="1" dirty="0">
                <a:solidFill>
                  <a:srgbClr val="FF00FF"/>
                </a:solidFill>
                <a:ea typeface="宋体" panose="02010600030101010101" pitchFamily="2" charset="-122"/>
              </a:rPr>
              <a:t>3</a:t>
            </a:r>
            <a:r>
              <a:rPr lang="zh-CN" altLang="en-US" sz="2600" b="1" dirty="0">
                <a:solidFill>
                  <a:srgbClr val="FF00FF"/>
                </a:solidFill>
                <a:ea typeface="宋体" panose="02010600030101010101" pitchFamily="2" charset="-122"/>
              </a:rPr>
              <a:t>、名言警句类</a:t>
            </a:r>
          </a:p>
          <a:p>
            <a:pPr marL="0" lvl="0" indent="0">
              <a:lnSpc>
                <a:spcPct val="140000"/>
              </a:lnSpc>
              <a:spcBef>
                <a:spcPct val="50000"/>
              </a:spcBef>
              <a:buNone/>
            </a:pPr>
            <a:r>
              <a:rPr lang="en-US" altLang="zh-CN" sz="2600" b="1" dirty="0">
                <a:ea typeface="宋体" panose="02010600030101010101" pitchFamily="2" charset="-122"/>
              </a:rPr>
              <a:t>①</a:t>
            </a:r>
            <a:r>
              <a:rPr lang="zh-CN" altLang="en-US" sz="2600" b="1" dirty="0">
                <a:ea typeface="宋体" panose="02010600030101010101" pitchFamily="2" charset="-122"/>
              </a:rPr>
              <a:t>用于学习态度： 三人行必有我师</a:t>
            </a:r>
          </a:p>
          <a:p>
            <a:pPr marL="0" lvl="0" indent="0">
              <a:lnSpc>
                <a:spcPct val="140000"/>
              </a:lnSpc>
              <a:spcBef>
                <a:spcPct val="50000"/>
              </a:spcBef>
              <a:buNone/>
            </a:pPr>
            <a:r>
              <a:rPr lang="en-US" altLang="zh-CN" sz="2600" b="1" dirty="0">
                <a:ea typeface="宋体" panose="02010600030101010101" pitchFamily="2" charset="-122"/>
              </a:rPr>
              <a:t>②</a:t>
            </a:r>
            <a:r>
              <a:rPr lang="zh-CN" altLang="en-US" sz="2600" b="1" dirty="0">
                <a:ea typeface="宋体" panose="02010600030101010101" pitchFamily="2" charset="-122"/>
              </a:rPr>
              <a:t>用于学习方法：学而时习之 温故而知新</a:t>
            </a:r>
          </a:p>
          <a:p>
            <a:pPr marL="0" lvl="0" indent="0">
              <a:lnSpc>
                <a:spcPct val="140000"/>
              </a:lnSpc>
              <a:spcBef>
                <a:spcPct val="50000"/>
              </a:spcBef>
              <a:buNone/>
            </a:pPr>
            <a:r>
              <a:rPr lang="en-US" altLang="zh-CN" sz="2600" b="1" dirty="0">
                <a:ea typeface="宋体" panose="02010600030101010101" pitchFamily="2" charset="-122"/>
              </a:rPr>
              <a:t>③</a:t>
            </a:r>
            <a:r>
              <a:rPr lang="zh-CN" altLang="en-US" sz="2600" b="1" dirty="0">
                <a:ea typeface="宋体" panose="02010600030101010101" pitchFamily="2" charset="-122"/>
              </a:rPr>
              <a:t>用于思想修养：人不知而不愠 三人行必有我师</a:t>
            </a:r>
          </a:p>
          <a:p>
            <a:pPr marL="0" lvl="0" indent="0">
              <a:lnSpc>
                <a:spcPct val="140000"/>
              </a:lnSpc>
              <a:spcBef>
                <a:spcPct val="50000"/>
              </a:spcBef>
              <a:buNone/>
            </a:pPr>
            <a:r>
              <a:rPr lang="en-US" altLang="zh-CN" sz="2600" b="1" dirty="0">
                <a:ea typeface="宋体" panose="02010600030101010101" pitchFamily="2" charset="-122"/>
              </a:rPr>
              <a:t>④</a:t>
            </a:r>
            <a:r>
              <a:rPr lang="zh-CN" altLang="en-US" sz="2600" b="1" dirty="0">
                <a:ea typeface="宋体" panose="02010600030101010101" pitchFamily="2" charset="-122"/>
              </a:rPr>
              <a:t>用于思想方法：学而不思则罔，思而不学则殆</a:t>
            </a:r>
          </a:p>
          <a:p>
            <a:pPr marL="0" lvl="0" indent="0">
              <a:lnSpc>
                <a:spcPct val="140000"/>
              </a:lnSpc>
              <a:spcBef>
                <a:spcPct val="50000"/>
              </a:spcBef>
              <a:buNone/>
            </a:pPr>
            <a:r>
              <a:rPr lang="en-US" altLang="zh-CN" sz="2600" b="1" dirty="0">
                <a:ea typeface="宋体" panose="02010600030101010101" pitchFamily="2" charset="-122"/>
              </a:rPr>
              <a:t>⑤</a:t>
            </a:r>
            <a:r>
              <a:rPr lang="zh-CN" altLang="en-US" sz="2600" b="1" dirty="0">
                <a:ea typeface="宋体" panose="02010600030101010101" pitchFamily="2" charset="-122"/>
              </a:rPr>
              <a:t>用于日常生活：有朋自远方来，不亦乐乎</a:t>
            </a:r>
          </a:p>
        </p:txBody>
      </p:sp>
      <p:sp>
        <p:nvSpPr>
          <p:cNvPr id="77827" name="文本框 4103"/>
          <p:cNvSpPr txBox="1"/>
          <p:nvPr/>
        </p:nvSpPr>
        <p:spPr>
          <a:xfrm>
            <a:off x="106363" y="44450"/>
            <a:ext cx="1295400" cy="398463"/>
          </a:xfrm>
          <a:prstGeom prst="rect">
            <a:avLst/>
          </a:prstGeom>
          <a:noFill/>
          <a:ln w="9525">
            <a:noFill/>
          </a:ln>
        </p:spPr>
        <p:txBody>
          <a:bodyPr lIns="90170" tIns="46990" rIns="90170" bIns="46990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2000" b="1" dirty="0">
                <a:solidFill>
                  <a:srgbClr val="006666"/>
                </a:solidFill>
                <a:latin typeface="Arial" panose="020B0604020202020204" pitchFamily="34" charset="0"/>
                <a:ea typeface="方正姚体" pitchFamily="2" charset="-122"/>
              </a:rPr>
              <a:t>讲授新课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78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78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78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78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78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78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78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78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78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78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782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782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文本框 4103"/>
          <p:cNvSpPr txBox="1"/>
          <p:nvPr/>
        </p:nvSpPr>
        <p:spPr>
          <a:xfrm>
            <a:off x="106363" y="44450"/>
            <a:ext cx="1295400" cy="398463"/>
          </a:xfrm>
          <a:prstGeom prst="rect">
            <a:avLst/>
          </a:prstGeom>
          <a:noFill/>
          <a:ln w="9525">
            <a:noFill/>
          </a:ln>
        </p:spPr>
        <p:txBody>
          <a:bodyPr lIns="90170" tIns="46990" rIns="90170" bIns="46990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2000" b="1" dirty="0">
                <a:solidFill>
                  <a:srgbClr val="006666"/>
                </a:solidFill>
                <a:latin typeface="Arial" panose="020B0604020202020204" pitchFamily="34" charset="0"/>
                <a:ea typeface="方正姚体" pitchFamily="2" charset="-122"/>
              </a:rPr>
              <a:t>讲授新课</a:t>
            </a:r>
          </a:p>
        </p:txBody>
      </p:sp>
      <p:sp>
        <p:nvSpPr>
          <p:cNvPr id="11" name="任意多边形 10"/>
          <p:cNvSpPr/>
          <p:nvPr/>
        </p:nvSpPr>
        <p:spPr>
          <a:xfrm>
            <a:off x="0" y="4865688"/>
            <a:ext cx="9144000" cy="1687513"/>
          </a:xfrm>
          <a:custGeom>
            <a:avLst/>
            <a:gdLst>
              <a:gd name="connsiteX0" fmla="*/ 3023870 w 9144000"/>
              <a:gd name="connsiteY0" fmla="*/ 0 h 1065785"/>
              <a:gd name="connsiteX1" fmla="*/ 8984268 w 9144000"/>
              <a:gd name="connsiteY1" fmla="*/ 916619 h 1065785"/>
              <a:gd name="connsiteX2" fmla="*/ 9144000 w 9144000"/>
              <a:gd name="connsiteY2" fmla="*/ 1017871 h 1065785"/>
              <a:gd name="connsiteX3" fmla="*/ 9144000 w 9144000"/>
              <a:gd name="connsiteY3" fmla="*/ 1065785 h 1065785"/>
              <a:gd name="connsiteX4" fmla="*/ 8986887 w 9144000"/>
              <a:gd name="connsiteY4" fmla="*/ 969715 h 1065785"/>
              <a:gd name="connsiteX5" fmla="*/ 3124200 w 9144000"/>
              <a:gd name="connsiteY5" fmla="*/ 100007 h 1065785"/>
              <a:gd name="connsiteX6" fmla="*/ 91360 w 9144000"/>
              <a:gd name="connsiteY6" fmla="*/ 271875 h 1065785"/>
              <a:gd name="connsiteX7" fmla="*/ 0 w 9144000"/>
              <a:gd name="connsiteY7" fmla="*/ 284296 h 1065785"/>
              <a:gd name="connsiteX8" fmla="*/ 0 w 9144000"/>
              <a:gd name="connsiteY8" fmla="*/ 174694 h 1065785"/>
              <a:gd name="connsiteX9" fmla="*/ 651944 w 9144000"/>
              <a:gd name="connsiteY9" fmla="*/ 104101 h 1065785"/>
              <a:gd name="connsiteX10" fmla="*/ 3023870 w 9144000"/>
              <a:gd name="connsiteY10" fmla="*/ 0 h 1065785"/>
              <a:gd name="connsiteX0-1" fmla="*/ 3023870 w 9144000"/>
              <a:gd name="connsiteY0-2" fmla="*/ 0 h 1065785"/>
              <a:gd name="connsiteX1-3" fmla="*/ 8984268 w 9144000"/>
              <a:gd name="connsiteY1-4" fmla="*/ 916619 h 1065785"/>
              <a:gd name="connsiteX2-5" fmla="*/ 9144000 w 9144000"/>
              <a:gd name="connsiteY2-6" fmla="*/ 1017871 h 1065785"/>
              <a:gd name="connsiteX3-7" fmla="*/ 9144000 w 9144000"/>
              <a:gd name="connsiteY3-8" fmla="*/ 1065785 h 1065785"/>
              <a:gd name="connsiteX4-9" fmla="*/ 8986887 w 9144000"/>
              <a:gd name="connsiteY4-10" fmla="*/ 969715 h 1065785"/>
              <a:gd name="connsiteX5-11" fmla="*/ 3124200 w 9144000"/>
              <a:gd name="connsiteY5-12" fmla="*/ 100007 h 1065785"/>
              <a:gd name="connsiteX6-13" fmla="*/ 91360 w 9144000"/>
              <a:gd name="connsiteY6-14" fmla="*/ 271875 h 1065785"/>
              <a:gd name="connsiteX7-15" fmla="*/ 0 w 9144000"/>
              <a:gd name="connsiteY7-16" fmla="*/ 284296 h 1065785"/>
              <a:gd name="connsiteX8-17" fmla="*/ 0 w 9144000"/>
              <a:gd name="connsiteY8-18" fmla="*/ 174694 h 1065785"/>
              <a:gd name="connsiteX9-19" fmla="*/ 3023870 w 9144000"/>
              <a:gd name="connsiteY9-20" fmla="*/ 0 h 1065785"/>
              <a:gd name="connsiteX0-21" fmla="*/ 0 w 9144000"/>
              <a:gd name="connsiteY0-22" fmla="*/ 74687 h 965778"/>
              <a:gd name="connsiteX1-23" fmla="*/ 8984268 w 9144000"/>
              <a:gd name="connsiteY1-24" fmla="*/ 816612 h 965778"/>
              <a:gd name="connsiteX2-25" fmla="*/ 9144000 w 9144000"/>
              <a:gd name="connsiteY2-26" fmla="*/ 917864 h 965778"/>
              <a:gd name="connsiteX3-27" fmla="*/ 9144000 w 9144000"/>
              <a:gd name="connsiteY3-28" fmla="*/ 965778 h 965778"/>
              <a:gd name="connsiteX4-29" fmla="*/ 8986887 w 9144000"/>
              <a:gd name="connsiteY4-30" fmla="*/ 869708 h 965778"/>
              <a:gd name="connsiteX5-31" fmla="*/ 3124200 w 9144000"/>
              <a:gd name="connsiteY5-32" fmla="*/ 0 h 965778"/>
              <a:gd name="connsiteX6-33" fmla="*/ 91360 w 9144000"/>
              <a:gd name="connsiteY6-34" fmla="*/ 171868 h 965778"/>
              <a:gd name="connsiteX7-35" fmla="*/ 0 w 9144000"/>
              <a:gd name="connsiteY7-36" fmla="*/ 184289 h 965778"/>
              <a:gd name="connsiteX8-37" fmla="*/ 0 w 9144000"/>
              <a:gd name="connsiteY8-38" fmla="*/ 74687 h 965778"/>
              <a:gd name="connsiteX0-39" fmla="*/ 0 w 9144000"/>
              <a:gd name="connsiteY0-40" fmla="*/ 478413 h 1369504"/>
              <a:gd name="connsiteX1-41" fmla="*/ 8984268 w 9144000"/>
              <a:gd name="connsiteY1-42" fmla="*/ 1220338 h 1369504"/>
              <a:gd name="connsiteX2-43" fmla="*/ 9144000 w 9144000"/>
              <a:gd name="connsiteY2-44" fmla="*/ 1321590 h 1369504"/>
              <a:gd name="connsiteX3-45" fmla="*/ 9144000 w 9144000"/>
              <a:gd name="connsiteY3-46" fmla="*/ 1369504 h 1369504"/>
              <a:gd name="connsiteX4-47" fmla="*/ 8986887 w 9144000"/>
              <a:gd name="connsiteY4-48" fmla="*/ 1273434 h 1369504"/>
              <a:gd name="connsiteX5-49" fmla="*/ 3124200 w 9144000"/>
              <a:gd name="connsiteY5-50" fmla="*/ 403726 h 1369504"/>
              <a:gd name="connsiteX6-51" fmla="*/ 91360 w 9144000"/>
              <a:gd name="connsiteY6-52" fmla="*/ 575594 h 1369504"/>
              <a:gd name="connsiteX7-53" fmla="*/ 0 w 9144000"/>
              <a:gd name="connsiteY7-54" fmla="*/ 588015 h 1369504"/>
              <a:gd name="connsiteX8-55" fmla="*/ 0 w 9144000"/>
              <a:gd name="connsiteY8-56" fmla="*/ 478413 h 1369504"/>
              <a:gd name="connsiteX0-57" fmla="*/ 0 w 9144000"/>
              <a:gd name="connsiteY0-58" fmla="*/ 677012 h 1568103"/>
              <a:gd name="connsiteX1-59" fmla="*/ 8984268 w 9144000"/>
              <a:gd name="connsiteY1-60" fmla="*/ 1418937 h 1568103"/>
              <a:gd name="connsiteX2-61" fmla="*/ 9144000 w 9144000"/>
              <a:gd name="connsiteY2-62" fmla="*/ 1520189 h 1568103"/>
              <a:gd name="connsiteX3-63" fmla="*/ 9144000 w 9144000"/>
              <a:gd name="connsiteY3-64" fmla="*/ 1568103 h 1568103"/>
              <a:gd name="connsiteX4-65" fmla="*/ 8986887 w 9144000"/>
              <a:gd name="connsiteY4-66" fmla="*/ 1472033 h 1568103"/>
              <a:gd name="connsiteX5-67" fmla="*/ 3124200 w 9144000"/>
              <a:gd name="connsiteY5-68" fmla="*/ 602325 h 1568103"/>
              <a:gd name="connsiteX6-69" fmla="*/ 91360 w 9144000"/>
              <a:gd name="connsiteY6-70" fmla="*/ 774193 h 1568103"/>
              <a:gd name="connsiteX7-71" fmla="*/ 0 w 9144000"/>
              <a:gd name="connsiteY7-72" fmla="*/ 786614 h 1568103"/>
              <a:gd name="connsiteX8-73" fmla="*/ 0 w 9144000"/>
              <a:gd name="connsiteY8-74" fmla="*/ 677012 h 1568103"/>
              <a:gd name="connsiteX0-75" fmla="*/ 0 w 9144000"/>
              <a:gd name="connsiteY0-76" fmla="*/ 74687 h 965778"/>
              <a:gd name="connsiteX1-77" fmla="*/ 9144000 w 9144000"/>
              <a:gd name="connsiteY1-78" fmla="*/ 917864 h 965778"/>
              <a:gd name="connsiteX2-79" fmla="*/ 9144000 w 9144000"/>
              <a:gd name="connsiteY2-80" fmla="*/ 965778 h 965778"/>
              <a:gd name="connsiteX3-81" fmla="*/ 8986887 w 9144000"/>
              <a:gd name="connsiteY3-82" fmla="*/ 869708 h 965778"/>
              <a:gd name="connsiteX4-83" fmla="*/ 3124200 w 9144000"/>
              <a:gd name="connsiteY4-84" fmla="*/ 0 h 965778"/>
              <a:gd name="connsiteX5-85" fmla="*/ 91360 w 9144000"/>
              <a:gd name="connsiteY5-86" fmla="*/ 171868 h 965778"/>
              <a:gd name="connsiteX6-87" fmla="*/ 0 w 9144000"/>
              <a:gd name="connsiteY6-88" fmla="*/ 184289 h 965778"/>
              <a:gd name="connsiteX7-89" fmla="*/ 0 w 9144000"/>
              <a:gd name="connsiteY7-90" fmla="*/ 74687 h 965778"/>
              <a:gd name="connsiteX0-91" fmla="*/ 0 w 9144000"/>
              <a:gd name="connsiteY0-92" fmla="*/ 74687 h 965778"/>
              <a:gd name="connsiteX1-93" fmla="*/ 9144000 w 9144000"/>
              <a:gd name="connsiteY1-94" fmla="*/ 917864 h 965778"/>
              <a:gd name="connsiteX2-95" fmla="*/ 9144000 w 9144000"/>
              <a:gd name="connsiteY2-96" fmla="*/ 965778 h 965778"/>
              <a:gd name="connsiteX3-97" fmla="*/ 3124200 w 9144000"/>
              <a:gd name="connsiteY3-98" fmla="*/ 0 h 965778"/>
              <a:gd name="connsiteX4-99" fmla="*/ 91360 w 9144000"/>
              <a:gd name="connsiteY4-100" fmla="*/ 171868 h 965778"/>
              <a:gd name="connsiteX5-101" fmla="*/ 0 w 9144000"/>
              <a:gd name="connsiteY5-102" fmla="*/ 184289 h 965778"/>
              <a:gd name="connsiteX6-103" fmla="*/ 0 w 9144000"/>
              <a:gd name="connsiteY6-104" fmla="*/ 74687 h 965778"/>
              <a:gd name="connsiteX0-105" fmla="*/ 0 w 9144000"/>
              <a:gd name="connsiteY0-106" fmla="*/ 99230 h 990321"/>
              <a:gd name="connsiteX1-107" fmla="*/ 9144000 w 9144000"/>
              <a:gd name="connsiteY1-108" fmla="*/ 942407 h 990321"/>
              <a:gd name="connsiteX2-109" fmla="*/ 9144000 w 9144000"/>
              <a:gd name="connsiteY2-110" fmla="*/ 990321 h 990321"/>
              <a:gd name="connsiteX3-111" fmla="*/ 3124200 w 9144000"/>
              <a:gd name="connsiteY3-112" fmla="*/ 24543 h 990321"/>
              <a:gd name="connsiteX4-113" fmla="*/ 91360 w 9144000"/>
              <a:gd name="connsiteY4-114" fmla="*/ 196411 h 990321"/>
              <a:gd name="connsiteX5-115" fmla="*/ 0 w 9144000"/>
              <a:gd name="connsiteY5-116" fmla="*/ 208832 h 990321"/>
              <a:gd name="connsiteX6-117" fmla="*/ 0 w 9144000"/>
              <a:gd name="connsiteY6-118" fmla="*/ 99230 h 990321"/>
              <a:gd name="connsiteX0-119" fmla="*/ 0 w 9144000"/>
              <a:gd name="connsiteY0-120" fmla="*/ 500740 h 1391831"/>
              <a:gd name="connsiteX1-121" fmla="*/ 9144000 w 9144000"/>
              <a:gd name="connsiteY1-122" fmla="*/ 1343917 h 1391831"/>
              <a:gd name="connsiteX2-123" fmla="*/ 9144000 w 9144000"/>
              <a:gd name="connsiteY2-124" fmla="*/ 1391831 h 1391831"/>
              <a:gd name="connsiteX3-125" fmla="*/ 3124200 w 9144000"/>
              <a:gd name="connsiteY3-126" fmla="*/ 426053 h 1391831"/>
              <a:gd name="connsiteX4-127" fmla="*/ 91360 w 9144000"/>
              <a:gd name="connsiteY4-128" fmla="*/ 597921 h 1391831"/>
              <a:gd name="connsiteX5-129" fmla="*/ 0 w 9144000"/>
              <a:gd name="connsiteY5-130" fmla="*/ 610342 h 1391831"/>
              <a:gd name="connsiteX6-131" fmla="*/ 0 w 9144000"/>
              <a:gd name="connsiteY6-132" fmla="*/ 500740 h 1391831"/>
              <a:gd name="connsiteX0-133" fmla="*/ 0 w 9144000"/>
              <a:gd name="connsiteY0-134" fmla="*/ 933512 h 1824603"/>
              <a:gd name="connsiteX1-135" fmla="*/ 9144000 w 9144000"/>
              <a:gd name="connsiteY1-136" fmla="*/ 1776689 h 1824603"/>
              <a:gd name="connsiteX2-137" fmla="*/ 9144000 w 9144000"/>
              <a:gd name="connsiteY2-138" fmla="*/ 1824603 h 1824603"/>
              <a:gd name="connsiteX3-139" fmla="*/ 3124200 w 9144000"/>
              <a:gd name="connsiteY3-140" fmla="*/ 858825 h 1824603"/>
              <a:gd name="connsiteX4-141" fmla="*/ 91360 w 9144000"/>
              <a:gd name="connsiteY4-142" fmla="*/ 1030693 h 1824603"/>
              <a:gd name="connsiteX5-143" fmla="*/ 0 w 9144000"/>
              <a:gd name="connsiteY5-144" fmla="*/ 1043114 h 1824603"/>
              <a:gd name="connsiteX6-145" fmla="*/ 0 w 9144000"/>
              <a:gd name="connsiteY6-146" fmla="*/ 933512 h 1824603"/>
              <a:gd name="connsiteX0-147" fmla="*/ 0 w 9144000"/>
              <a:gd name="connsiteY0-148" fmla="*/ 933512 h 1824603"/>
              <a:gd name="connsiteX1-149" fmla="*/ 9144000 w 9144000"/>
              <a:gd name="connsiteY1-150" fmla="*/ 1776689 h 1824603"/>
              <a:gd name="connsiteX2-151" fmla="*/ 9144000 w 9144000"/>
              <a:gd name="connsiteY2-152" fmla="*/ 1824603 h 1824603"/>
              <a:gd name="connsiteX3-153" fmla="*/ 3124200 w 9144000"/>
              <a:gd name="connsiteY3-154" fmla="*/ 858825 h 1824603"/>
              <a:gd name="connsiteX4-155" fmla="*/ 0 w 9144000"/>
              <a:gd name="connsiteY4-156" fmla="*/ 1043114 h 1824603"/>
              <a:gd name="connsiteX5-157" fmla="*/ 0 w 9144000"/>
              <a:gd name="connsiteY5-158" fmla="*/ 933512 h 1824603"/>
              <a:gd name="connsiteX0-159" fmla="*/ 0 w 9144000"/>
              <a:gd name="connsiteY0-160" fmla="*/ 933512 h 1824603"/>
              <a:gd name="connsiteX1-161" fmla="*/ 9144000 w 9144000"/>
              <a:gd name="connsiteY1-162" fmla="*/ 1776689 h 1824603"/>
              <a:gd name="connsiteX2-163" fmla="*/ 9144000 w 9144000"/>
              <a:gd name="connsiteY2-164" fmla="*/ 1824603 h 1824603"/>
              <a:gd name="connsiteX3-165" fmla="*/ 3124200 w 9144000"/>
              <a:gd name="connsiteY3-166" fmla="*/ 858825 h 1824603"/>
              <a:gd name="connsiteX4-167" fmla="*/ 0 w 9144000"/>
              <a:gd name="connsiteY4-168" fmla="*/ 1043114 h 1824603"/>
              <a:gd name="connsiteX5-169" fmla="*/ 0 w 9144000"/>
              <a:gd name="connsiteY5-170" fmla="*/ 933512 h 1824603"/>
              <a:gd name="connsiteX0-171" fmla="*/ 0 w 9144000"/>
              <a:gd name="connsiteY0-172" fmla="*/ 933512 h 1824603"/>
              <a:gd name="connsiteX1-173" fmla="*/ 9144000 w 9144000"/>
              <a:gd name="connsiteY1-174" fmla="*/ 1776689 h 1824603"/>
              <a:gd name="connsiteX2-175" fmla="*/ 9144000 w 9144000"/>
              <a:gd name="connsiteY2-176" fmla="*/ 1824603 h 1824603"/>
              <a:gd name="connsiteX3-177" fmla="*/ 3124200 w 9144000"/>
              <a:gd name="connsiteY3-178" fmla="*/ 858825 h 1824603"/>
              <a:gd name="connsiteX4-179" fmla="*/ 0 w 9144000"/>
              <a:gd name="connsiteY4-180" fmla="*/ 1043114 h 1824603"/>
              <a:gd name="connsiteX5-181" fmla="*/ 0 w 9144000"/>
              <a:gd name="connsiteY5-182" fmla="*/ 933512 h 1824603"/>
              <a:gd name="connsiteX0-183" fmla="*/ 0 w 9144000"/>
              <a:gd name="connsiteY0-184" fmla="*/ 933512 h 1824603"/>
              <a:gd name="connsiteX1-185" fmla="*/ 9144000 w 9144000"/>
              <a:gd name="connsiteY1-186" fmla="*/ 1776689 h 1824603"/>
              <a:gd name="connsiteX2-187" fmla="*/ 9144000 w 9144000"/>
              <a:gd name="connsiteY2-188" fmla="*/ 1824603 h 1824603"/>
              <a:gd name="connsiteX3-189" fmla="*/ 0 w 9144000"/>
              <a:gd name="connsiteY3-190" fmla="*/ 1043114 h 1824603"/>
              <a:gd name="connsiteX4-191" fmla="*/ 0 w 9144000"/>
              <a:gd name="connsiteY4-192" fmla="*/ 933512 h 1824603"/>
              <a:gd name="connsiteX0-193" fmla="*/ 0 w 9144000"/>
              <a:gd name="connsiteY0-194" fmla="*/ 933512 h 1824603"/>
              <a:gd name="connsiteX1-195" fmla="*/ 9144000 w 9144000"/>
              <a:gd name="connsiteY1-196" fmla="*/ 1776689 h 1824603"/>
              <a:gd name="connsiteX2-197" fmla="*/ 9144000 w 9144000"/>
              <a:gd name="connsiteY2-198" fmla="*/ 1824603 h 1824603"/>
              <a:gd name="connsiteX3-199" fmla="*/ 0 w 9144000"/>
              <a:gd name="connsiteY3-200" fmla="*/ 1043114 h 1824603"/>
              <a:gd name="connsiteX4-201" fmla="*/ 0 w 9144000"/>
              <a:gd name="connsiteY4-202" fmla="*/ 933512 h 1824603"/>
              <a:gd name="connsiteX0-203" fmla="*/ 0 w 9144000"/>
              <a:gd name="connsiteY0-204" fmla="*/ 933512 h 1824603"/>
              <a:gd name="connsiteX1-205" fmla="*/ 9144000 w 9144000"/>
              <a:gd name="connsiteY1-206" fmla="*/ 1776689 h 1824603"/>
              <a:gd name="connsiteX2-207" fmla="*/ 9144000 w 9144000"/>
              <a:gd name="connsiteY2-208" fmla="*/ 1824603 h 1824603"/>
              <a:gd name="connsiteX3-209" fmla="*/ 0 w 9144000"/>
              <a:gd name="connsiteY3-210" fmla="*/ 1043114 h 1824603"/>
              <a:gd name="connsiteX4-211" fmla="*/ 0 w 9144000"/>
              <a:gd name="connsiteY4-212" fmla="*/ 933512 h 1824603"/>
              <a:gd name="connsiteX0-213" fmla="*/ 0 w 9144000"/>
              <a:gd name="connsiteY0-214" fmla="*/ 933512 h 1824603"/>
              <a:gd name="connsiteX1-215" fmla="*/ 9144000 w 9144000"/>
              <a:gd name="connsiteY1-216" fmla="*/ 1776689 h 1824603"/>
              <a:gd name="connsiteX2-217" fmla="*/ 9144000 w 9144000"/>
              <a:gd name="connsiteY2-218" fmla="*/ 1824603 h 1824603"/>
              <a:gd name="connsiteX3-219" fmla="*/ 0 w 9144000"/>
              <a:gd name="connsiteY3-220" fmla="*/ 1043114 h 1824603"/>
              <a:gd name="connsiteX4-221" fmla="*/ 0 w 9144000"/>
              <a:gd name="connsiteY4-222" fmla="*/ 933512 h 1824603"/>
              <a:gd name="connsiteX0-223" fmla="*/ 0 w 9144000"/>
              <a:gd name="connsiteY0-224" fmla="*/ 933512 h 1824603"/>
              <a:gd name="connsiteX1-225" fmla="*/ 9144000 w 9144000"/>
              <a:gd name="connsiteY1-226" fmla="*/ 1776689 h 1824603"/>
              <a:gd name="connsiteX2-227" fmla="*/ 9144000 w 9144000"/>
              <a:gd name="connsiteY2-228" fmla="*/ 1824603 h 1824603"/>
              <a:gd name="connsiteX3-229" fmla="*/ 0 w 9144000"/>
              <a:gd name="connsiteY3-230" fmla="*/ 1043114 h 1824603"/>
              <a:gd name="connsiteX4-231" fmla="*/ 0 w 9144000"/>
              <a:gd name="connsiteY4-232" fmla="*/ 933512 h 1824603"/>
              <a:gd name="connsiteX0-233" fmla="*/ 0 w 9144000"/>
              <a:gd name="connsiteY0-234" fmla="*/ 872917 h 1764008"/>
              <a:gd name="connsiteX1-235" fmla="*/ 9144000 w 9144000"/>
              <a:gd name="connsiteY1-236" fmla="*/ 1716094 h 1764008"/>
              <a:gd name="connsiteX2-237" fmla="*/ 9144000 w 9144000"/>
              <a:gd name="connsiteY2-238" fmla="*/ 1764008 h 1764008"/>
              <a:gd name="connsiteX3-239" fmla="*/ 0 w 9144000"/>
              <a:gd name="connsiteY3-240" fmla="*/ 982519 h 1764008"/>
              <a:gd name="connsiteX4-241" fmla="*/ 0 w 9144000"/>
              <a:gd name="connsiteY4-242" fmla="*/ 872917 h 1764008"/>
              <a:gd name="connsiteX0-243" fmla="*/ 0 w 9144000"/>
              <a:gd name="connsiteY0-244" fmla="*/ 797721 h 1688812"/>
              <a:gd name="connsiteX1-245" fmla="*/ 9144000 w 9144000"/>
              <a:gd name="connsiteY1-246" fmla="*/ 1640898 h 1688812"/>
              <a:gd name="connsiteX2-247" fmla="*/ 9144000 w 9144000"/>
              <a:gd name="connsiteY2-248" fmla="*/ 1688812 h 1688812"/>
              <a:gd name="connsiteX3-249" fmla="*/ 0 w 9144000"/>
              <a:gd name="connsiteY3-250" fmla="*/ 907323 h 1688812"/>
              <a:gd name="connsiteX4-251" fmla="*/ 0 w 9144000"/>
              <a:gd name="connsiteY4-252" fmla="*/ 797721 h 1688812"/>
              <a:gd name="connsiteX0-253" fmla="*/ 0 w 9144000"/>
              <a:gd name="connsiteY0-254" fmla="*/ 797721 h 1688812"/>
              <a:gd name="connsiteX1-255" fmla="*/ 9144000 w 9144000"/>
              <a:gd name="connsiteY1-256" fmla="*/ 1640898 h 1688812"/>
              <a:gd name="connsiteX2-257" fmla="*/ 9144000 w 9144000"/>
              <a:gd name="connsiteY2-258" fmla="*/ 1688812 h 1688812"/>
              <a:gd name="connsiteX3-259" fmla="*/ 0 w 9144000"/>
              <a:gd name="connsiteY3-260" fmla="*/ 907323 h 1688812"/>
              <a:gd name="connsiteX4-261" fmla="*/ 0 w 9144000"/>
              <a:gd name="connsiteY4-262" fmla="*/ 797721 h 1688812"/>
              <a:gd name="connsiteX0-263" fmla="*/ 0 w 9144000"/>
              <a:gd name="connsiteY0-264" fmla="*/ 797721 h 1688812"/>
              <a:gd name="connsiteX1-265" fmla="*/ 9144000 w 9144000"/>
              <a:gd name="connsiteY1-266" fmla="*/ 1640898 h 1688812"/>
              <a:gd name="connsiteX2-267" fmla="*/ 9144000 w 9144000"/>
              <a:gd name="connsiteY2-268" fmla="*/ 1688812 h 1688812"/>
              <a:gd name="connsiteX3-269" fmla="*/ 0 w 9144000"/>
              <a:gd name="connsiteY3-270" fmla="*/ 907323 h 1688812"/>
              <a:gd name="connsiteX4-271" fmla="*/ 0 w 9144000"/>
              <a:gd name="connsiteY4-272" fmla="*/ 797721 h 1688812"/>
            </a:gdLst>
            <a:ahLst/>
            <a:cxnLst>
              <a:cxn ang="0">
                <a:pos x="connsiteX0-263" y="connsiteY0-264"/>
              </a:cxn>
              <a:cxn ang="0">
                <a:pos x="connsiteX1-265" y="connsiteY1-266"/>
              </a:cxn>
              <a:cxn ang="0">
                <a:pos x="connsiteX2-267" y="connsiteY2-268"/>
              </a:cxn>
              <a:cxn ang="0">
                <a:pos x="connsiteX3-269" y="connsiteY3-270"/>
              </a:cxn>
              <a:cxn ang="0">
                <a:pos x="connsiteX4-271" y="connsiteY4-272"/>
              </a:cxn>
            </a:cxnLst>
            <a:rect l="l" t="t" r="r" b="b"/>
            <a:pathLst>
              <a:path w="9144000" h="1688812">
                <a:moveTo>
                  <a:pt x="0" y="797721"/>
                </a:moveTo>
                <a:cubicBezTo>
                  <a:pt x="1714500" y="-118242"/>
                  <a:pt x="5314950" y="-688842"/>
                  <a:pt x="9144000" y="1640898"/>
                </a:cubicBezTo>
                <a:lnTo>
                  <a:pt x="9144000" y="1688812"/>
                </a:lnTo>
                <a:cubicBezTo>
                  <a:pt x="6400800" y="428191"/>
                  <a:pt x="3457575" y="-346656"/>
                  <a:pt x="0" y="907323"/>
                </a:cubicBezTo>
                <a:lnTo>
                  <a:pt x="0" y="797721"/>
                </a:lnTo>
                <a:close/>
              </a:path>
            </a:pathLst>
          </a:cu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任意多边形 6"/>
          <p:cNvSpPr/>
          <p:nvPr/>
        </p:nvSpPr>
        <p:spPr>
          <a:xfrm>
            <a:off x="0" y="5122863"/>
            <a:ext cx="9153525" cy="1504950"/>
          </a:xfrm>
          <a:custGeom>
            <a:avLst/>
            <a:gdLst>
              <a:gd name="connsiteX0" fmla="*/ 3023870 w 9144000"/>
              <a:gd name="connsiteY0" fmla="*/ 0 h 1065785"/>
              <a:gd name="connsiteX1" fmla="*/ 8984268 w 9144000"/>
              <a:gd name="connsiteY1" fmla="*/ 916619 h 1065785"/>
              <a:gd name="connsiteX2" fmla="*/ 9144000 w 9144000"/>
              <a:gd name="connsiteY2" fmla="*/ 1017871 h 1065785"/>
              <a:gd name="connsiteX3" fmla="*/ 9144000 w 9144000"/>
              <a:gd name="connsiteY3" fmla="*/ 1065785 h 1065785"/>
              <a:gd name="connsiteX4" fmla="*/ 8986887 w 9144000"/>
              <a:gd name="connsiteY4" fmla="*/ 969715 h 1065785"/>
              <a:gd name="connsiteX5" fmla="*/ 3124200 w 9144000"/>
              <a:gd name="connsiteY5" fmla="*/ 100007 h 1065785"/>
              <a:gd name="connsiteX6" fmla="*/ 91360 w 9144000"/>
              <a:gd name="connsiteY6" fmla="*/ 271875 h 1065785"/>
              <a:gd name="connsiteX7" fmla="*/ 0 w 9144000"/>
              <a:gd name="connsiteY7" fmla="*/ 284296 h 1065785"/>
              <a:gd name="connsiteX8" fmla="*/ 0 w 9144000"/>
              <a:gd name="connsiteY8" fmla="*/ 174694 h 1065785"/>
              <a:gd name="connsiteX9" fmla="*/ 651944 w 9144000"/>
              <a:gd name="connsiteY9" fmla="*/ 104101 h 1065785"/>
              <a:gd name="connsiteX10" fmla="*/ 3023870 w 9144000"/>
              <a:gd name="connsiteY10" fmla="*/ 0 h 1065785"/>
              <a:gd name="connsiteX0-1" fmla="*/ 3023870 w 9144000"/>
              <a:gd name="connsiteY0-2" fmla="*/ 0 h 1065785"/>
              <a:gd name="connsiteX1-3" fmla="*/ 8984268 w 9144000"/>
              <a:gd name="connsiteY1-4" fmla="*/ 916619 h 1065785"/>
              <a:gd name="connsiteX2-5" fmla="*/ 9144000 w 9144000"/>
              <a:gd name="connsiteY2-6" fmla="*/ 1017871 h 1065785"/>
              <a:gd name="connsiteX3-7" fmla="*/ 9144000 w 9144000"/>
              <a:gd name="connsiteY3-8" fmla="*/ 1065785 h 1065785"/>
              <a:gd name="connsiteX4-9" fmla="*/ 8986887 w 9144000"/>
              <a:gd name="connsiteY4-10" fmla="*/ 969715 h 1065785"/>
              <a:gd name="connsiteX5-11" fmla="*/ 3124200 w 9144000"/>
              <a:gd name="connsiteY5-12" fmla="*/ 100007 h 1065785"/>
              <a:gd name="connsiteX6-13" fmla="*/ 91360 w 9144000"/>
              <a:gd name="connsiteY6-14" fmla="*/ 271875 h 1065785"/>
              <a:gd name="connsiteX7-15" fmla="*/ 0 w 9144000"/>
              <a:gd name="connsiteY7-16" fmla="*/ 284296 h 1065785"/>
              <a:gd name="connsiteX8-17" fmla="*/ 0 w 9144000"/>
              <a:gd name="connsiteY8-18" fmla="*/ 174694 h 1065785"/>
              <a:gd name="connsiteX9-19" fmla="*/ 3023870 w 9144000"/>
              <a:gd name="connsiteY9-20" fmla="*/ 0 h 1065785"/>
              <a:gd name="connsiteX0-21" fmla="*/ 0 w 9144000"/>
              <a:gd name="connsiteY0-22" fmla="*/ 74687 h 965778"/>
              <a:gd name="connsiteX1-23" fmla="*/ 8984268 w 9144000"/>
              <a:gd name="connsiteY1-24" fmla="*/ 816612 h 965778"/>
              <a:gd name="connsiteX2-25" fmla="*/ 9144000 w 9144000"/>
              <a:gd name="connsiteY2-26" fmla="*/ 917864 h 965778"/>
              <a:gd name="connsiteX3-27" fmla="*/ 9144000 w 9144000"/>
              <a:gd name="connsiteY3-28" fmla="*/ 965778 h 965778"/>
              <a:gd name="connsiteX4-29" fmla="*/ 8986887 w 9144000"/>
              <a:gd name="connsiteY4-30" fmla="*/ 869708 h 965778"/>
              <a:gd name="connsiteX5-31" fmla="*/ 3124200 w 9144000"/>
              <a:gd name="connsiteY5-32" fmla="*/ 0 h 965778"/>
              <a:gd name="connsiteX6-33" fmla="*/ 91360 w 9144000"/>
              <a:gd name="connsiteY6-34" fmla="*/ 171868 h 965778"/>
              <a:gd name="connsiteX7-35" fmla="*/ 0 w 9144000"/>
              <a:gd name="connsiteY7-36" fmla="*/ 184289 h 965778"/>
              <a:gd name="connsiteX8-37" fmla="*/ 0 w 9144000"/>
              <a:gd name="connsiteY8-38" fmla="*/ 74687 h 965778"/>
              <a:gd name="connsiteX0-39" fmla="*/ 0 w 9144000"/>
              <a:gd name="connsiteY0-40" fmla="*/ 478413 h 1369504"/>
              <a:gd name="connsiteX1-41" fmla="*/ 8984268 w 9144000"/>
              <a:gd name="connsiteY1-42" fmla="*/ 1220338 h 1369504"/>
              <a:gd name="connsiteX2-43" fmla="*/ 9144000 w 9144000"/>
              <a:gd name="connsiteY2-44" fmla="*/ 1321590 h 1369504"/>
              <a:gd name="connsiteX3-45" fmla="*/ 9144000 w 9144000"/>
              <a:gd name="connsiteY3-46" fmla="*/ 1369504 h 1369504"/>
              <a:gd name="connsiteX4-47" fmla="*/ 8986887 w 9144000"/>
              <a:gd name="connsiteY4-48" fmla="*/ 1273434 h 1369504"/>
              <a:gd name="connsiteX5-49" fmla="*/ 3124200 w 9144000"/>
              <a:gd name="connsiteY5-50" fmla="*/ 403726 h 1369504"/>
              <a:gd name="connsiteX6-51" fmla="*/ 91360 w 9144000"/>
              <a:gd name="connsiteY6-52" fmla="*/ 575594 h 1369504"/>
              <a:gd name="connsiteX7-53" fmla="*/ 0 w 9144000"/>
              <a:gd name="connsiteY7-54" fmla="*/ 588015 h 1369504"/>
              <a:gd name="connsiteX8-55" fmla="*/ 0 w 9144000"/>
              <a:gd name="connsiteY8-56" fmla="*/ 478413 h 1369504"/>
              <a:gd name="connsiteX0-57" fmla="*/ 0 w 9144000"/>
              <a:gd name="connsiteY0-58" fmla="*/ 677012 h 1568103"/>
              <a:gd name="connsiteX1-59" fmla="*/ 8984268 w 9144000"/>
              <a:gd name="connsiteY1-60" fmla="*/ 1418937 h 1568103"/>
              <a:gd name="connsiteX2-61" fmla="*/ 9144000 w 9144000"/>
              <a:gd name="connsiteY2-62" fmla="*/ 1520189 h 1568103"/>
              <a:gd name="connsiteX3-63" fmla="*/ 9144000 w 9144000"/>
              <a:gd name="connsiteY3-64" fmla="*/ 1568103 h 1568103"/>
              <a:gd name="connsiteX4-65" fmla="*/ 8986887 w 9144000"/>
              <a:gd name="connsiteY4-66" fmla="*/ 1472033 h 1568103"/>
              <a:gd name="connsiteX5-67" fmla="*/ 3124200 w 9144000"/>
              <a:gd name="connsiteY5-68" fmla="*/ 602325 h 1568103"/>
              <a:gd name="connsiteX6-69" fmla="*/ 91360 w 9144000"/>
              <a:gd name="connsiteY6-70" fmla="*/ 774193 h 1568103"/>
              <a:gd name="connsiteX7-71" fmla="*/ 0 w 9144000"/>
              <a:gd name="connsiteY7-72" fmla="*/ 786614 h 1568103"/>
              <a:gd name="connsiteX8-73" fmla="*/ 0 w 9144000"/>
              <a:gd name="connsiteY8-74" fmla="*/ 677012 h 1568103"/>
              <a:gd name="connsiteX0-75" fmla="*/ 0 w 9144000"/>
              <a:gd name="connsiteY0-76" fmla="*/ 74687 h 965778"/>
              <a:gd name="connsiteX1-77" fmla="*/ 9144000 w 9144000"/>
              <a:gd name="connsiteY1-78" fmla="*/ 917864 h 965778"/>
              <a:gd name="connsiteX2-79" fmla="*/ 9144000 w 9144000"/>
              <a:gd name="connsiteY2-80" fmla="*/ 965778 h 965778"/>
              <a:gd name="connsiteX3-81" fmla="*/ 8986887 w 9144000"/>
              <a:gd name="connsiteY3-82" fmla="*/ 869708 h 965778"/>
              <a:gd name="connsiteX4-83" fmla="*/ 3124200 w 9144000"/>
              <a:gd name="connsiteY4-84" fmla="*/ 0 h 965778"/>
              <a:gd name="connsiteX5-85" fmla="*/ 91360 w 9144000"/>
              <a:gd name="connsiteY5-86" fmla="*/ 171868 h 965778"/>
              <a:gd name="connsiteX6-87" fmla="*/ 0 w 9144000"/>
              <a:gd name="connsiteY6-88" fmla="*/ 184289 h 965778"/>
              <a:gd name="connsiteX7-89" fmla="*/ 0 w 9144000"/>
              <a:gd name="connsiteY7-90" fmla="*/ 74687 h 965778"/>
              <a:gd name="connsiteX0-91" fmla="*/ 0 w 9144000"/>
              <a:gd name="connsiteY0-92" fmla="*/ 74687 h 965778"/>
              <a:gd name="connsiteX1-93" fmla="*/ 9144000 w 9144000"/>
              <a:gd name="connsiteY1-94" fmla="*/ 917864 h 965778"/>
              <a:gd name="connsiteX2-95" fmla="*/ 9144000 w 9144000"/>
              <a:gd name="connsiteY2-96" fmla="*/ 965778 h 965778"/>
              <a:gd name="connsiteX3-97" fmla="*/ 3124200 w 9144000"/>
              <a:gd name="connsiteY3-98" fmla="*/ 0 h 965778"/>
              <a:gd name="connsiteX4-99" fmla="*/ 91360 w 9144000"/>
              <a:gd name="connsiteY4-100" fmla="*/ 171868 h 965778"/>
              <a:gd name="connsiteX5-101" fmla="*/ 0 w 9144000"/>
              <a:gd name="connsiteY5-102" fmla="*/ 184289 h 965778"/>
              <a:gd name="connsiteX6-103" fmla="*/ 0 w 9144000"/>
              <a:gd name="connsiteY6-104" fmla="*/ 74687 h 965778"/>
              <a:gd name="connsiteX0-105" fmla="*/ 0 w 9144000"/>
              <a:gd name="connsiteY0-106" fmla="*/ 99230 h 990321"/>
              <a:gd name="connsiteX1-107" fmla="*/ 9144000 w 9144000"/>
              <a:gd name="connsiteY1-108" fmla="*/ 942407 h 990321"/>
              <a:gd name="connsiteX2-109" fmla="*/ 9144000 w 9144000"/>
              <a:gd name="connsiteY2-110" fmla="*/ 990321 h 990321"/>
              <a:gd name="connsiteX3-111" fmla="*/ 3124200 w 9144000"/>
              <a:gd name="connsiteY3-112" fmla="*/ 24543 h 990321"/>
              <a:gd name="connsiteX4-113" fmla="*/ 91360 w 9144000"/>
              <a:gd name="connsiteY4-114" fmla="*/ 196411 h 990321"/>
              <a:gd name="connsiteX5-115" fmla="*/ 0 w 9144000"/>
              <a:gd name="connsiteY5-116" fmla="*/ 208832 h 990321"/>
              <a:gd name="connsiteX6-117" fmla="*/ 0 w 9144000"/>
              <a:gd name="connsiteY6-118" fmla="*/ 99230 h 990321"/>
              <a:gd name="connsiteX0-119" fmla="*/ 0 w 9144000"/>
              <a:gd name="connsiteY0-120" fmla="*/ 500740 h 1391831"/>
              <a:gd name="connsiteX1-121" fmla="*/ 9144000 w 9144000"/>
              <a:gd name="connsiteY1-122" fmla="*/ 1343917 h 1391831"/>
              <a:gd name="connsiteX2-123" fmla="*/ 9144000 w 9144000"/>
              <a:gd name="connsiteY2-124" fmla="*/ 1391831 h 1391831"/>
              <a:gd name="connsiteX3-125" fmla="*/ 3124200 w 9144000"/>
              <a:gd name="connsiteY3-126" fmla="*/ 426053 h 1391831"/>
              <a:gd name="connsiteX4-127" fmla="*/ 91360 w 9144000"/>
              <a:gd name="connsiteY4-128" fmla="*/ 597921 h 1391831"/>
              <a:gd name="connsiteX5-129" fmla="*/ 0 w 9144000"/>
              <a:gd name="connsiteY5-130" fmla="*/ 610342 h 1391831"/>
              <a:gd name="connsiteX6-131" fmla="*/ 0 w 9144000"/>
              <a:gd name="connsiteY6-132" fmla="*/ 500740 h 1391831"/>
              <a:gd name="connsiteX0-133" fmla="*/ 0 w 9144000"/>
              <a:gd name="connsiteY0-134" fmla="*/ 933512 h 1824603"/>
              <a:gd name="connsiteX1-135" fmla="*/ 9144000 w 9144000"/>
              <a:gd name="connsiteY1-136" fmla="*/ 1776689 h 1824603"/>
              <a:gd name="connsiteX2-137" fmla="*/ 9144000 w 9144000"/>
              <a:gd name="connsiteY2-138" fmla="*/ 1824603 h 1824603"/>
              <a:gd name="connsiteX3-139" fmla="*/ 3124200 w 9144000"/>
              <a:gd name="connsiteY3-140" fmla="*/ 858825 h 1824603"/>
              <a:gd name="connsiteX4-141" fmla="*/ 91360 w 9144000"/>
              <a:gd name="connsiteY4-142" fmla="*/ 1030693 h 1824603"/>
              <a:gd name="connsiteX5-143" fmla="*/ 0 w 9144000"/>
              <a:gd name="connsiteY5-144" fmla="*/ 1043114 h 1824603"/>
              <a:gd name="connsiteX6-145" fmla="*/ 0 w 9144000"/>
              <a:gd name="connsiteY6-146" fmla="*/ 933512 h 1824603"/>
              <a:gd name="connsiteX0-147" fmla="*/ 0 w 9144000"/>
              <a:gd name="connsiteY0-148" fmla="*/ 933512 h 1824603"/>
              <a:gd name="connsiteX1-149" fmla="*/ 9144000 w 9144000"/>
              <a:gd name="connsiteY1-150" fmla="*/ 1776689 h 1824603"/>
              <a:gd name="connsiteX2-151" fmla="*/ 9144000 w 9144000"/>
              <a:gd name="connsiteY2-152" fmla="*/ 1824603 h 1824603"/>
              <a:gd name="connsiteX3-153" fmla="*/ 3124200 w 9144000"/>
              <a:gd name="connsiteY3-154" fmla="*/ 858825 h 1824603"/>
              <a:gd name="connsiteX4-155" fmla="*/ 0 w 9144000"/>
              <a:gd name="connsiteY4-156" fmla="*/ 1043114 h 1824603"/>
              <a:gd name="connsiteX5-157" fmla="*/ 0 w 9144000"/>
              <a:gd name="connsiteY5-158" fmla="*/ 933512 h 1824603"/>
              <a:gd name="connsiteX0-159" fmla="*/ 0 w 9144000"/>
              <a:gd name="connsiteY0-160" fmla="*/ 933512 h 1824603"/>
              <a:gd name="connsiteX1-161" fmla="*/ 9144000 w 9144000"/>
              <a:gd name="connsiteY1-162" fmla="*/ 1776689 h 1824603"/>
              <a:gd name="connsiteX2-163" fmla="*/ 9144000 w 9144000"/>
              <a:gd name="connsiteY2-164" fmla="*/ 1824603 h 1824603"/>
              <a:gd name="connsiteX3-165" fmla="*/ 3124200 w 9144000"/>
              <a:gd name="connsiteY3-166" fmla="*/ 858825 h 1824603"/>
              <a:gd name="connsiteX4-167" fmla="*/ 0 w 9144000"/>
              <a:gd name="connsiteY4-168" fmla="*/ 1043114 h 1824603"/>
              <a:gd name="connsiteX5-169" fmla="*/ 0 w 9144000"/>
              <a:gd name="connsiteY5-170" fmla="*/ 933512 h 1824603"/>
              <a:gd name="connsiteX0-171" fmla="*/ 0 w 9144000"/>
              <a:gd name="connsiteY0-172" fmla="*/ 933512 h 1824603"/>
              <a:gd name="connsiteX1-173" fmla="*/ 9144000 w 9144000"/>
              <a:gd name="connsiteY1-174" fmla="*/ 1776689 h 1824603"/>
              <a:gd name="connsiteX2-175" fmla="*/ 9144000 w 9144000"/>
              <a:gd name="connsiteY2-176" fmla="*/ 1824603 h 1824603"/>
              <a:gd name="connsiteX3-177" fmla="*/ 3124200 w 9144000"/>
              <a:gd name="connsiteY3-178" fmla="*/ 858825 h 1824603"/>
              <a:gd name="connsiteX4-179" fmla="*/ 0 w 9144000"/>
              <a:gd name="connsiteY4-180" fmla="*/ 1043114 h 1824603"/>
              <a:gd name="connsiteX5-181" fmla="*/ 0 w 9144000"/>
              <a:gd name="connsiteY5-182" fmla="*/ 933512 h 1824603"/>
              <a:gd name="connsiteX0-183" fmla="*/ 0 w 9144000"/>
              <a:gd name="connsiteY0-184" fmla="*/ 933512 h 1824603"/>
              <a:gd name="connsiteX1-185" fmla="*/ 9144000 w 9144000"/>
              <a:gd name="connsiteY1-186" fmla="*/ 1776689 h 1824603"/>
              <a:gd name="connsiteX2-187" fmla="*/ 9144000 w 9144000"/>
              <a:gd name="connsiteY2-188" fmla="*/ 1824603 h 1824603"/>
              <a:gd name="connsiteX3-189" fmla="*/ 0 w 9144000"/>
              <a:gd name="connsiteY3-190" fmla="*/ 1043114 h 1824603"/>
              <a:gd name="connsiteX4-191" fmla="*/ 0 w 9144000"/>
              <a:gd name="connsiteY4-192" fmla="*/ 933512 h 1824603"/>
              <a:gd name="connsiteX0-193" fmla="*/ 0 w 9144000"/>
              <a:gd name="connsiteY0-194" fmla="*/ 933512 h 1824603"/>
              <a:gd name="connsiteX1-195" fmla="*/ 9144000 w 9144000"/>
              <a:gd name="connsiteY1-196" fmla="*/ 1776689 h 1824603"/>
              <a:gd name="connsiteX2-197" fmla="*/ 9144000 w 9144000"/>
              <a:gd name="connsiteY2-198" fmla="*/ 1824603 h 1824603"/>
              <a:gd name="connsiteX3-199" fmla="*/ 0 w 9144000"/>
              <a:gd name="connsiteY3-200" fmla="*/ 1043114 h 1824603"/>
              <a:gd name="connsiteX4-201" fmla="*/ 0 w 9144000"/>
              <a:gd name="connsiteY4-202" fmla="*/ 933512 h 1824603"/>
              <a:gd name="connsiteX0-203" fmla="*/ 0 w 9144000"/>
              <a:gd name="connsiteY0-204" fmla="*/ 933512 h 1824603"/>
              <a:gd name="connsiteX1-205" fmla="*/ 9144000 w 9144000"/>
              <a:gd name="connsiteY1-206" fmla="*/ 1776689 h 1824603"/>
              <a:gd name="connsiteX2-207" fmla="*/ 9144000 w 9144000"/>
              <a:gd name="connsiteY2-208" fmla="*/ 1824603 h 1824603"/>
              <a:gd name="connsiteX3-209" fmla="*/ 0 w 9144000"/>
              <a:gd name="connsiteY3-210" fmla="*/ 1043114 h 1824603"/>
              <a:gd name="connsiteX4-211" fmla="*/ 0 w 9144000"/>
              <a:gd name="connsiteY4-212" fmla="*/ 933512 h 1824603"/>
              <a:gd name="connsiteX0-213" fmla="*/ 0 w 9144000"/>
              <a:gd name="connsiteY0-214" fmla="*/ 933512 h 1824603"/>
              <a:gd name="connsiteX1-215" fmla="*/ 9144000 w 9144000"/>
              <a:gd name="connsiteY1-216" fmla="*/ 1776689 h 1824603"/>
              <a:gd name="connsiteX2-217" fmla="*/ 9144000 w 9144000"/>
              <a:gd name="connsiteY2-218" fmla="*/ 1824603 h 1824603"/>
              <a:gd name="connsiteX3-219" fmla="*/ 0 w 9144000"/>
              <a:gd name="connsiteY3-220" fmla="*/ 1043114 h 1824603"/>
              <a:gd name="connsiteX4-221" fmla="*/ 0 w 9144000"/>
              <a:gd name="connsiteY4-222" fmla="*/ 933512 h 1824603"/>
              <a:gd name="connsiteX0-223" fmla="*/ 0 w 9144000"/>
              <a:gd name="connsiteY0-224" fmla="*/ 933512 h 1824603"/>
              <a:gd name="connsiteX1-225" fmla="*/ 9144000 w 9144000"/>
              <a:gd name="connsiteY1-226" fmla="*/ 1776689 h 1824603"/>
              <a:gd name="connsiteX2-227" fmla="*/ 9144000 w 9144000"/>
              <a:gd name="connsiteY2-228" fmla="*/ 1824603 h 1824603"/>
              <a:gd name="connsiteX3-229" fmla="*/ 0 w 9144000"/>
              <a:gd name="connsiteY3-230" fmla="*/ 1043114 h 1824603"/>
              <a:gd name="connsiteX4-231" fmla="*/ 0 w 9144000"/>
              <a:gd name="connsiteY4-232" fmla="*/ 933512 h 1824603"/>
              <a:gd name="connsiteX0-233" fmla="*/ 0 w 9144000"/>
              <a:gd name="connsiteY0-234" fmla="*/ 872917 h 1764008"/>
              <a:gd name="connsiteX1-235" fmla="*/ 9144000 w 9144000"/>
              <a:gd name="connsiteY1-236" fmla="*/ 1716094 h 1764008"/>
              <a:gd name="connsiteX2-237" fmla="*/ 9144000 w 9144000"/>
              <a:gd name="connsiteY2-238" fmla="*/ 1764008 h 1764008"/>
              <a:gd name="connsiteX3-239" fmla="*/ 0 w 9144000"/>
              <a:gd name="connsiteY3-240" fmla="*/ 982519 h 1764008"/>
              <a:gd name="connsiteX4-241" fmla="*/ 0 w 9144000"/>
              <a:gd name="connsiteY4-242" fmla="*/ 872917 h 1764008"/>
              <a:gd name="connsiteX0-243" fmla="*/ 0 w 9144000"/>
              <a:gd name="connsiteY0-244" fmla="*/ 731570 h 1622661"/>
              <a:gd name="connsiteX1-245" fmla="*/ 9144000 w 9144000"/>
              <a:gd name="connsiteY1-246" fmla="*/ 1574747 h 1622661"/>
              <a:gd name="connsiteX2-247" fmla="*/ 9144000 w 9144000"/>
              <a:gd name="connsiteY2-248" fmla="*/ 1622661 h 1622661"/>
              <a:gd name="connsiteX3-249" fmla="*/ 0 w 9144000"/>
              <a:gd name="connsiteY3-250" fmla="*/ 841172 h 1622661"/>
              <a:gd name="connsiteX4-251" fmla="*/ 0 w 9144000"/>
              <a:gd name="connsiteY4-252" fmla="*/ 731570 h 1622661"/>
              <a:gd name="connsiteX0-253" fmla="*/ 0 w 9144000"/>
              <a:gd name="connsiteY0-254" fmla="*/ 709886 h 1600977"/>
              <a:gd name="connsiteX1-255" fmla="*/ 9144000 w 9144000"/>
              <a:gd name="connsiteY1-256" fmla="*/ 1553063 h 1600977"/>
              <a:gd name="connsiteX2-257" fmla="*/ 9144000 w 9144000"/>
              <a:gd name="connsiteY2-258" fmla="*/ 1600977 h 1600977"/>
              <a:gd name="connsiteX3-259" fmla="*/ 0 w 9144000"/>
              <a:gd name="connsiteY3-260" fmla="*/ 819488 h 1600977"/>
              <a:gd name="connsiteX4-261" fmla="*/ 0 w 9144000"/>
              <a:gd name="connsiteY4-262" fmla="*/ 709886 h 1600977"/>
              <a:gd name="connsiteX0-263" fmla="*/ 0 w 9144000"/>
              <a:gd name="connsiteY0-264" fmla="*/ 709886 h 1600977"/>
              <a:gd name="connsiteX1-265" fmla="*/ 9144000 w 9144000"/>
              <a:gd name="connsiteY1-266" fmla="*/ 1553063 h 1600977"/>
              <a:gd name="connsiteX2-267" fmla="*/ 9144000 w 9144000"/>
              <a:gd name="connsiteY2-268" fmla="*/ 1600977 h 1600977"/>
              <a:gd name="connsiteX3-269" fmla="*/ 0 w 9144000"/>
              <a:gd name="connsiteY3-270" fmla="*/ 819488 h 1600977"/>
              <a:gd name="connsiteX4-271" fmla="*/ 0 w 9144000"/>
              <a:gd name="connsiteY4-272" fmla="*/ 709886 h 1600977"/>
              <a:gd name="connsiteX0-273" fmla="*/ 0 w 9144000"/>
              <a:gd name="connsiteY0-274" fmla="*/ 596494 h 1487585"/>
              <a:gd name="connsiteX1-275" fmla="*/ 9144000 w 9144000"/>
              <a:gd name="connsiteY1-276" fmla="*/ 1439671 h 1487585"/>
              <a:gd name="connsiteX2-277" fmla="*/ 9144000 w 9144000"/>
              <a:gd name="connsiteY2-278" fmla="*/ 1487585 h 1487585"/>
              <a:gd name="connsiteX3-279" fmla="*/ 0 w 9144000"/>
              <a:gd name="connsiteY3-280" fmla="*/ 706096 h 1487585"/>
              <a:gd name="connsiteX4-281" fmla="*/ 0 w 9144000"/>
              <a:gd name="connsiteY4-282" fmla="*/ 596494 h 1487585"/>
              <a:gd name="connsiteX0-283" fmla="*/ 0 w 9153525"/>
              <a:gd name="connsiteY0-284" fmla="*/ 613807 h 1504898"/>
              <a:gd name="connsiteX1-285" fmla="*/ 9153525 w 9153525"/>
              <a:gd name="connsiteY1-286" fmla="*/ 1418884 h 1504898"/>
              <a:gd name="connsiteX2-287" fmla="*/ 9144000 w 9153525"/>
              <a:gd name="connsiteY2-288" fmla="*/ 1504898 h 1504898"/>
              <a:gd name="connsiteX3-289" fmla="*/ 0 w 9153525"/>
              <a:gd name="connsiteY3-290" fmla="*/ 723409 h 1504898"/>
              <a:gd name="connsiteX4-291" fmla="*/ 0 w 9153525"/>
              <a:gd name="connsiteY4-292" fmla="*/ 613807 h 1504898"/>
              <a:gd name="connsiteX0-293" fmla="*/ 0 w 9153525"/>
              <a:gd name="connsiteY0-294" fmla="*/ 613807 h 1504898"/>
              <a:gd name="connsiteX1-295" fmla="*/ 9153525 w 9153525"/>
              <a:gd name="connsiteY1-296" fmla="*/ 1418884 h 1504898"/>
              <a:gd name="connsiteX2-297" fmla="*/ 9144000 w 9153525"/>
              <a:gd name="connsiteY2-298" fmla="*/ 1504898 h 1504898"/>
              <a:gd name="connsiteX3-299" fmla="*/ 0 w 9153525"/>
              <a:gd name="connsiteY3-300" fmla="*/ 723409 h 1504898"/>
              <a:gd name="connsiteX4-301" fmla="*/ 0 w 9153525"/>
              <a:gd name="connsiteY4-302" fmla="*/ 613807 h 1504898"/>
              <a:gd name="connsiteX0-303" fmla="*/ 0 w 9153525"/>
              <a:gd name="connsiteY0-304" fmla="*/ 613807 h 1504898"/>
              <a:gd name="connsiteX1-305" fmla="*/ 9153525 w 9153525"/>
              <a:gd name="connsiteY1-306" fmla="*/ 1418884 h 1504898"/>
              <a:gd name="connsiteX2-307" fmla="*/ 9144000 w 9153525"/>
              <a:gd name="connsiteY2-308" fmla="*/ 1504898 h 1504898"/>
              <a:gd name="connsiteX3-309" fmla="*/ 0 w 9153525"/>
              <a:gd name="connsiteY3-310" fmla="*/ 723409 h 1504898"/>
              <a:gd name="connsiteX4-311" fmla="*/ 0 w 9153525"/>
              <a:gd name="connsiteY4-312" fmla="*/ 613807 h 1504898"/>
              <a:gd name="connsiteX0-313" fmla="*/ 0 w 9153525"/>
              <a:gd name="connsiteY0-314" fmla="*/ 613807 h 1504898"/>
              <a:gd name="connsiteX1-315" fmla="*/ 9153525 w 9153525"/>
              <a:gd name="connsiteY1-316" fmla="*/ 1418884 h 1504898"/>
              <a:gd name="connsiteX2-317" fmla="*/ 9144000 w 9153525"/>
              <a:gd name="connsiteY2-318" fmla="*/ 1504898 h 1504898"/>
              <a:gd name="connsiteX3-319" fmla="*/ 0 w 9153525"/>
              <a:gd name="connsiteY3-320" fmla="*/ 723409 h 1504898"/>
              <a:gd name="connsiteX4-321" fmla="*/ 0 w 9153525"/>
              <a:gd name="connsiteY4-322" fmla="*/ 613807 h 1504898"/>
              <a:gd name="connsiteX0-323" fmla="*/ 0 w 9153525"/>
              <a:gd name="connsiteY0-324" fmla="*/ 613807 h 1504898"/>
              <a:gd name="connsiteX1-325" fmla="*/ 9153525 w 9153525"/>
              <a:gd name="connsiteY1-326" fmla="*/ 1418884 h 1504898"/>
              <a:gd name="connsiteX2-327" fmla="*/ 9144000 w 9153525"/>
              <a:gd name="connsiteY2-328" fmla="*/ 1504898 h 1504898"/>
              <a:gd name="connsiteX3-329" fmla="*/ 0 w 9153525"/>
              <a:gd name="connsiteY3-330" fmla="*/ 723409 h 1504898"/>
              <a:gd name="connsiteX4-331" fmla="*/ 0 w 9153525"/>
              <a:gd name="connsiteY4-332" fmla="*/ 613807 h 1504898"/>
              <a:gd name="connsiteX0-333" fmla="*/ 0 w 9153525"/>
              <a:gd name="connsiteY0-334" fmla="*/ 613807 h 1504898"/>
              <a:gd name="connsiteX1-335" fmla="*/ 9153525 w 9153525"/>
              <a:gd name="connsiteY1-336" fmla="*/ 1418884 h 1504898"/>
              <a:gd name="connsiteX2-337" fmla="*/ 9144000 w 9153525"/>
              <a:gd name="connsiteY2-338" fmla="*/ 1504898 h 1504898"/>
              <a:gd name="connsiteX3-339" fmla="*/ 0 w 9153525"/>
              <a:gd name="connsiteY3-340" fmla="*/ 723409 h 1504898"/>
              <a:gd name="connsiteX4-341" fmla="*/ 0 w 9153525"/>
              <a:gd name="connsiteY4-342" fmla="*/ 613807 h 1504898"/>
              <a:gd name="connsiteX0-343" fmla="*/ 0 w 9153525"/>
              <a:gd name="connsiteY0-344" fmla="*/ 613807 h 1504898"/>
              <a:gd name="connsiteX1-345" fmla="*/ 9153525 w 9153525"/>
              <a:gd name="connsiteY1-346" fmla="*/ 1418884 h 1504898"/>
              <a:gd name="connsiteX2-347" fmla="*/ 9144000 w 9153525"/>
              <a:gd name="connsiteY2-348" fmla="*/ 1504898 h 1504898"/>
              <a:gd name="connsiteX3-349" fmla="*/ 0 w 9153525"/>
              <a:gd name="connsiteY3-350" fmla="*/ 723409 h 1504898"/>
              <a:gd name="connsiteX4-351" fmla="*/ 0 w 9153525"/>
              <a:gd name="connsiteY4-352" fmla="*/ 613807 h 1504898"/>
            </a:gdLst>
            <a:ahLst/>
            <a:cxnLst>
              <a:cxn ang="0">
                <a:pos x="connsiteX0-343" y="connsiteY0-344"/>
              </a:cxn>
              <a:cxn ang="0">
                <a:pos x="connsiteX1-345" y="connsiteY1-346"/>
              </a:cxn>
              <a:cxn ang="0">
                <a:pos x="connsiteX2-347" y="connsiteY2-348"/>
              </a:cxn>
              <a:cxn ang="0">
                <a:pos x="connsiteX3-349" y="connsiteY3-350"/>
              </a:cxn>
              <a:cxn ang="0">
                <a:pos x="connsiteX4-351" y="connsiteY4-352"/>
              </a:cxn>
            </a:cxnLst>
            <a:rect l="l" t="t" r="r" b="b"/>
            <a:pathLst>
              <a:path w="9153525" h="1504898">
                <a:moveTo>
                  <a:pt x="0" y="613807"/>
                </a:moveTo>
                <a:cubicBezTo>
                  <a:pt x="1933575" y="-73556"/>
                  <a:pt x="4972050" y="-596531"/>
                  <a:pt x="9153525" y="1418884"/>
                </a:cubicBezTo>
                <a:lnTo>
                  <a:pt x="9144000" y="1504898"/>
                </a:lnTo>
                <a:cubicBezTo>
                  <a:pt x="7581900" y="720527"/>
                  <a:pt x="3390900" y="-368645"/>
                  <a:pt x="0" y="723409"/>
                </a:cubicBezTo>
                <a:lnTo>
                  <a:pt x="0" y="613807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2773" name="图片 1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87575" y="1598613"/>
            <a:ext cx="4768850" cy="27098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2774" name="Rectangle 2"/>
          <p:cNvSpPr txBox="1"/>
          <p:nvPr/>
        </p:nvSpPr>
        <p:spPr>
          <a:xfrm>
            <a:off x="2047875" y="3287713"/>
            <a:ext cx="5116513" cy="904875"/>
          </a:xfrm>
          <a:prstGeom prst="rect">
            <a:avLst/>
          </a:prstGeom>
          <a:noFill/>
          <a:ln w="9525">
            <a:noFill/>
          </a:ln>
        </p:spPr>
        <p:txBody>
          <a:bodyPr lIns="0" rIns="0" anchor="ctr"/>
          <a:lstStyle/>
          <a:p>
            <a:pPr lvl="0" algn="ctr"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rgbClr val="1966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预习课文    相关介绍</a:t>
            </a: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AutoShape 3"/>
          <p:cNvSpPr/>
          <p:nvPr/>
        </p:nvSpPr>
        <p:spPr>
          <a:xfrm>
            <a:off x="838200" y="620713"/>
            <a:ext cx="7772400" cy="5486400"/>
          </a:xfrm>
          <a:prstGeom prst="roundRect">
            <a:avLst>
              <a:gd name="adj" fmla="val 16667"/>
            </a:avLst>
          </a:prstGeom>
          <a:noFill/>
          <a:ln w="9525">
            <a:noFill/>
          </a:ln>
        </p:spPr>
        <p:txBody>
          <a:bodyPr wrap="none" anchor="ctr"/>
          <a:lstStyle/>
          <a:p>
            <a:pPr lvl="0"/>
            <a:endParaRPr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8851" name="Text Box 18"/>
          <p:cNvSpPr txBox="1"/>
          <p:nvPr/>
        </p:nvSpPr>
        <p:spPr>
          <a:xfrm>
            <a:off x="1524000" y="3138488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endParaRPr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8852" name="Text Box 19"/>
          <p:cNvSpPr txBox="1"/>
          <p:nvPr/>
        </p:nvSpPr>
        <p:spPr>
          <a:xfrm>
            <a:off x="1600200" y="2254250"/>
            <a:ext cx="16764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2800" dirty="0">
                <a:solidFill>
                  <a:srgbClr val="008000"/>
                </a:solidFill>
                <a:latin typeface="Times New Roman" panose="02020603050405020304" pitchFamily="18" charset="0"/>
                <a:ea typeface="隶书" pitchFamily="49" charset="-122"/>
              </a:rPr>
              <a:t>表示顺接</a:t>
            </a:r>
          </a:p>
        </p:txBody>
      </p:sp>
      <p:sp>
        <p:nvSpPr>
          <p:cNvPr id="78853" name="Text Box 20"/>
          <p:cNvSpPr txBox="1"/>
          <p:nvPr/>
        </p:nvSpPr>
        <p:spPr>
          <a:xfrm>
            <a:off x="1447800" y="5043488"/>
            <a:ext cx="175260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2800" dirty="0">
                <a:solidFill>
                  <a:srgbClr val="008000"/>
                </a:solidFill>
                <a:latin typeface="Times New Roman" panose="02020603050405020304" pitchFamily="18" charset="0"/>
                <a:ea typeface="隶书" pitchFamily="49" charset="-122"/>
              </a:rPr>
              <a:t>表示转折</a:t>
            </a:r>
          </a:p>
        </p:txBody>
      </p:sp>
      <p:sp>
        <p:nvSpPr>
          <p:cNvPr id="78854" name="Text Box 21"/>
          <p:cNvSpPr txBox="1"/>
          <p:nvPr/>
        </p:nvSpPr>
        <p:spPr>
          <a:xfrm>
            <a:off x="3657600" y="1857375"/>
            <a:ext cx="25146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en-US" altLang="zh-CN" sz="2800" dirty="0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 </a:t>
            </a:r>
            <a:r>
              <a:rPr lang="zh-CN" altLang="en-US" sz="2800" dirty="0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表示修饰关系</a:t>
            </a:r>
          </a:p>
        </p:txBody>
      </p:sp>
      <p:sp>
        <p:nvSpPr>
          <p:cNvPr id="78855" name="Text Box 22"/>
          <p:cNvSpPr txBox="1"/>
          <p:nvPr/>
        </p:nvSpPr>
        <p:spPr>
          <a:xfrm>
            <a:off x="3657600" y="2909888"/>
            <a:ext cx="236220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2800" dirty="0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表示并列关系</a:t>
            </a:r>
            <a:endParaRPr lang="zh-CN" altLang="en-US" sz="2800" dirty="0">
              <a:solidFill>
                <a:srgbClr val="FF3300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78856" name="AutoShape 23"/>
          <p:cNvSpPr/>
          <p:nvPr/>
        </p:nvSpPr>
        <p:spPr>
          <a:xfrm>
            <a:off x="3581400" y="2071688"/>
            <a:ext cx="76200" cy="2133600"/>
          </a:xfrm>
          <a:prstGeom prst="leftBrace">
            <a:avLst>
              <a:gd name="adj1" fmla="val 233333"/>
              <a:gd name="adj2" fmla="val 50000"/>
            </a:avLst>
          </a:prstGeom>
          <a:noFill/>
          <a:ln w="9525">
            <a:noFill/>
          </a:ln>
        </p:spPr>
        <p:txBody>
          <a:bodyPr wrap="none" anchor="ctr"/>
          <a:lstStyle/>
          <a:p>
            <a:pPr lvl="0"/>
            <a:endParaRPr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8857" name="Text Box 24"/>
          <p:cNvSpPr txBox="1"/>
          <p:nvPr/>
        </p:nvSpPr>
        <p:spPr>
          <a:xfrm>
            <a:off x="1828800" y="928688"/>
            <a:ext cx="59436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en-US" altLang="zh-CN" sz="4000" dirty="0">
                <a:solidFill>
                  <a:srgbClr val="008000"/>
                </a:solidFill>
                <a:latin typeface="Times New Roman" panose="02020603050405020304" pitchFamily="18" charset="0"/>
                <a:ea typeface="隶书" pitchFamily="49" charset="-122"/>
              </a:rPr>
              <a:t>“</a:t>
            </a:r>
            <a:r>
              <a:rPr lang="zh-CN" altLang="en-US" sz="4000" dirty="0">
                <a:solidFill>
                  <a:srgbClr val="008000"/>
                </a:solidFill>
                <a:latin typeface="隶书" pitchFamily="49" charset="-122"/>
                <a:ea typeface="隶书" pitchFamily="49" charset="-122"/>
              </a:rPr>
              <a:t>而</a:t>
            </a:r>
            <a:r>
              <a:rPr lang="zh-CN" altLang="en-US" sz="4000" dirty="0">
                <a:solidFill>
                  <a:srgbClr val="008000"/>
                </a:solidFill>
                <a:latin typeface="Times New Roman" panose="02020603050405020304" pitchFamily="18" charset="0"/>
                <a:ea typeface="隶书" pitchFamily="49" charset="-122"/>
              </a:rPr>
              <a:t>”</a:t>
            </a:r>
            <a:r>
              <a:rPr lang="zh-CN" altLang="en-US" sz="4000" dirty="0">
                <a:solidFill>
                  <a:srgbClr val="008000"/>
                </a:solidFill>
                <a:latin typeface="隶书" pitchFamily="49" charset="-122"/>
                <a:ea typeface="隶书" pitchFamily="49" charset="-122"/>
              </a:rPr>
              <a:t>的基本用法有两种：</a:t>
            </a:r>
          </a:p>
        </p:txBody>
      </p:sp>
      <p:sp>
        <p:nvSpPr>
          <p:cNvPr id="78858" name="Text Box 25"/>
          <p:cNvSpPr txBox="1"/>
          <p:nvPr/>
        </p:nvSpPr>
        <p:spPr>
          <a:xfrm>
            <a:off x="3733800" y="3824288"/>
            <a:ext cx="243840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2800" dirty="0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表示承接关系</a:t>
            </a:r>
            <a:endParaRPr lang="zh-CN" altLang="en-US" sz="2800" dirty="0">
              <a:solidFill>
                <a:srgbClr val="FF3300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78859" name="Text Box 26"/>
          <p:cNvSpPr txBox="1"/>
          <p:nvPr/>
        </p:nvSpPr>
        <p:spPr>
          <a:xfrm>
            <a:off x="3657600" y="4662488"/>
            <a:ext cx="266700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学而不思则罔</a:t>
            </a:r>
          </a:p>
        </p:txBody>
      </p:sp>
      <p:sp>
        <p:nvSpPr>
          <p:cNvPr id="78860" name="Text Box 27"/>
          <p:cNvSpPr txBox="1"/>
          <p:nvPr/>
        </p:nvSpPr>
        <p:spPr>
          <a:xfrm>
            <a:off x="6324600" y="1843088"/>
            <a:ext cx="228600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2800" b="1" dirty="0">
                <a:solidFill>
                  <a:srgbClr val="FF3300"/>
                </a:solidFill>
                <a:latin typeface="华文中宋" pitchFamily="2" charset="-122"/>
                <a:ea typeface="华文中宋" pitchFamily="2" charset="-122"/>
              </a:rPr>
              <a:t>默而识之</a:t>
            </a:r>
          </a:p>
        </p:txBody>
      </p:sp>
      <p:sp>
        <p:nvSpPr>
          <p:cNvPr id="78861" name="Text Box 28"/>
          <p:cNvSpPr txBox="1"/>
          <p:nvPr/>
        </p:nvSpPr>
        <p:spPr>
          <a:xfrm>
            <a:off x="6096000" y="2605088"/>
            <a:ext cx="228600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en-US" altLang="zh-CN" sz="2800" dirty="0">
                <a:solidFill>
                  <a:srgbClr val="FF3300"/>
                </a:solidFill>
                <a:latin typeface="隶书" pitchFamily="49" charset="-122"/>
                <a:ea typeface="隶书" pitchFamily="49" charset="-122"/>
              </a:rPr>
              <a:t> </a:t>
            </a:r>
            <a:r>
              <a:rPr lang="zh-CN" altLang="en-US" sz="2800" b="1" dirty="0">
                <a:solidFill>
                  <a:srgbClr val="FF3300"/>
                </a:solidFill>
                <a:latin typeface="华文中宋" pitchFamily="2" charset="-122"/>
                <a:ea typeface="华文中宋" pitchFamily="2" charset="-122"/>
              </a:rPr>
              <a:t>敏而好学</a:t>
            </a:r>
          </a:p>
        </p:txBody>
      </p:sp>
      <p:sp>
        <p:nvSpPr>
          <p:cNvPr id="78862" name="Text Box 29"/>
          <p:cNvSpPr txBox="1"/>
          <p:nvPr/>
        </p:nvSpPr>
        <p:spPr>
          <a:xfrm>
            <a:off x="6172200" y="3824288"/>
            <a:ext cx="213360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2800" b="1" dirty="0">
                <a:solidFill>
                  <a:srgbClr val="FF3300"/>
                </a:solidFill>
                <a:latin typeface="华文中宋" pitchFamily="2" charset="-122"/>
                <a:ea typeface="华文中宋" pitchFamily="2" charset="-122"/>
              </a:rPr>
              <a:t>学而时习之</a:t>
            </a:r>
          </a:p>
        </p:txBody>
      </p:sp>
      <p:sp>
        <p:nvSpPr>
          <p:cNvPr id="78863" name="Text Box 30"/>
          <p:cNvSpPr txBox="1"/>
          <p:nvPr/>
        </p:nvSpPr>
        <p:spPr>
          <a:xfrm>
            <a:off x="3581400" y="5272088"/>
            <a:ext cx="312420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2800" b="1" dirty="0">
                <a:solidFill>
                  <a:srgbClr val="FF3300"/>
                </a:solidFill>
                <a:latin typeface="华文中宋" pitchFamily="2" charset="-122"/>
                <a:ea typeface="华文中宋" pitchFamily="2" charset="-122"/>
              </a:rPr>
              <a:t>人不知而不愠</a:t>
            </a:r>
          </a:p>
        </p:txBody>
      </p:sp>
      <p:sp>
        <p:nvSpPr>
          <p:cNvPr id="78864" name="Text Box 31"/>
          <p:cNvSpPr txBox="1"/>
          <p:nvPr/>
        </p:nvSpPr>
        <p:spPr>
          <a:xfrm>
            <a:off x="6248400" y="3062288"/>
            <a:ext cx="167640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2800" b="1" dirty="0">
                <a:solidFill>
                  <a:srgbClr val="FF3300"/>
                </a:solidFill>
                <a:latin typeface="华文中宋" pitchFamily="2" charset="-122"/>
                <a:ea typeface="华文中宋" pitchFamily="2" charset="-122"/>
              </a:rPr>
              <a:t>学而不厌</a:t>
            </a:r>
          </a:p>
        </p:txBody>
      </p:sp>
      <p:sp>
        <p:nvSpPr>
          <p:cNvPr id="78865" name="AutoShape 32"/>
          <p:cNvSpPr/>
          <p:nvPr/>
        </p:nvSpPr>
        <p:spPr>
          <a:xfrm>
            <a:off x="6096000" y="2757488"/>
            <a:ext cx="76200" cy="838200"/>
          </a:xfrm>
          <a:prstGeom prst="leftBrace">
            <a:avLst>
              <a:gd name="adj1" fmla="val 91666"/>
              <a:gd name="adj2" fmla="val 50000"/>
            </a:avLst>
          </a:prstGeom>
          <a:noFill/>
          <a:ln w="9525">
            <a:noFill/>
          </a:ln>
        </p:spPr>
        <p:txBody>
          <a:bodyPr wrap="none" anchor="ctr"/>
          <a:lstStyle/>
          <a:p>
            <a:pPr lvl="0"/>
            <a:endParaRPr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8866" name="AutoShape 33"/>
          <p:cNvSpPr/>
          <p:nvPr/>
        </p:nvSpPr>
        <p:spPr>
          <a:xfrm>
            <a:off x="3276600" y="4738688"/>
            <a:ext cx="228600" cy="1066800"/>
          </a:xfrm>
          <a:prstGeom prst="leftBrace">
            <a:avLst>
              <a:gd name="adj1" fmla="val 38888"/>
              <a:gd name="adj2" fmla="val 50000"/>
            </a:avLst>
          </a:prstGeom>
          <a:noFill/>
          <a:ln w="9525">
            <a:noFill/>
          </a:ln>
        </p:spPr>
        <p:txBody>
          <a:bodyPr wrap="none" anchor="ctr"/>
          <a:lstStyle/>
          <a:p>
            <a:pPr lvl="0"/>
            <a:endParaRPr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8867" name="文本框 4103"/>
          <p:cNvSpPr txBox="1"/>
          <p:nvPr/>
        </p:nvSpPr>
        <p:spPr>
          <a:xfrm>
            <a:off x="106363" y="44450"/>
            <a:ext cx="1295400" cy="398463"/>
          </a:xfrm>
          <a:prstGeom prst="rect">
            <a:avLst/>
          </a:prstGeom>
          <a:noFill/>
          <a:ln w="9525">
            <a:noFill/>
          </a:ln>
        </p:spPr>
        <p:txBody>
          <a:bodyPr lIns="90170" tIns="46990" rIns="90170" bIns="46990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2000" b="1" dirty="0">
                <a:solidFill>
                  <a:srgbClr val="006666"/>
                </a:solidFill>
                <a:latin typeface="Arial" panose="020B0604020202020204" pitchFamily="34" charset="0"/>
                <a:ea typeface="方正姚体" pitchFamily="2" charset="-122"/>
              </a:rPr>
              <a:t>讲授新课</a:t>
            </a:r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文本框 4103"/>
          <p:cNvSpPr txBox="1"/>
          <p:nvPr/>
        </p:nvSpPr>
        <p:spPr>
          <a:xfrm>
            <a:off x="106363" y="44450"/>
            <a:ext cx="1295400" cy="398463"/>
          </a:xfrm>
          <a:prstGeom prst="rect">
            <a:avLst/>
          </a:prstGeom>
          <a:noFill/>
          <a:ln w="9525">
            <a:noFill/>
          </a:ln>
        </p:spPr>
        <p:txBody>
          <a:bodyPr lIns="90170" tIns="46990" rIns="90170" bIns="46990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rgbClr val="006666"/>
                </a:solidFill>
                <a:latin typeface="Arial" panose="020B0604020202020204" pitchFamily="34" charset="0"/>
                <a:ea typeface="方正姚体" pitchFamily="2" charset="-122"/>
              </a:rPr>
              <a:t>课堂小结</a:t>
            </a:r>
            <a:endParaRPr lang="zh-CN" altLang="zh-CN" sz="2000" b="1" dirty="0">
              <a:solidFill>
                <a:srgbClr val="006666"/>
              </a:solidFill>
              <a:latin typeface="Arial" panose="020B0604020202020204" pitchFamily="34" charset="0"/>
              <a:ea typeface="方正姚体" pitchFamily="2" charset="-122"/>
            </a:endParaRPr>
          </a:p>
        </p:txBody>
      </p:sp>
      <p:sp>
        <p:nvSpPr>
          <p:cNvPr id="79875" name="矩形 79874"/>
          <p:cNvSpPr/>
          <p:nvPr/>
        </p:nvSpPr>
        <p:spPr>
          <a:xfrm>
            <a:off x="323850" y="1341438"/>
            <a:ext cx="8569325" cy="282257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lvl="0">
              <a:lnSpc>
                <a:spcPct val="160000"/>
              </a:lnSpc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黑体" panose="02010600030101010101" pitchFamily="49" charset="-122"/>
                <a:ea typeface="黑体" panose="02010600030101010101" pitchFamily="49" charset="-122"/>
              </a:rPr>
              <a:t>    </a:t>
            </a:r>
            <a:r>
              <a:rPr lang="zh-CN" altLang="en-US" sz="2800" b="1" dirty="0">
                <a:latin typeface="黑体" panose="02010600030101010101" pitchFamily="49" charset="-122"/>
                <a:ea typeface="黑体" panose="02010600030101010101" pitchFamily="49" charset="-122"/>
              </a:rPr>
              <a:t>我们从</a:t>
            </a:r>
            <a:r>
              <a:rPr lang="en-US" altLang="zh-CN" sz="2800" b="1" dirty="0">
                <a:latin typeface="黑体" panose="02010600030101010101" pitchFamily="49" charset="-122"/>
                <a:ea typeface="黑体" panose="02010600030101010101" pitchFamily="49" charset="-122"/>
              </a:rPr>
              <a:t>《</a:t>
            </a:r>
            <a:r>
              <a:rPr lang="zh-CN" altLang="en-US" sz="2800" b="1" dirty="0">
                <a:latin typeface="黑体" panose="02010600030101010101" pitchFamily="49" charset="-122"/>
                <a:ea typeface="黑体" panose="02010600030101010101" pitchFamily="49" charset="-122"/>
              </a:rPr>
              <a:t>论语十二章</a:t>
            </a:r>
            <a:r>
              <a:rPr lang="en-US" altLang="zh-CN" sz="2800" b="1" dirty="0">
                <a:latin typeface="黑体" panose="02010600030101010101" pitchFamily="49" charset="-122"/>
                <a:ea typeface="黑体" panose="02010600030101010101" pitchFamily="49" charset="-122"/>
              </a:rPr>
              <a:t>》</a:t>
            </a:r>
            <a:r>
              <a:rPr lang="zh-CN" altLang="en-US" sz="2800" b="1" dirty="0">
                <a:latin typeface="黑体" panose="02010600030101010101" pitchFamily="49" charset="-122"/>
                <a:ea typeface="黑体" panose="02010600030101010101" pitchFamily="49" charset="-122"/>
              </a:rPr>
              <a:t>学到了很多学习态度、学习方法和修身做人方面的知识。这十二章的语言都很简练，但却蕴含着非常深刻的道理，学习后，每个人都会受益匪浅。 </a:t>
            </a:r>
          </a:p>
        </p:txBody>
      </p:sp>
      <p:pic>
        <p:nvPicPr>
          <p:cNvPr id="79876" name="图片 79875" descr="S0D20100421145648MT247337"/>
          <p:cNvPicPr>
            <a:picLocks noChangeAspect="1"/>
          </p:cNvPicPr>
          <p:nvPr/>
        </p:nvPicPr>
        <p:blipFill>
          <a:blip r:embed="rId2" cstate="print"/>
          <a:srcRect l="10129" t="14378" b="11270"/>
          <a:stretch>
            <a:fillRect/>
          </a:stretch>
        </p:blipFill>
        <p:spPr>
          <a:xfrm>
            <a:off x="4067175" y="4149725"/>
            <a:ext cx="4679950" cy="2076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文本框 80897"/>
          <p:cNvSpPr txBox="1"/>
          <p:nvPr/>
        </p:nvSpPr>
        <p:spPr>
          <a:xfrm>
            <a:off x="446088" y="1830388"/>
            <a:ext cx="3446462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algn="ctr">
              <a:buClrTx/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、你喜欢哪一则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</a:rPr>
              <a:t>?</a:t>
            </a:r>
          </a:p>
        </p:txBody>
      </p:sp>
      <p:sp>
        <p:nvSpPr>
          <p:cNvPr id="80899" name="文本框 80898"/>
          <p:cNvSpPr txBox="1"/>
          <p:nvPr/>
        </p:nvSpPr>
        <p:spPr>
          <a:xfrm>
            <a:off x="395288" y="2982913"/>
            <a:ext cx="5894387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algn="ctr">
              <a:buClrTx/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、你觉得哪一则对你启发最大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</a:rPr>
              <a:t>?</a:t>
            </a:r>
          </a:p>
        </p:txBody>
      </p:sp>
      <p:sp>
        <p:nvSpPr>
          <p:cNvPr id="80900" name="文本框 80899"/>
          <p:cNvSpPr txBox="1"/>
          <p:nvPr/>
        </p:nvSpPr>
        <p:spPr>
          <a:xfrm>
            <a:off x="323850" y="5286375"/>
            <a:ext cx="7934325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algn="ctr">
              <a:buClrTx/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、你还知道哪些指导我们如何学习的名言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</a:rPr>
              <a:t>?</a:t>
            </a:r>
          </a:p>
        </p:txBody>
      </p:sp>
      <p:sp>
        <p:nvSpPr>
          <p:cNvPr id="80901" name="文本框 80900"/>
          <p:cNvSpPr txBox="1"/>
          <p:nvPr/>
        </p:nvSpPr>
        <p:spPr>
          <a:xfrm>
            <a:off x="506413" y="692150"/>
            <a:ext cx="2986087" cy="7620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algn="ctr">
              <a:buClrTx/>
            </a:pPr>
            <a:r>
              <a:rPr lang="zh-CN" altLang="en-US" sz="4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49" charset="-122"/>
              </a:rPr>
              <a:t>思考讨论：</a:t>
            </a:r>
            <a:endParaRPr lang="zh-CN" altLang="en-US" sz="4400" b="1">
              <a:solidFill>
                <a:srgbClr val="FF0000"/>
              </a:solidFill>
              <a:latin typeface="Times New Roman" panose="02020603050405020304" pitchFamily="18" charset="0"/>
              <a:ea typeface="黑体" panose="02010600030101010101" pitchFamily="49" charset="-122"/>
            </a:endParaRPr>
          </a:p>
        </p:txBody>
      </p:sp>
      <p:sp>
        <p:nvSpPr>
          <p:cNvPr id="80902" name="文本框 80901"/>
          <p:cNvSpPr txBox="1"/>
          <p:nvPr/>
        </p:nvSpPr>
        <p:spPr>
          <a:xfrm>
            <a:off x="357188" y="4133850"/>
            <a:ext cx="6302375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algn="ctr">
              <a:buClrTx/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、你觉得怎样才能真正学到知识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</a:rPr>
              <a:t>?</a:t>
            </a:r>
          </a:p>
        </p:txBody>
      </p:sp>
      <p:sp>
        <p:nvSpPr>
          <p:cNvPr id="80903" name="文本框 4103"/>
          <p:cNvSpPr txBox="1"/>
          <p:nvPr/>
        </p:nvSpPr>
        <p:spPr>
          <a:xfrm>
            <a:off x="106363" y="44450"/>
            <a:ext cx="1295400" cy="398463"/>
          </a:xfrm>
          <a:prstGeom prst="rect">
            <a:avLst/>
          </a:prstGeom>
          <a:noFill/>
          <a:ln w="9525">
            <a:noFill/>
          </a:ln>
        </p:spPr>
        <p:txBody>
          <a:bodyPr lIns="90170" tIns="46990" rIns="90170" bIns="46990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rgbClr val="006666"/>
                </a:solidFill>
                <a:latin typeface="Arial" panose="020B0604020202020204" pitchFamily="34" charset="0"/>
                <a:ea typeface="方正姚体" pitchFamily="2" charset="-122"/>
              </a:rPr>
              <a:t>课外拓展</a:t>
            </a:r>
            <a:endParaRPr lang="zh-CN" altLang="zh-CN" sz="2000" b="1" dirty="0">
              <a:solidFill>
                <a:srgbClr val="006666"/>
              </a:solidFill>
              <a:latin typeface="Arial" panose="020B0604020202020204" pitchFamily="34" charset="0"/>
              <a:ea typeface="方正姚体" pitchFamily="2" charset="-122"/>
            </a:endParaRPr>
          </a:p>
        </p:txBody>
      </p:sp>
      <p:pic>
        <p:nvPicPr>
          <p:cNvPr id="80904" name="图片 80903" descr="t010302ab9b1d9f321b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732588" y="908050"/>
            <a:ext cx="2016125" cy="20081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08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08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08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08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09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09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09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09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898" grpId="0"/>
      <p:bldP spid="80899" grpId="0"/>
      <p:bldP spid="80900" grpId="0"/>
      <p:bldP spid="8090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文本框 4103"/>
          <p:cNvSpPr txBox="1"/>
          <p:nvPr/>
        </p:nvSpPr>
        <p:spPr>
          <a:xfrm>
            <a:off x="106363" y="44450"/>
            <a:ext cx="1295400" cy="398463"/>
          </a:xfrm>
          <a:prstGeom prst="rect">
            <a:avLst/>
          </a:prstGeom>
          <a:noFill/>
          <a:ln w="9525">
            <a:noFill/>
          </a:ln>
        </p:spPr>
        <p:txBody>
          <a:bodyPr lIns="90170" tIns="46990" rIns="90170" bIns="46990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2000" b="1" dirty="0">
                <a:solidFill>
                  <a:srgbClr val="006666"/>
                </a:solidFill>
                <a:latin typeface="Arial" panose="020B0604020202020204" pitchFamily="34" charset="0"/>
                <a:ea typeface="方正姚体" pitchFamily="2" charset="-122"/>
              </a:rPr>
              <a:t>讲授新课</a:t>
            </a:r>
          </a:p>
        </p:txBody>
      </p:sp>
      <p:sp>
        <p:nvSpPr>
          <p:cNvPr id="33795" name="矩形 33794"/>
          <p:cNvSpPr/>
          <p:nvPr/>
        </p:nvSpPr>
        <p:spPr>
          <a:xfrm>
            <a:off x="395288" y="2057400"/>
            <a:ext cx="8497887" cy="42814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lnSpc>
                <a:spcPct val="14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孔子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(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公元前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551--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公元前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479)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，名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丘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字</a:t>
            </a:r>
          </a:p>
          <a:p>
            <a:pPr lvl="0">
              <a:lnSpc>
                <a:spcPct val="14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仲尼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，春秋末期鲁国陬邑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(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今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山东曲阜</a:t>
            </a:r>
          </a:p>
          <a:p>
            <a:pPr lvl="0">
              <a:lnSpc>
                <a:spcPct val="140000"/>
              </a:lnSpc>
            </a:pP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市东南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)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人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.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他是我国古代著名的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思想家、</a:t>
            </a:r>
          </a:p>
          <a:p>
            <a:pPr lvl="0">
              <a:lnSpc>
                <a:spcPct val="14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政治家、教育家、儒家学派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创始人。相传有弟子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三千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，贤弟子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七十二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人，孔子曾带领弟子周游列国</a:t>
            </a: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14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年。孔子还是一位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古文献整理家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，曾修</a:t>
            </a:r>
            <a: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诗</a:t>
            </a:r>
            <a: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</a:t>
            </a:r>
            <a: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书</a:t>
            </a: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，定</a:t>
            </a:r>
            <a: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礼</a:t>
            </a:r>
            <a: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</a:t>
            </a:r>
            <a: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乐</a:t>
            </a:r>
            <a: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，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序</a:t>
            </a:r>
            <a: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周易</a:t>
            </a: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，作</a:t>
            </a:r>
            <a: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春秋</a:t>
            </a: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3796" name="图片 33795" descr="t01a5bb9e0ed4a8b91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732588" y="620713"/>
            <a:ext cx="1968500" cy="2970212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3797" name="组合 33796"/>
          <p:cNvGrpSpPr/>
          <p:nvPr/>
        </p:nvGrpSpPr>
        <p:grpSpPr>
          <a:xfrm>
            <a:off x="250825" y="692150"/>
            <a:ext cx="2700338" cy="1155700"/>
            <a:chOff x="158" y="436"/>
            <a:chExt cx="1701" cy="728"/>
          </a:xfrm>
        </p:grpSpPr>
        <p:pic>
          <p:nvPicPr>
            <p:cNvPr id="33798" name="图片 33797" descr="2531170_111203636000_2"/>
            <p:cNvPicPr>
              <a:picLocks noChangeAspect="1"/>
            </p:cNvPicPr>
            <p:nvPr/>
          </p:nvPicPr>
          <p:blipFill>
            <a:blip r:embed="rId3" cstate="print"/>
            <a:srcRect b="51297"/>
            <a:stretch>
              <a:fillRect/>
            </a:stretch>
          </p:blipFill>
          <p:spPr>
            <a:xfrm>
              <a:off x="158" y="436"/>
              <a:ext cx="1701" cy="72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3799" name="矩形 33798"/>
            <p:cNvSpPr/>
            <p:nvPr/>
          </p:nvSpPr>
          <p:spPr>
            <a:xfrm>
              <a:off x="421" y="527"/>
              <a:ext cx="1280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>
                <a:buFont typeface="Arial" panose="020B0604020202020204" pitchFamily="34" charset="0"/>
                <a:buNone/>
              </a:pPr>
              <a:r>
                <a:rPr lang="zh-CN" altLang="en-US" sz="3200" b="1" dirty="0">
                  <a:solidFill>
                    <a:schemeClr val="accent1"/>
                  </a:solidFill>
                  <a:latin typeface="黑体" panose="02010600030101010101" pitchFamily="49" charset="-122"/>
                  <a:ea typeface="黑体" panose="02010600030101010101" pitchFamily="49" charset="-122"/>
                </a:rPr>
                <a:t>相关介绍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3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文本框 4103"/>
          <p:cNvSpPr txBox="1"/>
          <p:nvPr/>
        </p:nvSpPr>
        <p:spPr>
          <a:xfrm>
            <a:off x="106363" y="44450"/>
            <a:ext cx="1295400" cy="398463"/>
          </a:xfrm>
          <a:prstGeom prst="rect">
            <a:avLst/>
          </a:prstGeom>
          <a:noFill/>
          <a:ln w="9525">
            <a:noFill/>
          </a:ln>
        </p:spPr>
        <p:txBody>
          <a:bodyPr lIns="90170" tIns="46990" rIns="90170" bIns="46990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2000" b="1" dirty="0">
                <a:solidFill>
                  <a:srgbClr val="006666"/>
                </a:solidFill>
                <a:latin typeface="Arial" panose="020B0604020202020204" pitchFamily="34" charset="0"/>
                <a:ea typeface="方正姚体" pitchFamily="2" charset="-122"/>
              </a:rPr>
              <a:t>讲授新课</a:t>
            </a:r>
          </a:p>
        </p:txBody>
      </p:sp>
      <p:sp>
        <p:nvSpPr>
          <p:cNvPr id="34819" name="矩形 34818"/>
          <p:cNvSpPr/>
          <p:nvPr/>
        </p:nvSpPr>
        <p:spPr>
          <a:xfrm>
            <a:off x="468313" y="3390900"/>
            <a:ext cx="8424862" cy="2486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lnSpc>
                <a:spcPct val="140000"/>
              </a:lnSpc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论语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是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儒家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的经典著作之一，由孔子的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弟子及再传弟子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编撰而成。它以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语录体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为主，记录了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孔子及其弟子言行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论语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与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大学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》《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中庸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》《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孟子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并称“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四书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”。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共二十篇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</a:p>
        </p:txBody>
      </p:sp>
      <p:pic>
        <p:nvPicPr>
          <p:cNvPr id="34820" name="图片 34819" descr="263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04025" y="836613"/>
            <a:ext cx="1838325" cy="2492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4821" name="矩形 34820"/>
          <p:cNvSpPr/>
          <p:nvPr/>
        </p:nvSpPr>
        <p:spPr>
          <a:xfrm>
            <a:off x="2411413" y="1700213"/>
            <a:ext cx="35814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ctr"/>
            <a:r>
              <a:rPr lang="en-US" altLang="zh-CN" sz="40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《</a:t>
            </a:r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论语</a:t>
            </a:r>
            <a:r>
              <a:rPr lang="en-US" altLang="zh-CN" sz="4000" b="1">
                <a:solidFill>
                  <a:srgbClr val="FF0000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》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4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48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48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4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9" grpId="0"/>
      <p:bldP spid="3482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文本框 4103"/>
          <p:cNvSpPr txBox="1"/>
          <p:nvPr/>
        </p:nvSpPr>
        <p:spPr>
          <a:xfrm>
            <a:off x="106363" y="44450"/>
            <a:ext cx="1295400" cy="398463"/>
          </a:xfrm>
          <a:prstGeom prst="rect">
            <a:avLst/>
          </a:prstGeom>
          <a:noFill/>
          <a:ln w="9525">
            <a:noFill/>
          </a:ln>
        </p:spPr>
        <p:txBody>
          <a:bodyPr lIns="90170" tIns="46990" rIns="90170" bIns="46990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2000" b="1" dirty="0">
                <a:solidFill>
                  <a:srgbClr val="006666"/>
                </a:solidFill>
                <a:latin typeface="Arial" panose="020B0604020202020204" pitchFamily="34" charset="0"/>
                <a:ea typeface="方正姚体" pitchFamily="2" charset="-122"/>
              </a:rPr>
              <a:t>讲授新课</a:t>
            </a:r>
          </a:p>
        </p:txBody>
      </p:sp>
      <p:sp>
        <p:nvSpPr>
          <p:cNvPr id="35843" name="矩形 35842"/>
          <p:cNvSpPr/>
          <p:nvPr/>
        </p:nvSpPr>
        <p:spPr>
          <a:xfrm>
            <a:off x="395288" y="1135063"/>
            <a:ext cx="8424862" cy="48148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lnSpc>
                <a:spcPct val="17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600" b="1" dirty="0">
                <a:latin typeface="Arial" panose="020B0604020202020204" pitchFamily="34" charset="0"/>
                <a:ea typeface="宋体" panose="02010600030101010101" pitchFamily="2" charset="-122"/>
              </a:rPr>
              <a:t>       《</a:t>
            </a:r>
            <a:r>
              <a:rPr lang="zh-CN" altLang="en-US" sz="2600" b="1" dirty="0">
                <a:latin typeface="Arial" panose="020B0604020202020204" pitchFamily="34" charset="0"/>
                <a:ea typeface="宋体" panose="02010600030101010101" pitchFamily="2" charset="-122"/>
              </a:rPr>
              <a:t>论语</a:t>
            </a:r>
            <a:r>
              <a:rPr lang="en-US" altLang="zh-CN" sz="2600" b="1" dirty="0"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r>
              <a:rPr lang="zh-CN" altLang="en-US" sz="2600" b="1" dirty="0">
                <a:latin typeface="Arial" panose="020B0604020202020204" pitchFamily="34" charset="0"/>
                <a:ea typeface="宋体" panose="02010600030101010101" pitchFamily="2" charset="-122"/>
              </a:rPr>
              <a:t>属语录体散文，是孔子弟子及其再传弟子关于孔子言行的记录，共</a:t>
            </a:r>
            <a:r>
              <a:rPr lang="en-US" altLang="zh-CN" sz="2600" b="1" dirty="0">
                <a:latin typeface="Arial" panose="020B0604020202020204" pitchFamily="34" charset="0"/>
                <a:ea typeface="宋体" panose="02010600030101010101" pitchFamily="2" charset="-122"/>
              </a:rPr>
              <a:t>20</a:t>
            </a:r>
            <a:r>
              <a:rPr lang="zh-CN" altLang="en-US" sz="2600" b="1" dirty="0">
                <a:latin typeface="Arial" panose="020B0604020202020204" pitchFamily="34" charset="0"/>
                <a:ea typeface="宋体" panose="02010600030101010101" pitchFamily="2" charset="-122"/>
              </a:rPr>
              <a:t>篇。内容有孔子谈话，答弟子问及弟子间的相互讨论。它是研究孔子思想的主要依据。南宋时，朱熹把它列为“四书”（</a:t>
            </a:r>
            <a:r>
              <a:rPr lang="en-US" altLang="zh-CN" sz="2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sz="2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孟子</a:t>
            </a:r>
            <a:r>
              <a:rPr lang="en-US" altLang="zh-CN" sz="2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r>
              <a:rPr lang="zh-CN" altLang="en-US" sz="2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</a:t>
            </a:r>
            <a:r>
              <a:rPr lang="en-US" altLang="zh-CN" sz="2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sz="2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中庸</a:t>
            </a:r>
            <a:r>
              <a:rPr lang="en-US" altLang="zh-CN" sz="2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r>
              <a:rPr lang="zh-CN" altLang="en-US" sz="2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</a:t>
            </a:r>
            <a:r>
              <a:rPr lang="en-US" altLang="zh-CN" sz="2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sz="2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大学</a:t>
            </a:r>
            <a:r>
              <a:rPr lang="en-US" altLang="zh-CN" sz="2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r>
              <a:rPr lang="zh-CN" altLang="en-US" sz="2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</a:t>
            </a:r>
            <a:r>
              <a:rPr lang="en-US" altLang="zh-CN" sz="2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sz="2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论语</a:t>
            </a:r>
            <a:r>
              <a:rPr lang="en-US" altLang="zh-CN" sz="2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r>
              <a:rPr lang="zh-CN" altLang="en-US" sz="2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）</a:t>
            </a:r>
            <a:r>
              <a:rPr lang="zh-CN" altLang="en-US" sz="2600" b="1" dirty="0">
                <a:latin typeface="Arial" panose="020B0604020202020204" pitchFamily="34" charset="0"/>
                <a:ea typeface="宋体" panose="02010600030101010101" pitchFamily="2" charset="-122"/>
              </a:rPr>
              <a:t>之一，成为儒家的重要经典。宋朝宰相赵普曾赞颂说“半部</a:t>
            </a:r>
            <a:r>
              <a:rPr lang="en-US" altLang="zh-CN" sz="2600" b="1" dirty="0"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sz="2600" b="1" dirty="0">
                <a:latin typeface="Arial" panose="020B0604020202020204" pitchFamily="34" charset="0"/>
                <a:ea typeface="宋体" panose="02010600030101010101" pitchFamily="2" charset="-122"/>
              </a:rPr>
              <a:t>论语</a:t>
            </a:r>
            <a:r>
              <a:rPr lang="en-US" altLang="zh-CN" sz="2600" b="1" dirty="0"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r>
              <a:rPr lang="zh-CN" altLang="en-US" sz="2600" b="1" dirty="0">
                <a:latin typeface="Arial" panose="020B0604020202020204" pitchFamily="34" charset="0"/>
                <a:ea typeface="宋体" panose="02010600030101010101" pitchFamily="2" charset="-122"/>
              </a:rPr>
              <a:t>治天下”。本文十二章是儒家修身之言，讲的是做人之道。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58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文本框 4103"/>
          <p:cNvSpPr txBox="1"/>
          <p:nvPr/>
        </p:nvSpPr>
        <p:spPr>
          <a:xfrm>
            <a:off x="106363" y="44450"/>
            <a:ext cx="1295400" cy="398463"/>
          </a:xfrm>
          <a:prstGeom prst="rect">
            <a:avLst/>
          </a:prstGeom>
          <a:noFill/>
          <a:ln w="9525">
            <a:noFill/>
          </a:ln>
        </p:spPr>
        <p:txBody>
          <a:bodyPr lIns="90170" tIns="46990" rIns="90170" bIns="46990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zh-CN" altLang="zh-CN" sz="2000" b="1" dirty="0">
                <a:solidFill>
                  <a:srgbClr val="006666"/>
                </a:solidFill>
                <a:latin typeface="Arial" panose="020B0604020202020204" pitchFamily="34" charset="0"/>
                <a:ea typeface="方正姚体" pitchFamily="2" charset="-122"/>
              </a:rPr>
              <a:t>讲授新课</a:t>
            </a:r>
          </a:p>
        </p:txBody>
      </p:sp>
      <p:grpSp>
        <p:nvGrpSpPr>
          <p:cNvPr id="36867" name="组合 36866"/>
          <p:cNvGrpSpPr/>
          <p:nvPr/>
        </p:nvGrpSpPr>
        <p:grpSpPr>
          <a:xfrm>
            <a:off x="250825" y="692150"/>
            <a:ext cx="2700338" cy="1155700"/>
            <a:chOff x="158" y="436"/>
            <a:chExt cx="1701" cy="728"/>
          </a:xfrm>
        </p:grpSpPr>
        <p:pic>
          <p:nvPicPr>
            <p:cNvPr id="36868" name="图片 36867" descr="2531170_111203636000_2"/>
            <p:cNvPicPr>
              <a:picLocks noChangeAspect="1"/>
            </p:cNvPicPr>
            <p:nvPr/>
          </p:nvPicPr>
          <p:blipFill>
            <a:blip r:embed="rId2" cstate="print"/>
            <a:srcRect b="51297"/>
            <a:stretch>
              <a:fillRect/>
            </a:stretch>
          </p:blipFill>
          <p:spPr>
            <a:xfrm>
              <a:off x="158" y="436"/>
              <a:ext cx="1701" cy="72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6869" name="矩形 36868"/>
            <p:cNvSpPr/>
            <p:nvPr/>
          </p:nvSpPr>
          <p:spPr>
            <a:xfrm>
              <a:off x="421" y="527"/>
              <a:ext cx="1280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>
                <a:buFont typeface="Arial" panose="020B0604020202020204" pitchFamily="34" charset="0"/>
                <a:buNone/>
              </a:pPr>
              <a:r>
                <a:rPr lang="zh-CN" altLang="en-US" sz="3200" b="1" dirty="0">
                  <a:solidFill>
                    <a:schemeClr val="accent1"/>
                  </a:solidFill>
                  <a:latin typeface="黑体" panose="02010600030101010101" pitchFamily="49" charset="-122"/>
                  <a:ea typeface="黑体" panose="02010600030101010101" pitchFamily="49" charset="-122"/>
                </a:rPr>
                <a:t>字词积累</a:t>
              </a:r>
            </a:p>
          </p:txBody>
        </p:sp>
      </p:grpSp>
      <p:sp>
        <p:nvSpPr>
          <p:cNvPr id="36870" name="矩形 36869"/>
          <p:cNvSpPr/>
          <p:nvPr/>
        </p:nvSpPr>
        <p:spPr>
          <a:xfrm>
            <a:off x="395288" y="1958975"/>
            <a:ext cx="8497887" cy="399097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lvl="0" indent="355600">
              <a:lnSpc>
                <a:spcPct val="20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人不知而不</a:t>
            </a:r>
            <a:r>
              <a:rPr lang="zh-CN" altLang="en-US" sz="3200" b="1" u="sng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愠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（   ）  学而不思则</a:t>
            </a:r>
            <a:r>
              <a:rPr lang="zh-CN" altLang="en-US" sz="3200" b="1" u="sng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罔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（    ）</a:t>
            </a:r>
          </a:p>
          <a:p>
            <a:pPr lvl="0" indent="355600">
              <a:lnSpc>
                <a:spcPct val="20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思而不学则</a:t>
            </a:r>
            <a:r>
              <a:rPr lang="zh-CN" altLang="en-US" sz="3200" b="1" u="sng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殆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（   ）  不亦</a:t>
            </a:r>
            <a:r>
              <a:rPr lang="zh-CN" altLang="en-US" sz="3200" b="1" u="sng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说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（    ）乎</a:t>
            </a:r>
          </a:p>
          <a:p>
            <a:pPr lvl="0" indent="355600">
              <a:lnSpc>
                <a:spcPct val="200000"/>
              </a:lnSpc>
              <a:buFont typeface="Arial" panose="020B0604020202020204" pitchFamily="34" charset="0"/>
              <a:buNone/>
            </a:pPr>
            <a:r>
              <a:rPr lang="zh-CN" altLang="en-US" sz="3200" b="1" u="sng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传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（     ）不习乎    </a:t>
            </a:r>
          </a:p>
          <a:p>
            <a:pPr lvl="0" indent="355600">
              <a:lnSpc>
                <a:spcPct val="20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知之者不如</a:t>
            </a:r>
            <a:r>
              <a:rPr lang="zh-CN" altLang="en-US" sz="3200" b="1" u="sng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好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（     ）之者 </a:t>
            </a:r>
          </a:p>
        </p:txBody>
      </p:sp>
      <p:sp>
        <p:nvSpPr>
          <p:cNvPr id="36871" name="矩形 36870"/>
          <p:cNvSpPr/>
          <p:nvPr/>
        </p:nvSpPr>
        <p:spPr>
          <a:xfrm>
            <a:off x="3276600" y="2349500"/>
            <a:ext cx="798513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en-US" altLang="zh-CN" sz="3200" b="1" err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yùn</a:t>
            </a:r>
            <a:endParaRPr lang="en-US" altLang="zh-CN" sz="32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6872" name="矩形 36871"/>
          <p:cNvSpPr/>
          <p:nvPr/>
        </p:nvSpPr>
        <p:spPr>
          <a:xfrm>
            <a:off x="7600950" y="2349500"/>
            <a:ext cx="100330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en-US" altLang="zh-CN" sz="3200" b="1" err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wǎng</a:t>
            </a:r>
            <a:endParaRPr lang="en-US" altLang="zh-CN" sz="32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6873" name="矩形 36872"/>
          <p:cNvSpPr/>
          <p:nvPr/>
        </p:nvSpPr>
        <p:spPr>
          <a:xfrm>
            <a:off x="3348038" y="3284538"/>
            <a:ext cx="798512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en-US" altLang="zh-CN" sz="3200" b="1" err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dài</a:t>
            </a:r>
            <a:endParaRPr lang="en-US" altLang="zh-CN" sz="32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6874" name="矩形 36873"/>
          <p:cNvSpPr/>
          <p:nvPr/>
        </p:nvSpPr>
        <p:spPr>
          <a:xfrm>
            <a:off x="6437313" y="3284538"/>
            <a:ext cx="798512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en-US" altLang="zh-CN" sz="3200" b="1" err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yuè</a:t>
            </a:r>
            <a:endParaRPr lang="en-US" altLang="zh-CN" sz="32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6875" name="矩形 36874"/>
          <p:cNvSpPr/>
          <p:nvPr/>
        </p:nvSpPr>
        <p:spPr>
          <a:xfrm>
            <a:off x="1203325" y="4221163"/>
            <a:ext cx="1208088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en-US" altLang="zh-CN" sz="3200" b="1" err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chuán</a:t>
            </a:r>
            <a:endParaRPr lang="en-US" altLang="zh-CN" sz="32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6876" name="矩形 36875"/>
          <p:cNvSpPr/>
          <p:nvPr/>
        </p:nvSpPr>
        <p:spPr>
          <a:xfrm>
            <a:off x="3563938" y="5300663"/>
            <a:ext cx="798512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>
              <a:buFont typeface="Arial" panose="020B0604020202020204" pitchFamily="34" charset="0"/>
              <a:buNone/>
            </a:pPr>
            <a:r>
              <a:rPr lang="en-US" altLang="zh-CN" sz="3200" b="1" err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hào</a:t>
            </a:r>
            <a:endParaRPr lang="en-US" altLang="zh-CN" sz="32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71" grpId="0"/>
      <p:bldP spid="36872" grpId="0"/>
      <p:bldP spid="36873" grpId="0"/>
      <p:bldP spid="36874" grpId="0"/>
      <p:bldP spid="36875" grpId="0"/>
      <p:bldP spid="36876" grpId="0"/>
    </p:bld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4148</Words>
  <Application>Microsoft Office PowerPoint</Application>
  <PresentationFormat>全屏显示(4:3)</PresentationFormat>
  <Paragraphs>362</Paragraphs>
  <Slides>52</Slides>
  <Notes>0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52</vt:i4>
      </vt:variant>
    </vt:vector>
  </HeadingPairs>
  <TitlesOfParts>
    <vt:vector size="53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通假字</vt:lpstr>
      <vt:lpstr>古今异义</vt:lpstr>
      <vt:lpstr>古今异义</vt:lpstr>
      <vt:lpstr>古今异义</vt:lpstr>
      <vt:lpstr>词类活用</vt:lpstr>
      <vt:lpstr>词类活用</vt:lpstr>
      <vt:lpstr>一词多义</vt:lpstr>
      <vt:lpstr>一词多义</vt:lpstr>
      <vt:lpstr>特殊句式</vt:lpstr>
      <vt:lpstr>幻灯片 49</vt:lpstr>
      <vt:lpstr>幻灯片 50</vt:lpstr>
      <vt:lpstr>幻灯片 51</vt:lpstr>
      <vt:lpstr>幻灯片 52</vt:lpstr>
    </vt:vector>
  </TitlesOfParts>
  <Manager>www.xkb1.com</Manager>
  <Company>www.xkb1.com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>Microsoft</cp:lastModifiedBy>
  <cp:revision/>
  <dcterms:created xsi:type="dcterms:W3CDTF">2016-07-08T06:32:32Z</dcterms:created>
  <dcterms:modified xsi:type="dcterms:W3CDTF">2018-08-23T19:41:58Z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KSOProductBuildVer">
    <vt:lpwstr>2052-10.1.0.6206</vt:lpwstr>
  </property>
</Properties>
</file>