
<file path=[Content_Types].xml><?xml version="1.0" encoding="utf-8"?>
<Types xmlns="http://schemas.openxmlformats.org/package/2006/content-types">
  <Default Extension="jpeg" ContentType="image/jpeg"/>
  <Default Extension="JPG" ContentType="image/.jp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7"/>
  </p:notesMasterIdLst>
  <p:sldIdLst>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幻灯片图像占位符 56321"/>
          <p:cNvSpPr>
            <a:spLocks noRot="1" noTextEdit="1"/>
          </p:cNvSpPr>
          <p:nvPr>
            <p:ph type="sldImg"/>
          </p:nvPr>
        </p:nvSpPr>
        <p:spPr/>
      </p:sp>
      <p:sp>
        <p:nvSpPr>
          <p:cNvPr id="9218" name="文本占位符 56322"/>
          <p:cNvSpPr>
            <a:spLocks noGrp="1"/>
          </p:cNvSpPr>
          <p:nvPr>
            <p:ph type="body"/>
          </p:nvPr>
        </p:nvSpPr>
        <p:spPr/>
        <p:txBody>
          <a:bodyPr anchor="t" anchorCtr="0"/>
          <a:p>
            <a:pPr lvl="0"/>
            <a:endParaRPr lang="zh-CN" altLang="zh-CN" dirty="0"/>
          </a:p>
        </p:txBody>
      </p:sp>
      <p:sp>
        <p:nvSpPr>
          <p:cNvPr id="9219"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幻灯片图像占位符 74753"/>
          <p:cNvSpPr>
            <a:spLocks noRot="1" noTextEdit="1"/>
          </p:cNvSpPr>
          <p:nvPr>
            <p:ph type="sldImg"/>
          </p:nvPr>
        </p:nvSpPr>
        <p:spPr/>
      </p:sp>
      <p:sp>
        <p:nvSpPr>
          <p:cNvPr id="58370" name="文本占位符 74754"/>
          <p:cNvSpPr>
            <a:spLocks noGrp="1"/>
          </p:cNvSpPr>
          <p:nvPr>
            <p:ph type="body"/>
          </p:nvPr>
        </p:nvSpPr>
        <p:spPr/>
        <p:txBody>
          <a:bodyPr anchor="t" anchorCtr="0"/>
          <a:p>
            <a:pPr lvl="0"/>
            <a:endParaRPr lang="zh-CN" altLang="zh-CN" dirty="0"/>
          </a:p>
        </p:txBody>
      </p:sp>
      <p:sp>
        <p:nvSpPr>
          <p:cNvPr id="5837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幻灯片图像占位符 58369"/>
          <p:cNvSpPr>
            <a:spLocks noRot="1" noTextEdit="1"/>
          </p:cNvSpPr>
          <p:nvPr>
            <p:ph type="sldImg"/>
          </p:nvPr>
        </p:nvSpPr>
        <p:spPr/>
      </p:sp>
      <p:sp>
        <p:nvSpPr>
          <p:cNvPr id="11266" name="文本占位符 58370"/>
          <p:cNvSpPr>
            <a:spLocks noGrp="1"/>
          </p:cNvSpPr>
          <p:nvPr>
            <p:ph type="body"/>
          </p:nvPr>
        </p:nvSpPr>
        <p:spPr/>
        <p:txBody>
          <a:bodyPr anchor="t" anchorCtr="0"/>
          <a:p>
            <a:pPr lvl="0"/>
            <a:endParaRPr lang="zh-CN" altLang="zh-CN" dirty="0"/>
          </a:p>
        </p:txBody>
      </p:sp>
      <p:sp>
        <p:nvSpPr>
          <p:cNvPr id="11267"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幻灯片图像占位符 60417"/>
          <p:cNvSpPr>
            <a:spLocks noRot="1" noTextEdit="1"/>
          </p:cNvSpPr>
          <p:nvPr>
            <p:ph type="sldImg"/>
          </p:nvPr>
        </p:nvSpPr>
        <p:spPr/>
      </p:sp>
      <p:sp>
        <p:nvSpPr>
          <p:cNvPr id="13314" name="文本占位符 60418"/>
          <p:cNvSpPr>
            <a:spLocks noGrp="1"/>
          </p:cNvSpPr>
          <p:nvPr>
            <p:ph type="body"/>
          </p:nvPr>
        </p:nvSpPr>
        <p:spPr/>
        <p:txBody>
          <a:bodyPr anchor="t" anchorCtr="0"/>
          <a:p>
            <a:pPr lvl="0"/>
            <a:endParaRPr lang="zh-CN" altLang="zh-CN" dirty="0"/>
          </a:p>
        </p:txBody>
      </p:sp>
      <p:sp>
        <p:nvSpPr>
          <p:cNvPr id="13315"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幻灯片图像占位符 62465"/>
          <p:cNvSpPr>
            <a:spLocks noRot="1" noTextEdit="1"/>
          </p:cNvSpPr>
          <p:nvPr>
            <p:ph type="sldImg"/>
          </p:nvPr>
        </p:nvSpPr>
        <p:spPr/>
      </p:sp>
      <p:sp>
        <p:nvSpPr>
          <p:cNvPr id="17410" name="文本占位符 62466"/>
          <p:cNvSpPr>
            <a:spLocks noGrp="1"/>
          </p:cNvSpPr>
          <p:nvPr>
            <p:ph type="body"/>
          </p:nvPr>
        </p:nvSpPr>
        <p:spPr/>
        <p:txBody>
          <a:bodyPr anchor="t" anchorCtr="0"/>
          <a:p>
            <a:pPr lvl="0"/>
            <a:endParaRPr lang="zh-CN" altLang="zh-CN" dirty="0"/>
          </a:p>
        </p:txBody>
      </p:sp>
      <p:sp>
        <p:nvSpPr>
          <p:cNvPr id="1741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幻灯片图像占位符 68609"/>
          <p:cNvSpPr>
            <a:spLocks noRot="1" noTextEdit="1"/>
          </p:cNvSpPr>
          <p:nvPr>
            <p:ph type="sldImg"/>
          </p:nvPr>
        </p:nvSpPr>
        <p:spPr/>
      </p:sp>
      <p:sp>
        <p:nvSpPr>
          <p:cNvPr id="27650" name="文本占位符 68610"/>
          <p:cNvSpPr>
            <a:spLocks noGrp="1"/>
          </p:cNvSpPr>
          <p:nvPr>
            <p:ph type="body"/>
          </p:nvPr>
        </p:nvSpPr>
        <p:spPr/>
        <p:txBody>
          <a:bodyPr anchor="t" anchorCtr="0"/>
          <a:p>
            <a:pPr lvl="0"/>
            <a:endParaRPr lang="zh-CN" altLang="zh-CN" dirty="0"/>
          </a:p>
        </p:txBody>
      </p:sp>
      <p:sp>
        <p:nvSpPr>
          <p:cNvPr id="27651"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幻灯片图像占位符 70657"/>
          <p:cNvSpPr>
            <a:spLocks noRot="1" noTextEdit="1"/>
          </p:cNvSpPr>
          <p:nvPr>
            <p:ph type="sldImg"/>
          </p:nvPr>
        </p:nvSpPr>
        <p:spPr/>
      </p:sp>
      <p:sp>
        <p:nvSpPr>
          <p:cNvPr id="30722" name="文本占位符 70658"/>
          <p:cNvSpPr>
            <a:spLocks noGrp="1"/>
          </p:cNvSpPr>
          <p:nvPr>
            <p:ph type="body"/>
          </p:nvPr>
        </p:nvSpPr>
        <p:spPr/>
        <p:txBody>
          <a:bodyPr anchor="t" anchorCtr="0"/>
          <a:p>
            <a:pPr lvl="0"/>
            <a:endParaRPr lang="zh-CN" altLang="zh-CN" dirty="0"/>
          </a:p>
        </p:txBody>
      </p:sp>
      <p:sp>
        <p:nvSpPr>
          <p:cNvPr id="30723"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34817"/>
          <p:cNvSpPr>
            <a:spLocks noRot="1" noTextEdit="1"/>
          </p:cNvSpPr>
          <p:nvPr>
            <p:ph type="sldImg"/>
          </p:nvPr>
        </p:nvSpPr>
        <p:spPr/>
      </p:sp>
      <p:sp>
        <p:nvSpPr>
          <p:cNvPr id="33794" name="文本占位符 34818"/>
          <p:cNvSpPr>
            <a:spLocks noGrp="1"/>
          </p:cNvSpPr>
          <p:nvPr>
            <p:ph type="body"/>
          </p:nvPr>
        </p:nvSpPr>
        <p:spPr/>
        <p:txBody>
          <a:bodyPr anchor="t" anchorCtr="0"/>
          <a:p>
            <a:pPr lvl="0"/>
            <a:endParaRPr lang="zh-CN" altLang="zh-CN" dirty="0"/>
          </a:p>
        </p:txBody>
      </p:sp>
      <p:sp>
        <p:nvSpPr>
          <p:cNvPr id="33795"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幻灯片图像占位符 64513"/>
          <p:cNvSpPr>
            <a:spLocks noRot="1" noTextEdit="1"/>
          </p:cNvSpPr>
          <p:nvPr>
            <p:ph type="sldImg"/>
          </p:nvPr>
        </p:nvSpPr>
        <p:spPr/>
      </p:sp>
      <p:sp>
        <p:nvSpPr>
          <p:cNvPr id="54274" name="文本占位符 64514"/>
          <p:cNvSpPr>
            <a:spLocks noGrp="1"/>
          </p:cNvSpPr>
          <p:nvPr>
            <p:ph type="body"/>
          </p:nvPr>
        </p:nvSpPr>
        <p:spPr/>
        <p:txBody>
          <a:bodyPr anchor="t" anchorCtr="0"/>
          <a:p>
            <a:pPr lvl="0"/>
            <a:endParaRPr lang="zh-CN" altLang="zh-CN" dirty="0"/>
          </a:p>
        </p:txBody>
      </p:sp>
      <p:sp>
        <p:nvSpPr>
          <p:cNvPr id="54275"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72705"/>
          <p:cNvSpPr>
            <a:spLocks noRot="1" noTextEdit="1"/>
          </p:cNvSpPr>
          <p:nvPr>
            <p:ph type="sldImg"/>
          </p:nvPr>
        </p:nvSpPr>
        <p:spPr/>
      </p:sp>
      <p:sp>
        <p:nvSpPr>
          <p:cNvPr id="56322" name="文本占位符 72706"/>
          <p:cNvSpPr>
            <a:spLocks noGrp="1"/>
          </p:cNvSpPr>
          <p:nvPr>
            <p:ph type="body"/>
          </p:nvPr>
        </p:nvSpPr>
        <p:spPr/>
        <p:txBody>
          <a:bodyPr anchor="t" anchorCtr="0"/>
          <a:p>
            <a:pPr lvl="0"/>
            <a:endParaRPr lang="zh-CN" altLang="zh-CN" dirty="0"/>
          </a:p>
        </p:txBody>
      </p:sp>
      <p:sp>
        <p:nvSpPr>
          <p:cNvPr id="56323" name="灯片编号占位符 1"/>
          <p:cNvSpPr/>
          <p:nvPr>
            <p:ph type="sldNum" sz="quarter"/>
          </p:nvPr>
        </p:nvSpPr>
        <p:spPr>
          <a:xfrm>
            <a:off x="3884613" y="8685213"/>
            <a:ext cx="2971800" cy="457200"/>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3"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dirty="0">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dirty="0">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dirty="0">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2" name="文本框 1"/>
          <p:cNvSpPr txBox="1"/>
          <p:nvPr userDrawn="1"/>
        </p:nvSpPr>
        <p:spPr>
          <a:xfrm rot="19980000">
            <a:off x="1859280" y="2653665"/>
            <a:ext cx="8767445" cy="1568450"/>
          </a:xfrm>
          <a:prstGeom prst="rect">
            <a:avLst/>
          </a:prstGeom>
          <a:noFill/>
        </p:spPr>
        <p:txBody>
          <a:bodyPr wrap="square" rtlCol="0">
            <a:spAutoFit/>
            <a:scene3d>
              <a:camera prst="orthographicFront"/>
              <a:lightRig rig="threePt" dir="t"/>
            </a:scene3d>
          </a:bodyPr>
          <a:p>
            <a:pPr fontAlgn="base"/>
            <a:r>
              <a:rPr lang="zh-CN" altLang="en-US" sz="9600" b="1" strike="noStrike" noProof="1">
                <a:ln w="10160">
                  <a:solidFill>
                    <a:schemeClr val="accent5"/>
                  </a:solidFill>
                  <a:prstDash val="solid"/>
                </a:ln>
                <a:solidFill>
                  <a:schemeClr val="accent5">
                    <a:lumMod val="90000"/>
                  </a:schemeClr>
                </a:solidFill>
                <a:effectLst>
                  <a:outerShdw blurRad="38100" dist="22860" dir="5400000" algn="tl" rotWithShape="0">
                    <a:srgbClr val="000000">
                      <a:alpha val="30000"/>
                    </a:srgbClr>
                  </a:outerShdw>
                </a:effectLst>
                <a:latin typeface="华文行楷" panose="02010800040101010101" pitchFamily="2" charset="-122"/>
                <a:ea typeface="华文行楷" panose="02010800040101010101" pitchFamily="2" charset="-122"/>
                <a:cs typeface="+mn-cs"/>
              </a:rPr>
              <a:t>赵生勤老师课件</a:t>
            </a:r>
            <a:endParaRPr lang="zh-CN" altLang="en-US" sz="9600" b="1" strike="noStrike" noProof="1">
              <a:ln w="10160">
                <a:solidFill>
                  <a:schemeClr val="accent5"/>
                </a:solidFill>
                <a:prstDash val="solid"/>
              </a:ln>
              <a:solidFill>
                <a:schemeClr val="accent5">
                  <a:lumMod val="90000"/>
                </a:schemeClr>
              </a:solidFill>
              <a:effectLst>
                <a:outerShdw blurRad="38100" dist="22860" dir="5400000" algn="tl" rotWithShape="0">
                  <a:srgbClr val="000000">
                    <a:alpha val="30000"/>
                  </a:srgbClr>
                </a:outerShdw>
              </a:effectLst>
              <a:latin typeface="华文行楷" panose="02010800040101010101" pitchFamily="2" charset="-122"/>
              <a:ea typeface="华文行楷" panose="0201080004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3.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20.jpeg"/><Relationship Id="rId1" Type="http://schemas.openxmlformats.org/officeDocument/2006/relationships/image" Target="../media/image6.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21.GI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image" Target="../media/image22.jpeg"/><Relationship Id="rId1" Type="http://schemas.openxmlformats.org/officeDocument/2006/relationships/hyperlink" Target="http://www.567.com.cn/20050915/xw_119000.asp"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标题 16385"/>
          <p:cNvSpPr>
            <a:spLocks noGrp="1"/>
          </p:cNvSpPr>
          <p:nvPr>
            <p:ph type="title" idx="4294967295"/>
          </p:nvPr>
        </p:nvSpPr>
        <p:spPr>
          <a:xfrm>
            <a:off x="891540" y="998855"/>
            <a:ext cx="10635615" cy="2465705"/>
          </a:xfrm>
        </p:spPr>
        <p:txBody>
          <a:bodyPr anchor="ctr" anchorCtr="0"/>
          <a:p>
            <a:r>
              <a:rPr lang="zh-CN" altLang="en-US" sz="19900" b="1" dirty="0">
                <a:solidFill>
                  <a:srgbClr val="FF0000"/>
                </a:solidFill>
                <a:latin typeface="华文行楷" panose="02010800040101010101" pitchFamily="2" charset="-122"/>
                <a:ea typeface="华文行楷" panose="02010800040101010101" pitchFamily="2" charset="-122"/>
              </a:rPr>
              <a:t>老人与海</a:t>
            </a:r>
            <a:endParaRPr lang="zh-CN" altLang="en-US" sz="19900" b="1" dirty="0">
              <a:solidFill>
                <a:srgbClr val="FF0000"/>
              </a:solidFill>
              <a:latin typeface="华文行楷" panose="02010800040101010101" pitchFamily="2" charset="-122"/>
              <a:ea typeface="华文行楷" panose="02010800040101010101" pitchFamily="2" charset="-122"/>
            </a:endParaRPr>
          </a:p>
        </p:txBody>
      </p:sp>
      <p:sp>
        <p:nvSpPr>
          <p:cNvPr id="16389" name="文本框 16388"/>
          <p:cNvSpPr txBox="1"/>
          <p:nvPr/>
        </p:nvSpPr>
        <p:spPr>
          <a:xfrm>
            <a:off x="3182938" y="4919663"/>
            <a:ext cx="6408737" cy="1106805"/>
          </a:xfrm>
          <a:prstGeom prst="rect">
            <a:avLst/>
          </a:prstGeom>
          <a:noFill/>
          <a:ln w="9525">
            <a:noFill/>
          </a:ln>
        </p:spPr>
        <p:txBody>
          <a:bodyPr anchor="t" anchorCtr="0">
            <a:spAutoFit/>
          </a:bodyPr>
          <a:p>
            <a:r>
              <a:rPr lang="en-US" altLang="zh-CN" sz="6600" b="1" dirty="0">
                <a:solidFill>
                  <a:srgbClr val="000099"/>
                </a:solidFill>
                <a:latin typeface="华文行楷" panose="02010800040101010101" pitchFamily="2" charset="-122"/>
                <a:ea typeface="华文行楷" panose="02010800040101010101" pitchFamily="2" charset="-122"/>
              </a:rPr>
              <a:t>Ernest     Hemingway</a:t>
            </a:r>
            <a:endParaRPr lang="en-US" altLang="zh-CN" sz="6600" b="1" dirty="0">
              <a:solidFill>
                <a:srgbClr val="000099"/>
              </a:solidFill>
              <a:latin typeface="华文行楷" panose="02010800040101010101" pitchFamily="2" charset="-122"/>
              <a:ea typeface="华文行楷" panose="02010800040101010101" pitchFamily="2" charset="-122"/>
            </a:endParaRPr>
          </a:p>
        </p:txBody>
      </p:sp>
      <p:sp>
        <p:nvSpPr>
          <p:cNvPr id="2" name="文本框 1"/>
          <p:cNvSpPr txBox="1"/>
          <p:nvPr/>
        </p:nvSpPr>
        <p:spPr>
          <a:xfrm>
            <a:off x="3489325" y="3916363"/>
            <a:ext cx="5219700" cy="1004570"/>
          </a:xfrm>
          <a:prstGeom prst="rect">
            <a:avLst/>
          </a:prstGeom>
          <a:noFill/>
          <a:ln w="9525">
            <a:noFill/>
          </a:ln>
        </p:spPr>
        <p:txBody>
          <a:bodyPr wrap="none" anchor="t" anchorCtr="0">
            <a:spAutoFit/>
          </a:bodyPr>
          <a:p>
            <a:pPr>
              <a:lnSpc>
                <a:spcPct val="90000"/>
              </a:lnSpc>
            </a:pPr>
            <a:r>
              <a:rPr lang="zh-CN" altLang="en-US" sz="6600" b="1" dirty="0">
                <a:solidFill>
                  <a:srgbClr val="FF0000"/>
                </a:solidFill>
                <a:latin typeface="华文行楷" panose="02010800040101010101" pitchFamily="2" charset="-122"/>
                <a:ea typeface="华文行楷" panose="02010800040101010101" pitchFamily="2" charset="-122"/>
              </a:rPr>
              <a:t>（美）海明威</a:t>
            </a:r>
            <a:endParaRPr lang="zh-CN" altLang="en-US" sz="6600" b="1" dirty="0">
              <a:solidFill>
                <a:srgbClr val="FF0000"/>
              </a:solidFill>
              <a:latin typeface="华文行楷" panose="02010800040101010101" pitchFamily="2" charset="-122"/>
              <a:ea typeface="华文行楷" panose="02010800040101010101" pitchFamily="2" charset="-122"/>
            </a:endParaRPr>
          </a:p>
        </p:txBody>
      </p:sp>
      <p:sp>
        <p:nvSpPr>
          <p:cNvPr id="6148"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16386"/>
                                        </p:tgtEl>
                                        <p:attrNameLst>
                                          <p:attrName>style.visibility</p:attrName>
                                        </p:attrNameLst>
                                      </p:cBhvr>
                                      <p:to>
                                        <p:strVal val="visible"/>
                                      </p:to>
                                    </p:set>
                                    <p:anim calcmode="lin" valueType="num">
                                      <p:cBhvr>
                                        <p:cTn id="7" dur="1000" fill="hold"/>
                                        <p:tgtEl>
                                          <p:spTgt spid="16386"/>
                                        </p:tgtEl>
                                        <p:attrNameLst>
                                          <p:attrName>ppt_w</p:attrName>
                                        </p:attrNameLst>
                                      </p:cBhvr>
                                      <p:tavLst>
                                        <p:tav tm="0">
                                          <p:val>
                                            <p:fltVal val="0.000000"/>
                                          </p:val>
                                        </p:tav>
                                        <p:tav tm="100000">
                                          <p:val>
                                            <p:strVal val="#ppt_w"/>
                                          </p:val>
                                        </p:tav>
                                      </p:tavLst>
                                    </p:anim>
                                    <p:anim calcmode="lin" valueType="num">
                                      <p:cBhvr>
                                        <p:cTn id="8" dur="1000" fill="hold"/>
                                        <p:tgtEl>
                                          <p:spTgt spid="16386"/>
                                        </p:tgtEl>
                                        <p:attrNameLst>
                                          <p:attrName>ppt_h</p:attrName>
                                        </p:attrNameLst>
                                      </p:cBhvr>
                                      <p:tavLst>
                                        <p:tav tm="0">
                                          <p:val>
                                            <p:fltVal val="0.000000"/>
                                          </p:val>
                                        </p:tav>
                                        <p:tav tm="100000">
                                          <p:val>
                                            <p:strVal val="#ppt_h"/>
                                          </p:val>
                                        </p:tav>
                                      </p:tavLst>
                                    </p:anim>
                                  </p:childTnLst>
                                </p:cTn>
                              </p:par>
                              <p:par>
                                <p:cTn id="9" presetID="23" presetClass="entr" presetSubtype="16" fill="hold" grpId="0" nodeType="withEffect">
                                  <p:stCondLst>
                                    <p:cond delay="0"/>
                                  </p:stCondLst>
                                  <p:childTnLst>
                                    <p:set>
                                      <p:cBhvr>
                                        <p:cTn id="10" dur="1000" fill="hold">
                                          <p:stCondLst>
                                            <p:cond delay="0"/>
                                          </p:stCondLst>
                                        </p:cTn>
                                        <p:tgtEl>
                                          <p:spTgt spid="16389"/>
                                        </p:tgtEl>
                                        <p:attrNameLst>
                                          <p:attrName>style.visibility</p:attrName>
                                        </p:attrNameLst>
                                      </p:cBhvr>
                                      <p:to>
                                        <p:strVal val="visible"/>
                                      </p:to>
                                    </p:set>
                                    <p:anim calcmode="lin" valueType="num">
                                      <p:cBhvr>
                                        <p:cTn id="11" dur="1000" fill="hold"/>
                                        <p:tgtEl>
                                          <p:spTgt spid="16389"/>
                                        </p:tgtEl>
                                        <p:attrNameLst>
                                          <p:attrName>ppt_w</p:attrName>
                                        </p:attrNameLst>
                                      </p:cBhvr>
                                      <p:tavLst>
                                        <p:tav tm="0">
                                          <p:val>
                                            <p:fltVal val="0.000000"/>
                                          </p:val>
                                        </p:tav>
                                        <p:tav tm="100000">
                                          <p:val>
                                            <p:strVal val="#ppt_w"/>
                                          </p:val>
                                        </p:tav>
                                      </p:tavLst>
                                    </p:anim>
                                    <p:anim calcmode="lin" valueType="num">
                                      <p:cBhvr>
                                        <p:cTn id="12" dur="1000" fill="hold"/>
                                        <p:tgtEl>
                                          <p:spTgt spid="16389"/>
                                        </p:tgtEl>
                                        <p:attrNameLst>
                                          <p:attrName>ppt_h</p:attrName>
                                        </p:attrNameLst>
                                      </p:cBhvr>
                                      <p:tavLst>
                                        <p:tav tm="0">
                                          <p:val>
                                            <p:fltVal val="0.000000"/>
                                          </p:val>
                                        </p:tav>
                                        <p:tav tm="100000">
                                          <p:val>
                                            <p:strVal val="#ppt_h"/>
                                          </p:val>
                                        </p:tav>
                                      </p:tavLst>
                                    </p:anim>
                                  </p:childTnLst>
                                </p:cTn>
                              </p:par>
                              <p:par>
                                <p:cTn id="13" presetID="23" presetClass="entr" presetSubtype="16" fill="hold" grpId="0" nodeType="withEffect">
                                  <p:stCondLst>
                                    <p:cond delay="0"/>
                                  </p:stCondLst>
                                  <p:childTnLst>
                                    <p:set>
                                      <p:cBhvr>
                                        <p:cTn id="14" dur="1000"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000000"/>
                                          </p:val>
                                        </p:tav>
                                        <p:tav tm="100000">
                                          <p:val>
                                            <p:strVal val="#ppt_w"/>
                                          </p:val>
                                        </p:tav>
                                      </p:tavLst>
                                    </p:anim>
                                    <p:anim calcmode="lin" valueType="num">
                                      <p:cBhvr>
                                        <p:cTn id="16" dur="1000" fill="hold"/>
                                        <p:tgtEl>
                                          <p:spTgt spid="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文本框 99"/>
          <p:cNvSpPr txBox="1"/>
          <p:nvPr/>
        </p:nvSpPr>
        <p:spPr>
          <a:xfrm>
            <a:off x="2532063" y="469900"/>
            <a:ext cx="7127875" cy="5741670"/>
          </a:xfrm>
          <a:prstGeom prst="rect">
            <a:avLst/>
          </a:prstGeom>
          <a:noFill/>
          <a:ln w="9525">
            <a:noFill/>
          </a:ln>
        </p:spPr>
        <p:txBody>
          <a:bodyPr wrap="square" anchor="t" anchorCtr="0">
            <a:spAutoFit/>
          </a:bodyPr>
          <a:p>
            <a:pPr>
              <a:lnSpc>
                <a:spcPct val="180000"/>
              </a:lnSpc>
            </a:pPr>
            <a:r>
              <a:rPr lang="en-US" altLang="zh-CN" sz="3600" b="1">
                <a:solidFill>
                  <a:srgbClr val="FF0000"/>
                </a:solidFill>
                <a:latin typeface="微软雅黑" panose="020B0503020204020204" charset="-122"/>
                <a:ea typeface="微软雅黑" panose="020B0503020204020204" charset="-122"/>
              </a:rPr>
              <a:t>   </a:t>
            </a:r>
            <a:r>
              <a:rPr lang="zh-CN" altLang="en-US" sz="4400" b="1">
                <a:solidFill>
                  <a:srgbClr val="FF0000"/>
                </a:solidFill>
                <a:latin typeface="微软雅黑" panose="020B0503020204020204" charset="-122"/>
                <a:ea typeface="微软雅黑" panose="020B0503020204020204" charset="-122"/>
              </a:rPr>
              <a:t>全书</a:t>
            </a:r>
            <a:r>
              <a:rPr lang="zh-CN" altLang="zh-CN" sz="4400" b="1">
                <a:solidFill>
                  <a:srgbClr val="FF0000"/>
                </a:solidFill>
                <a:latin typeface="微软雅黑" panose="020B0503020204020204" charset="-122"/>
                <a:ea typeface="微软雅黑" panose="020B0503020204020204" charset="-122"/>
              </a:rPr>
              <a:t>可以分为四个部分：</a:t>
            </a:r>
            <a:endParaRPr lang="zh-CN" altLang="zh-CN" sz="4400" b="1">
              <a:solidFill>
                <a:srgbClr val="1E1E1E"/>
              </a:solidFill>
              <a:latin typeface="Arial" panose="020B0604020202020204" pitchFamily="34" charset="0"/>
              <a:ea typeface="宋体" panose="02010600030101010101" pitchFamily="2" charset="-122"/>
            </a:endParaRPr>
          </a:p>
          <a:p>
            <a:pPr algn="ctr">
              <a:lnSpc>
                <a:spcPct val="180000"/>
              </a:lnSpc>
            </a:pPr>
            <a:r>
              <a:rPr lang="zh-CN" altLang="zh-CN" sz="4000" b="1">
                <a:solidFill>
                  <a:srgbClr val="1E1E1E"/>
                </a:solidFill>
                <a:latin typeface="华文中宋" panose="02010600040101010101" charset="-122"/>
                <a:ea typeface="华文中宋" panose="02010600040101010101" charset="-122"/>
              </a:rPr>
              <a:t>1、写出海前的情况。</a:t>
            </a:r>
            <a:endParaRPr lang="zh-CN" altLang="zh-CN" sz="4000" b="1">
              <a:solidFill>
                <a:srgbClr val="1E1E1E"/>
              </a:solidFill>
              <a:latin typeface="华文中宋" panose="02010600040101010101" charset="-122"/>
              <a:ea typeface="华文中宋" panose="02010600040101010101" charset="-122"/>
            </a:endParaRPr>
          </a:p>
          <a:p>
            <a:pPr algn="ctr">
              <a:lnSpc>
                <a:spcPct val="180000"/>
              </a:lnSpc>
            </a:pPr>
            <a:r>
              <a:rPr lang="zh-CN" altLang="zh-CN" sz="4000" b="1">
                <a:solidFill>
                  <a:srgbClr val="1E1E1E"/>
                </a:solidFill>
                <a:latin typeface="华文中宋" panose="02010600040101010101" charset="-122"/>
                <a:ea typeface="华文中宋" panose="02010600040101010101" charset="-122"/>
              </a:rPr>
              <a:t>2、写在海上的情况。</a:t>
            </a:r>
            <a:endParaRPr lang="zh-CN" altLang="zh-CN" sz="4000" b="1">
              <a:solidFill>
                <a:srgbClr val="1E1E1E"/>
              </a:solidFill>
              <a:latin typeface="华文中宋" panose="02010600040101010101" charset="-122"/>
              <a:ea typeface="华文中宋" panose="02010600040101010101" charset="-122"/>
            </a:endParaRPr>
          </a:p>
          <a:p>
            <a:pPr algn="ctr">
              <a:lnSpc>
                <a:spcPct val="180000"/>
              </a:lnSpc>
            </a:pPr>
            <a:r>
              <a:rPr lang="zh-CN" altLang="zh-CN" sz="4000" b="1">
                <a:solidFill>
                  <a:srgbClr val="FF0000"/>
                </a:solidFill>
                <a:latin typeface="华文中宋" panose="02010600040101010101" charset="-122"/>
                <a:ea typeface="华文中宋" panose="02010600040101010101" charset="-122"/>
              </a:rPr>
              <a:t>3、写归程中的情况。</a:t>
            </a:r>
            <a:endParaRPr lang="zh-CN" altLang="zh-CN" sz="4000" b="1">
              <a:solidFill>
                <a:srgbClr val="1E1E1E"/>
              </a:solidFill>
              <a:latin typeface="华文中宋" panose="02010600040101010101" charset="-122"/>
              <a:ea typeface="华文中宋" panose="02010600040101010101" charset="-122"/>
            </a:endParaRPr>
          </a:p>
          <a:p>
            <a:pPr algn="ctr">
              <a:lnSpc>
                <a:spcPct val="180000"/>
              </a:lnSpc>
            </a:pPr>
            <a:r>
              <a:rPr lang="zh-CN" altLang="zh-CN" sz="4000" b="1">
                <a:solidFill>
                  <a:srgbClr val="1E1E1E"/>
                </a:solidFill>
                <a:latin typeface="华文中宋" panose="02010600040101010101" charset="-122"/>
                <a:ea typeface="华文中宋" panose="02010600040101010101" charset="-122"/>
              </a:rPr>
              <a:t>4、写回港后的情况。</a:t>
            </a:r>
            <a:endParaRPr lang="zh-CN" altLang="zh-CN" sz="4000" b="1">
              <a:solidFill>
                <a:srgbClr val="1E1E1E"/>
              </a:solidFill>
              <a:latin typeface="华文中宋" panose="02010600040101010101" charset="-122"/>
              <a:ea typeface="华文中宋" panose="02010600040101010101" charset="-122"/>
            </a:endParaRPr>
          </a:p>
        </p:txBody>
      </p:sp>
      <p:sp>
        <p:nvSpPr>
          <p:cNvPr id="19458"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16385">
                                            <p:txEl>
                                              <p:charRg st="0" end="15"/>
                                            </p:txEl>
                                          </p:spTgt>
                                        </p:tgtEl>
                                        <p:attrNameLst>
                                          <p:attrName>style.visibility</p:attrName>
                                        </p:attrNameLst>
                                      </p:cBhvr>
                                      <p:to>
                                        <p:strVal val="visible"/>
                                      </p:to>
                                    </p:set>
                                    <p:anim calcmode="lin" valueType="num">
                                      <p:cBhvr additive="base">
                                        <p:cTn id="7" dur="1000" fill="hold"/>
                                        <p:tgtEl>
                                          <p:spTgt spid="16385">
                                            <p:txEl>
                                              <p:charRg st="0" end="15"/>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6385">
                                            <p:txEl>
                                              <p:charRg st="0" end="15"/>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6385">
                                            <p:txEl>
                                              <p:charRg st="15" end="26"/>
                                            </p:txEl>
                                          </p:spTgt>
                                        </p:tgtEl>
                                        <p:attrNameLst>
                                          <p:attrName>style.visibility</p:attrName>
                                        </p:attrNameLst>
                                      </p:cBhvr>
                                      <p:to>
                                        <p:strVal val="visible"/>
                                      </p:to>
                                    </p:set>
                                    <p:anim calcmode="lin" valueType="num">
                                      <p:cBhvr>
                                        <p:cTn id="12" dur="1000" fill="hold"/>
                                        <p:tgtEl>
                                          <p:spTgt spid="16385">
                                            <p:txEl>
                                              <p:charRg st="15" end="26"/>
                                            </p:txEl>
                                          </p:spTgt>
                                        </p:tgtEl>
                                        <p:attrNameLst>
                                          <p:attrName>ppt_w</p:attrName>
                                        </p:attrNameLst>
                                      </p:cBhvr>
                                      <p:tavLst>
                                        <p:tav tm="0">
                                          <p:val>
                                            <p:strVal val="#ppt_w*0.70"/>
                                          </p:val>
                                        </p:tav>
                                        <p:tav tm="100000">
                                          <p:val>
                                            <p:strVal val="#ppt_w"/>
                                          </p:val>
                                        </p:tav>
                                      </p:tavLst>
                                    </p:anim>
                                    <p:anim calcmode="lin" valueType="num">
                                      <p:cBhvr>
                                        <p:cTn id="13" dur="1000" fill="hold"/>
                                        <p:tgtEl>
                                          <p:spTgt spid="16385">
                                            <p:txEl>
                                              <p:charRg st="15" end="26"/>
                                            </p:txEl>
                                          </p:spTgt>
                                        </p:tgtEl>
                                        <p:attrNameLst>
                                          <p:attrName>ppt_h</p:attrName>
                                        </p:attrNameLst>
                                      </p:cBhvr>
                                      <p:tavLst>
                                        <p:tav tm="0">
                                          <p:val>
                                            <p:strVal val="#ppt_h"/>
                                          </p:val>
                                        </p:tav>
                                        <p:tav tm="100000">
                                          <p:val>
                                            <p:strVal val="#ppt_h"/>
                                          </p:val>
                                        </p:tav>
                                      </p:tavLst>
                                    </p:anim>
                                    <p:animEffect transition="in" filter="fade">
                                      <p:cBhvr>
                                        <p:cTn id="14" dur="1000"/>
                                        <p:tgtEl>
                                          <p:spTgt spid="16385">
                                            <p:txEl>
                                              <p:charRg st="15" end="26"/>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6385">
                                            <p:txEl>
                                              <p:charRg st="26" end="37"/>
                                            </p:txEl>
                                          </p:spTgt>
                                        </p:tgtEl>
                                        <p:attrNameLst>
                                          <p:attrName>style.visibility</p:attrName>
                                        </p:attrNameLst>
                                      </p:cBhvr>
                                      <p:to>
                                        <p:strVal val="visible"/>
                                      </p:to>
                                    </p:set>
                                    <p:anim calcmode="lin" valueType="num">
                                      <p:cBhvr>
                                        <p:cTn id="18" dur="1000" fill="hold"/>
                                        <p:tgtEl>
                                          <p:spTgt spid="16385">
                                            <p:txEl>
                                              <p:charRg st="26" end="37"/>
                                            </p:txEl>
                                          </p:spTgt>
                                        </p:tgtEl>
                                        <p:attrNameLst>
                                          <p:attrName>ppt_w</p:attrName>
                                        </p:attrNameLst>
                                      </p:cBhvr>
                                      <p:tavLst>
                                        <p:tav tm="0">
                                          <p:val>
                                            <p:strVal val="#ppt_w*0.70"/>
                                          </p:val>
                                        </p:tav>
                                        <p:tav tm="100000">
                                          <p:val>
                                            <p:strVal val="#ppt_w"/>
                                          </p:val>
                                        </p:tav>
                                      </p:tavLst>
                                    </p:anim>
                                    <p:anim calcmode="lin" valueType="num">
                                      <p:cBhvr>
                                        <p:cTn id="19" dur="1000" fill="hold"/>
                                        <p:tgtEl>
                                          <p:spTgt spid="16385">
                                            <p:txEl>
                                              <p:charRg st="26" end="37"/>
                                            </p:txEl>
                                          </p:spTgt>
                                        </p:tgtEl>
                                        <p:attrNameLst>
                                          <p:attrName>ppt_h</p:attrName>
                                        </p:attrNameLst>
                                      </p:cBhvr>
                                      <p:tavLst>
                                        <p:tav tm="0">
                                          <p:val>
                                            <p:strVal val="#ppt_h"/>
                                          </p:val>
                                        </p:tav>
                                        <p:tav tm="100000">
                                          <p:val>
                                            <p:strVal val="#ppt_h"/>
                                          </p:val>
                                        </p:tav>
                                      </p:tavLst>
                                    </p:anim>
                                    <p:animEffect transition="in" filter="fade">
                                      <p:cBhvr>
                                        <p:cTn id="20" dur="1000"/>
                                        <p:tgtEl>
                                          <p:spTgt spid="16385">
                                            <p:txEl>
                                              <p:charRg st="26" end="37"/>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6385">
                                            <p:txEl>
                                              <p:charRg st="37" end="48"/>
                                            </p:txEl>
                                          </p:spTgt>
                                        </p:tgtEl>
                                        <p:attrNameLst>
                                          <p:attrName>style.visibility</p:attrName>
                                        </p:attrNameLst>
                                      </p:cBhvr>
                                      <p:to>
                                        <p:strVal val="visible"/>
                                      </p:to>
                                    </p:set>
                                    <p:anim calcmode="lin" valueType="num">
                                      <p:cBhvr>
                                        <p:cTn id="24" dur="1000" fill="hold"/>
                                        <p:tgtEl>
                                          <p:spTgt spid="16385">
                                            <p:txEl>
                                              <p:charRg st="37" end="48"/>
                                            </p:txEl>
                                          </p:spTgt>
                                        </p:tgtEl>
                                        <p:attrNameLst>
                                          <p:attrName>ppt_w</p:attrName>
                                        </p:attrNameLst>
                                      </p:cBhvr>
                                      <p:tavLst>
                                        <p:tav tm="0">
                                          <p:val>
                                            <p:strVal val="#ppt_w*0.70"/>
                                          </p:val>
                                        </p:tav>
                                        <p:tav tm="100000">
                                          <p:val>
                                            <p:strVal val="#ppt_w"/>
                                          </p:val>
                                        </p:tav>
                                      </p:tavLst>
                                    </p:anim>
                                    <p:anim calcmode="lin" valueType="num">
                                      <p:cBhvr>
                                        <p:cTn id="25" dur="1000" fill="hold"/>
                                        <p:tgtEl>
                                          <p:spTgt spid="16385">
                                            <p:txEl>
                                              <p:charRg st="37" end="48"/>
                                            </p:txEl>
                                          </p:spTgt>
                                        </p:tgtEl>
                                        <p:attrNameLst>
                                          <p:attrName>ppt_h</p:attrName>
                                        </p:attrNameLst>
                                      </p:cBhvr>
                                      <p:tavLst>
                                        <p:tav tm="0">
                                          <p:val>
                                            <p:strVal val="#ppt_h"/>
                                          </p:val>
                                        </p:tav>
                                        <p:tav tm="100000">
                                          <p:val>
                                            <p:strVal val="#ppt_h"/>
                                          </p:val>
                                        </p:tav>
                                      </p:tavLst>
                                    </p:anim>
                                    <p:animEffect transition="in" filter="fade">
                                      <p:cBhvr>
                                        <p:cTn id="26" dur="1000"/>
                                        <p:tgtEl>
                                          <p:spTgt spid="16385">
                                            <p:txEl>
                                              <p:charRg st="37" end="48"/>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6385">
                                            <p:txEl>
                                              <p:charRg st="48" end="59"/>
                                            </p:txEl>
                                          </p:spTgt>
                                        </p:tgtEl>
                                        <p:attrNameLst>
                                          <p:attrName>style.visibility</p:attrName>
                                        </p:attrNameLst>
                                      </p:cBhvr>
                                      <p:to>
                                        <p:strVal val="visible"/>
                                      </p:to>
                                    </p:set>
                                    <p:anim calcmode="lin" valueType="num">
                                      <p:cBhvr>
                                        <p:cTn id="30" dur="1000" fill="hold"/>
                                        <p:tgtEl>
                                          <p:spTgt spid="16385">
                                            <p:txEl>
                                              <p:charRg st="48" end="59"/>
                                            </p:txEl>
                                          </p:spTgt>
                                        </p:tgtEl>
                                        <p:attrNameLst>
                                          <p:attrName>ppt_w</p:attrName>
                                        </p:attrNameLst>
                                      </p:cBhvr>
                                      <p:tavLst>
                                        <p:tav tm="0">
                                          <p:val>
                                            <p:strVal val="#ppt_w*0.70"/>
                                          </p:val>
                                        </p:tav>
                                        <p:tav tm="100000">
                                          <p:val>
                                            <p:strVal val="#ppt_w"/>
                                          </p:val>
                                        </p:tav>
                                      </p:tavLst>
                                    </p:anim>
                                    <p:anim calcmode="lin" valueType="num">
                                      <p:cBhvr>
                                        <p:cTn id="31" dur="1000" fill="hold"/>
                                        <p:tgtEl>
                                          <p:spTgt spid="16385">
                                            <p:txEl>
                                              <p:charRg st="48" end="59"/>
                                            </p:txEl>
                                          </p:spTgt>
                                        </p:tgtEl>
                                        <p:attrNameLst>
                                          <p:attrName>ppt_h</p:attrName>
                                        </p:attrNameLst>
                                      </p:cBhvr>
                                      <p:tavLst>
                                        <p:tav tm="0">
                                          <p:val>
                                            <p:strVal val="#ppt_h"/>
                                          </p:val>
                                        </p:tav>
                                        <p:tav tm="100000">
                                          <p:val>
                                            <p:strVal val="#ppt_h"/>
                                          </p:val>
                                        </p:tav>
                                      </p:tavLst>
                                    </p:anim>
                                    <p:animEffect transition="in" filter="fade">
                                      <p:cBhvr>
                                        <p:cTn id="32" dur="1000"/>
                                        <p:tgtEl>
                                          <p:spTgt spid="16385">
                                            <p:txEl>
                                              <p:charRg st="48" end="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文本框 47107"/>
          <p:cNvSpPr txBox="1"/>
          <p:nvPr/>
        </p:nvSpPr>
        <p:spPr>
          <a:xfrm>
            <a:off x="555625" y="212725"/>
            <a:ext cx="11281410" cy="4754245"/>
          </a:xfrm>
          <a:prstGeom prst="rect">
            <a:avLst/>
          </a:prstGeom>
          <a:noFill/>
          <a:ln w="9525">
            <a:noFill/>
          </a:ln>
        </p:spPr>
        <p:txBody>
          <a:bodyPr wrap="square" anchor="t" anchorCtr="0">
            <a:spAutoFit/>
          </a:bodyPr>
          <a:p>
            <a:pPr algn="ctr"/>
            <a:r>
              <a:rPr lang="zh-CN" altLang="en-US" sz="4400" b="1" dirty="0">
                <a:solidFill>
                  <a:srgbClr val="FF0000"/>
                </a:solidFill>
                <a:latin typeface="微软雅黑" panose="020B0503020204020204" charset="-122"/>
                <a:ea typeface="微软雅黑" panose="020B0503020204020204" charset="-122"/>
              </a:rPr>
              <a:t>课文情节</a:t>
            </a:r>
            <a:endParaRPr lang="zh-CN" altLang="en-US" sz="5400" b="1" dirty="0">
              <a:solidFill>
                <a:srgbClr val="C00000"/>
              </a:solidFill>
              <a:latin typeface="微软雅黑" panose="020B0503020204020204" charset="-122"/>
              <a:ea typeface="微软雅黑" panose="020B0503020204020204" charset="-122"/>
            </a:endParaRPr>
          </a:p>
          <a:p>
            <a:pPr>
              <a:lnSpc>
                <a:spcPct val="120000"/>
              </a:lnSpc>
            </a:pPr>
            <a:r>
              <a:rPr lang="zh-CN" altLang="en-US" sz="2800" b="1" dirty="0">
                <a:latin typeface="Arial" panose="020B0604020202020204" pitchFamily="34" charset="0"/>
                <a:ea typeface="宋体" panose="02010600030101010101" pitchFamily="2" charset="-122"/>
              </a:rPr>
              <a:t>        </a:t>
            </a:r>
            <a:r>
              <a:rPr lang="zh-CN" altLang="en-US" sz="3600" b="1" dirty="0">
                <a:latin typeface="华文中宋" panose="02010600040101010101" charset="-122"/>
                <a:ea typeface="华文中宋" panose="02010600040101010101" charset="-122"/>
              </a:rPr>
              <a:t>课文节选的是老人与鲨鱼搏斗的情景，是小说临近结尾的部分，也是小说情节的高潮，约占全书的六分之一。从书中的描写，我们可以看到，老人与鲨鱼的搏斗共分五个回合。</a:t>
            </a:r>
            <a:endParaRPr lang="zh-CN" altLang="en-US" sz="3600" b="1" dirty="0">
              <a:latin typeface="华文中宋" panose="02010600040101010101" charset="-122"/>
              <a:ea typeface="华文中宋" panose="02010600040101010101" charset="-122"/>
            </a:endParaRPr>
          </a:p>
          <a:p>
            <a:pPr>
              <a:lnSpc>
                <a:spcPct val="120000"/>
              </a:lnSpc>
            </a:pPr>
            <a:r>
              <a:rPr lang="zh-CN" altLang="en-US" sz="3600" b="1" dirty="0">
                <a:latin typeface="华文中宋" panose="02010600040101010101" charset="-122"/>
                <a:ea typeface="华文中宋" panose="02010600040101010101" charset="-122"/>
              </a:rPr>
              <a:t>     这是一场人与自然搏斗的惊心动魄的</a:t>
            </a:r>
            <a:r>
              <a:rPr lang="zh-CN" altLang="en-US" sz="3600" b="1" u="sng" dirty="0">
                <a:solidFill>
                  <a:srgbClr val="FF3300"/>
                </a:solidFill>
                <a:latin typeface="华文中宋" panose="02010600040101010101" charset="-122"/>
                <a:ea typeface="华文中宋" panose="02010600040101010101" charset="-122"/>
              </a:rPr>
              <a:t>悲剧</a:t>
            </a:r>
            <a:r>
              <a:rPr lang="zh-CN" altLang="en-US" sz="3600" b="1" dirty="0">
                <a:latin typeface="华文中宋" panose="02010600040101010101" charset="-122"/>
                <a:ea typeface="华文中宋" panose="02010600040101010101" charset="-122"/>
              </a:rPr>
              <a:t>？老人每取得一点胜利都付出了惨重的代价，最后一无所有。</a:t>
            </a:r>
            <a:endParaRPr lang="zh-CN" altLang="en-US" sz="3600" b="1" dirty="0">
              <a:latin typeface="华文中宋" panose="02010600040101010101" charset="-122"/>
              <a:ea typeface="华文中宋" panose="02010600040101010101" charset="-122"/>
            </a:endParaRPr>
          </a:p>
        </p:txBody>
      </p:sp>
      <p:sp>
        <p:nvSpPr>
          <p:cNvPr id="47110" name="文本框 47109"/>
          <p:cNvSpPr txBox="1"/>
          <p:nvPr/>
        </p:nvSpPr>
        <p:spPr>
          <a:xfrm>
            <a:off x="2628900" y="5114925"/>
            <a:ext cx="4543425" cy="706755"/>
          </a:xfrm>
          <a:prstGeom prst="rect">
            <a:avLst/>
          </a:prstGeom>
          <a:noFill/>
          <a:ln w="9525">
            <a:noFill/>
          </a:ln>
        </p:spPr>
        <p:txBody>
          <a:bodyPr>
            <a:spAutoFit/>
          </a:bodyPr>
          <a:p>
            <a:r>
              <a:rPr lang="zh-CN" altLang="en-US" sz="4000" b="1" noProof="1" dirty="0">
                <a:solidFill>
                  <a:srgbClr val="000099"/>
                </a:solidFill>
                <a:effectLst>
                  <a:outerShdw blurRad="38100" dist="38100" dir="2700000">
                    <a:srgbClr val="000000"/>
                  </a:outerShdw>
                </a:effectLst>
                <a:latin typeface="华文中宋" panose="02010600040101010101" charset="-122"/>
                <a:ea typeface="华文中宋" panose="02010600040101010101" charset="-122"/>
                <a:cs typeface="+mn-cs"/>
              </a:rPr>
              <a:t>他被打败了吗？</a:t>
            </a:r>
            <a:endParaRPr lang="zh-CN" altLang="en-US" sz="4000" b="1" noProof="1" dirty="0">
              <a:solidFill>
                <a:srgbClr val="000099"/>
              </a:solidFill>
              <a:effectLst>
                <a:outerShdw blurRad="38100" dist="38100" dir="2700000">
                  <a:srgbClr val="000000"/>
                </a:outerShdw>
              </a:effectLst>
              <a:latin typeface="华文中宋" panose="02010600040101010101" charset="-122"/>
              <a:ea typeface="华文中宋" panose="02010600040101010101" charset="-122"/>
            </a:endParaRPr>
          </a:p>
        </p:txBody>
      </p:sp>
      <p:sp>
        <p:nvSpPr>
          <p:cNvPr id="47111" name="文本框 47110"/>
          <p:cNvSpPr txBox="1"/>
          <p:nvPr/>
        </p:nvSpPr>
        <p:spPr>
          <a:xfrm>
            <a:off x="2181225" y="5821363"/>
            <a:ext cx="8243888" cy="706755"/>
          </a:xfrm>
          <a:prstGeom prst="rect">
            <a:avLst/>
          </a:prstGeom>
          <a:noFill/>
          <a:ln w="9525">
            <a:noFill/>
          </a:ln>
        </p:spPr>
        <p:txBody>
          <a:bodyPr>
            <a:spAutoFit/>
          </a:bodyPr>
          <a:p>
            <a:r>
              <a:rPr lang="zh-CN" altLang="en-US" sz="4000" b="1" noProof="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rPr>
              <a:t>你看到了“人的灵魂的尊严”了吗？</a:t>
            </a:r>
            <a:endParaRPr lang="zh-CN" altLang="en-US" sz="4000" b="1" noProof="1" dirty="0">
              <a:solidFill>
                <a:srgbClr val="FF0000"/>
              </a:solidFill>
              <a:effectLst>
                <a:outerShdw blurRad="38100" dist="38100" dir="2700000">
                  <a:srgbClr val="000000"/>
                </a:outerShdw>
              </a:effectLst>
              <a:latin typeface="华文中宋" panose="02010600040101010101" charset="-122"/>
              <a:ea typeface="华文中宋" panose="02010600040101010101" charset="-122"/>
              <a:cs typeface="华文中宋" panose="02010600040101010101" charset="-122"/>
            </a:endParaRPr>
          </a:p>
        </p:txBody>
      </p:sp>
      <p:sp>
        <p:nvSpPr>
          <p:cNvPr id="20485"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15361">
                                            <p:txEl>
                                              <p:charRg st="0" end="5"/>
                                            </p:txEl>
                                          </p:spTgt>
                                        </p:tgtEl>
                                        <p:attrNameLst>
                                          <p:attrName>style.visibility</p:attrName>
                                        </p:attrNameLst>
                                      </p:cBhvr>
                                      <p:to>
                                        <p:strVal val="visible"/>
                                      </p:to>
                                    </p:set>
                                    <p:anim calcmode="lin" valueType="num">
                                      <p:cBhvr additive="base">
                                        <p:cTn id="7" dur="1000" fill="hold"/>
                                        <p:tgtEl>
                                          <p:spTgt spid="15361">
                                            <p:txEl>
                                              <p:charRg st="0" end="5"/>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5361">
                                            <p:txEl>
                                              <p:charRg st="0" end="5"/>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5361">
                                            <p:txEl>
                                              <p:charRg st="5" end="91"/>
                                            </p:txEl>
                                          </p:spTgt>
                                        </p:tgtEl>
                                        <p:attrNameLst>
                                          <p:attrName>style.visibility</p:attrName>
                                        </p:attrNameLst>
                                      </p:cBhvr>
                                      <p:to>
                                        <p:strVal val="visible"/>
                                      </p:to>
                                    </p:set>
                                    <p:anim calcmode="lin" valueType="num">
                                      <p:cBhvr>
                                        <p:cTn id="12" dur="1000" fill="hold"/>
                                        <p:tgtEl>
                                          <p:spTgt spid="15361">
                                            <p:txEl>
                                              <p:charRg st="5" end="91"/>
                                            </p:txEl>
                                          </p:spTgt>
                                        </p:tgtEl>
                                        <p:attrNameLst>
                                          <p:attrName>ppt_w</p:attrName>
                                        </p:attrNameLst>
                                      </p:cBhvr>
                                      <p:tavLst>
                                        <p:tav tm="0">
                                          <p:val>
                                            <p:strVal val="#ppt_w*0.70"/>
                                          </p:val>
                                        </p:tav>
                                        <p:tav tm="100000">
                                          <p:val>
                                            <p:strVal val="#ppt_w"/>
                                          </p:val>
                                        </p:tav>
                                      </p:tavLst>
                                    </p:anim>
                                    <p:anim calcmode="lin" valueType="num">
                                      <p:cBhvr>
                                        <p:cTn id="13" dur="1000" fill="hold"/>
                                        <p:tgtEl>
                                          <p:spTgt spid="15361">
                                            <p:txEl>
                                              <p:charRg st="5" end="91"/>
                                            </p:txEl>
                                          </p:spTgt>
                                        </p:tgtEl>
                                        <p:attrNameLst>
                                          <p:attrName>ppt_h</p:attrName>
                                        </p:attrNameLst>
                                      </p:cBhvr>
                                      <p:tavLst>
                                        <p:tav tm="0">
                                          <p:val>
                                            <p:strVal val="#ppt_h"/>
                                          </p:val>
                                        </p:tav>
                                        <p:tav tm="100000">
                                          <p:val>
                                            <p:strVal val="#ppt_h"/>
                                          </p:val>
                                        </p:tav>
                                      </p:tavLst>
                                    </p:anim>
                                    <p:animEffect transition="in" filter="fade">
                                      <p:cBhvr>
                                        <p:cTn id="14" dur="1000"/>
                                        <p:tgtEl>
                                          <p:spTgt spid="15361">
                                            <p:txEl>
                                              <p:charRg st="5" end="91"/>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5361">
                                            <p:txEl>
                                              <p:charRg st="91" end="142"/>
                                            </p:txEl>
                                          </p:spTgt>
                                        </p:tgtEl>
                                        <p:attrNameLst>
                                          <p:attrName>style.visibility</p:attrName>
                                        </p:attrNameLst>
                                      </p:cBhvr>
                                      <p:to>
                                        <p:strVal val="visible"/>
                                      </p:to>
                                    </p:set>
                                    <p:anim calcmode="lin" valueType="num">
                                      <p:cBhvr>
                                        <p:cTn id="18" dur="1000" fill="hold"/>
                                        <p:tgtEl>
                                          <p:spTgt spid="15361">
                                            <p:txEl>
                                              <p:charRg st="91" end="142"/>
                                            </p:txEl>
                                          </p:spTgt>
                                        </p:tgtEl>
                                        <p:attrNameLst>
                                          <p:attrName>ppt_w</p:attrName>
                                        </p:attrNameLst>
                                      </p:cBhvr>
                                      <p:tavLst>
                                        <p:tav tm="0">
                                          <p:val>
                                            <p:strVal val="#ppt_w*0.70"/>
                                          </p:val>
                                        </p:tav>
                                        <p:tav tm="100000">
                                          <p:val>
                                            <p:strVal val="#ppt_w"/>
                                          </p:val>
                                        </p:tav>
                                      </p:tavLst>
                                    </p:anim>
                                    <p:anim calcmode="lin" valueType="num">
                                      <p:cBhvr>
                                        <p:cTn id="19" dur="1000" fill="hold"/>
                                        <p:tgtEl>
                                          <p:spTgt spid="15361">
                                            <p:txEl>
                                              <p:charRg st="91" end="142"/>
                                            </p:txEl>
                                          </p:spTgt>
                                        </p:tgtEl>
                                        <p:attrNameLst>
                                          <p:attrName>ppt_h</p:attrName>
                                        </p:attrNameLst>
                                      </p:cBhvr>
                                      <p:tavLst>
                                        <p:tav tm="0">
                                          <p:val>
                                            <p:strVal val="#ppt_h"/>
                                          </p:val>
                                        </p:tav>
                                        <p:tav tm="100000">
                                          <p:val>
                                            <p:strVal val="#ppt_h"/>
                                          </p:val>
                                        </p:tav>
                                      </p:tavLst>
                                    </p:anim>
                                    <p:animEffect transition="in" filter="fade">
                                      <p:cBhvr>
                                        <p:cTn id="20" dur="1000"/>
                                        <p:tgtEl>
                                          <p:spTgt spid="15361">
                                            <p:txEl>
                                              <p:charRg st="91" end="142"/>
                                            </p:txEl>
                                          </p:spTgt>
                                        </p:tgtEl>
                                      </p:cBhvr>
                                    </p:animEffect>
                                  </p:childTnLst>
                                </p:cTn>
                              </p:par>
                            </p:childTnLst>
                          </p:cTn>
                        </p:par>
                        <p:par>
                          <p:cTn id="21" fill="hold">
                            <p:stCondLst>
                              <p:cond delay="3000"/>
                            </p:stCondLst>
                            <p:childTnLst>
                              <p:par>
                                <p:cTn id="22" presetID="26" presetClass="entr" presetSubtype="0" fill="hold" grpId="0" nodeType="afterEffect">
                                  <p:stCondLst>
                                    <p:cond delay="0"/>
                                  </p:stCondLst>
                                  <p:childTnLst>
                                    <p:set>
                                      <p:cBhvr>
                                        <p:cTn id="23" dur="1" fill="hold">
                                          <p:stCondLst>
                                            <p:cond delay="0"/>
                                          </p:stCondLst>
                                        </p:cTn>
                                        <p:tgtEl>
                                          <p:spTgt spid="47110"/>
                                        </p:tgtEl>
                                        <p:attrNameLst>
                                          <p:attrName>style.visibility</p:attrName>
                                        </p:attrNameLst>
                                      </p:cBhvr>
                                      <p:to>
                                        <p:strVal val="visible"/>
                                      </p:to>
                                    </p:set>
                                    <p:animEffect transition="in" filter="wipe(down)">
                                      <p:cBhvr>
                                        <p:cTn id="24" dur="580">
                                          <p:stCondLst>
                                            <p:cond delay="0"/>
                                          </p:stCondLst>
                                        </p:cTn>
                                        <p:tgtEl>
                                          <p:spTgt spid="47110"/>
                                        </p:tgtEl>
                                      </p:cBhvr>
                                    </p:animEffect>
                                    <p:anim calcmode="lin" valueType="num">
                                      <p:cBhvr>
                                        <p:cTn id="25" dur="1822" tmFilter="0,0; 0.14,0.36; 0.43,0.73; 0.71,0.91; 1.0,1.0">
                                          <p:stCondLst>
                                            <p:cond delay="0"/>
                                          </p:stCondLst>
                                        </p:cTn>
                                        <p:tgtEl>
                                          <p:spTgt spid="4711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47110"/>
                                        </p:tgtEl>
                                        <p:attrNameLst>
                                          <p:attrName>ppt_y</p:attrName>
                                        </p:attrNameLst>
                                      </p:cBhvr>
                                      <p:tavLst>
                                        <p:tav tm="0" fmla="#ppt_y-sin(pi*$)/3">
                                          <p:val>
                                            <p:fltVal val="0.500000"/>
                                          </p:val>
                                        </p:tav>
                                        <p:tav tm="100000">
                                          <p:val>
                                            <p:fltVal val="1.000000"/>
                                          </p:val>
                                        </p:tav>
                                      </p:tavLst>
                                    </p:anim>
                                    <p:anim calcmode="lin" valueType="num">
                                      <p:cBhvr>
                                        <p:cTn id="27" dur="664" tmFilter="0, 0; 0.125,0.2665; 0.25,0.4; 0.375,0.465; 0.5,0.5;  0.625,0.535; 0.75,0.6; 0.875,0.7335; 1,1">
                                          <p:stCondLst>
                                            <p:cond delay="664"/>
                                          </p:stCondLst>
                                        </p:cTn>
                                        <p:tgtEl>
                                          <p:spTgt spid="47110"/>
                                        </p:tgtEl>
                                        <p:attrNameLst>
                                          <p:attrName>ppt_y</p:attrName>
                                        </p:attrNameLst>
                                      </p:cBhvr>
                                      <p:tavLst>
                                        <p:tav tm="0" fmla="#ppt_y-sin(pi*$)/9">
                                          <p:val>
                                            <p:fltVal val="0.000000"/>
                                          </p:val>
                                        </p:tav>
                                        <p:tav tm="100000">
                                          <p:val>
                                            <p:fltVal val="1.000000"/>
                                          </p:val>
                                        </p:tav>
                                      </p:tavLst>
                                    </p:anim>
                                    <p:anim calcmode="lin" valueType="num">
                                      <p:cBhvr>
                                        <p:cTn id="28" dur="332" tmFilter="0, 0; 0.125,0.2665; 0.25,0.4; 0.375,0.465; 0.5,0.5;  0.625,0.535; 0.75,0.6; 0.875,0.7335; 1,1">
                                          <p:stCondLst>
                                            <p:cond delay="1324"/>
                                          </p:stCondLst>
                                        </p:cTn>
                                        <p:tgtEl>
                                          <p:spTgt spid="47110"/>
                                        </p:tgtEl>
                                        <p:attrNameLst>
                                          <p:attrName>ppt_y</p:attrName>
                                        </p:attrNameLst>
                                      </p:cBhvr>
                                      <p:tavLst>
                                        <p:tav tm="0" fmla="#ppt_y-sin(pi*$)/27">
                                          <p:val>
                                            <p:fltVal val="0.000000"/>
                                          </p:val>
                                        </p:tav>
                                        <p:tav tm="100000">
                                          <p:val>
                                            <p:fltVal val="1.000000"/>
                                          </p:val>
                                        </p:tav>
                                      </p:tavLst>
                                    </p:anim>
                                    <p:anim calcmode="lin" valueType="num">
                                      <p:cBhvr>
                                        <p:cTn id="29" dur="164" tmFilter="0, 0; 0.125,0.2665; 0.25,0.4; 0.375,0.465; 0.5,0.5;  0.625,0.535; 0.75,0.6; 0.875,0.7335; 1,1">
                                          <p:stCondLst>
                                            <p:cond delay="1656"/>
                                          </p:stCondLst>
                                        </p:cTn>
                                        <p:tgtEl>
                                          <p:spTgt spid="47110"/>
                                        </p:tgtEl>
                                        <p:attrNameLst>
                                          <p:attrName>ppt_y</p:attrName>
                                        </p:attrNameLst>
                                      </p:cBhvr>
                                      <p:tavLst>
                                        <p:tav tm="0" fmla="#ppt_y-sin(pi*$)/81">
                                          <p:val>
                                            <p:fltVal val="0.000000"/>
                                          </p:val>
                                        </p:tav>
                                        <p:tav tm="100000">
                                          <p:val>
                                            <p:fltVal val="1.000000"/>
                                          </p:val>
                                        </p:tav>
                                      </p:tavLst>
                                    </p:anim>
                                    <p:animScale>
                                      <p:cBhvr>
                                        <p:cTn id="30" dur="26">
                                          <p:stCondLst>
                                            <p:cond delay="650"/>
                                          </p:stCondLst>
                                        </p:cTn>
                                        <p:tgtEl>
                                          <p:spTgt spid="47110"/>
                                        </p:tgtEl>
                                      </p:cBhvr>
                                      <p:to x="100000" y="60000"/>
                                    </p:animScale>
                                    <p:animScale>
                                      <p:cBhvr>
                                        <p:cTn id="31" dur="166" decel="50000">
                                          <p:stCondLst>
                                            <p:cond delay="676"/>
                                          </p:stCondLst>
                                        </p:cTn>
                                        <p:tgtEl>
                                          <p:spTgt spid="47110"/>
                                        </p:tgtEl>
                                      </p:cBhvr>
                                      <p:to x="100000" y="100000"/>
                                    </p:animScale>
                                    <p:animScale>
                                      <p:cBhvr>
                                        <p:cTn id="32" dur="26">
                                          <p:stCondLst>
                                            <p:cond delay="1312"/>
                                          </p:stCondLst>
                                        </p:cTn>
                                        <p:tgtEl>
                                          <p:spTgt spid="47110"/>
                                        </p:tgtEl>
                                      </p:cBhvr>
                                      <p:to x="100000" y="80000"/>
                                    </p:animScale>
                                    <p:animScale>
                                      <p:cBhvr>
                                        <p:cTn id="33" dur="166" decel="50000">
                                          <p:stCondLst>
                                            <p:cond delay="1338"/>
                                          </p:stCondLst>
                                        </p:cTn>
                                        <p:tgtEl>
                                          <p:spTgt spid="47110"/>
                                        </p:tgtEl>
                                      </p:cBhvr>
                                      <p:to x="100000" y="100000"/>
                                    </p:animScale>
                                    <p:animScale>
                                      <p:cBhvr>
                                        <p:cTn id="34" dur="26">
                                          <p:stCondLst>
                                            <p:cond delay="1642"/>
                                          </p:stCondLst>
                                        </p:cTn>
                                        <p:tgtEl>
                                          <p:spTgt spid="47110"/>
                                        </p:tgtEl>
                                      </p:cBhvr>
                                      <p:to x="100000" y="90000"/>
                                    </p:animScale>
                                    <p:animScale>
                                      <p:cBhvr>
                                        <p:cTn id="35" dur="166" decel="50000">
                                          <p:stCondLst>
                                            <p:cond delay="1668"/>
                                          </p:stCondLst>
                                        </p:cTn>
                                        <p:tgtEl>
                                          <p:spTgt spid="47110"/>
                                        </p:tgtEl>
                                      </p:cBhvr>
                                      <p:to x="100000" y="100000"/>
                                    </p:animScale>
                                    <p:animScale>
                                      <p:cBhvr>
                                        <p:cTn id="36" dur="26">
                                          <p:stCondLst>
                                            <p:cond delay="1808"/>
                                          </p:stCondLst>
                                        </p:cTn>
                                        <p:tgtEl>
                                          <p:spTgt spid="47110"/>
                                        </p:tgtEl>
                                      </p:cBhvr>
                                      <p:to x="100000" y="95000"/>
                                    </p:animScale>
                                    <p:animScale>
                                      <p:cBhvr>
                                        <p:cTn id="37" dur="166" decel="50000">
                                          <p:stCondLst>
                                            <p:cond delay="1834"/>
                                          </p:stCondLst>
                                        </p:cTn>
                                        <p:tgtEl>
                                          <p:spTgt spid="47110"/>
                                        </p:tgtEl>
                                      </p:cBhvr>
                                      <p:to x="100000" y="100000"/>
                                    </p:animScale>
                                  </p:childTnLst>
                                </p:cTn>
                              </p:par>
                            </p:childTnLst>
                          </p:cTn>
                        </p:par>
                        <p:par>
                          <p:cTn id="38" fill="hold">
                            <p:stCondLst>
                              <p:cond delay="5000"/>
                            </p:stCondLst>
                            <p:childTnLst>
                              <p:par>
                                <p:cTn id="39" presetID="26" presetClass="entr" presetSubtype="0" fill="hold" grpId="0" nodeType="afterEffect">
                                  <p:stCondLst>
                                    <p:cond delay="0"/>
                                  </p:stCondLst>
                                  <p:childTnLst>
                                    <p:set>
                                      <p:cBhvr>
                                        <p:cTn id="40" dur="1" fill="hold">
                                          <p:stCondLst>
                                            <p:cond delay="0"/>
                                          </p:stCondLst>
                                        </p:cTn>
                                        <p:tgtEl>
                                          <p:spTgt spid="47111"/>
                                        </p:tgtEl>
                                        <p:attrNameLst>
                                          <p:attrName>style.visibility</p:attrName>
                                        </p:attrNameLst>
                                      </p:cBhvr>
                                      <p:to>
                                        <p:strVal val="visible"/>
                                      </p:to>
                                    </p:set>
                                    <p:animEffect transition="in" filter="wipe(down)">
                                      <p:cBhvr>
                                        <p:cTn id="41" dur="580">
                                          <p:stCondLst>
                                            <p:cond delay="0"/>
                                          </p:stCondLst>
                                        </p:cTn>
                                        <p:tgtEl>
                                          <p:spTgt spid="47111"/>
                                        </p:tgtEl>
                                      </p:cBhvr>
                                    </p:animEffect>
                                    <p:anim calcmode="lin" valueType="num">
                                      <p:cBhvr>
                                        <p:cTn id="42" dur="1822" tmFilter="0,0; 0.14,0.36; 0.43,0.73; 0.71,0.91; 1.0,1.0">
                                          <p:stCondLst>
                                            <p:cond delay="0"/>
                                          </p:stCondLst>
                                        </p:cTn>
                                        <p:tgtEl>
                                          <p:spTgt spid="47111"/>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7111"/>
                                        </p:tgtEl>
                                        <p:attrNameLst>
                                          <p:attrName>ppt_y</p:attrName>
                                        </p:attrNameLst>
                                      </p:cBhvr>
                                      <p:tavLst>
                                        <p:tav tm="0" fmla="#ppt_y-sin(pi*$)/3">
                                          <p:val>
                                            <p:fltVal val="0.500000"/>
                                          </p:val>
                                        </p:tav>
                                        <p:tav tm="100000">
                                          <p:val>
                                            <p:fltVal val="1.000000"/>
                                          </p:val>
                                        </p:tav>
                                      </p:tavLst>
                                    </p:anim>
                                    <p:anim calcmode="lin" valueType="num">
                                      <p:cBhvr>
                                        <p:cTn id="44" dur="664" tmFilter="0, 0; 0.125,0.2665; 0.25,0.4; 0.375,0.465; 0.5,0.5;  0.625,0.535; 0.75,0.6; 0.875,0.7335; 1,1">
                                          <p:stCondLst>
                                            <p:cond delay="664"/>
                                          </p:stCondLst>
                                        </p:cTn>
                                        <p:tgtEl>
                                          <p:spTgt spid="47111"/>
                                        </p:tgtEl>
                                        <p:attrNameLst>
                                          <p:attrName>ppt_y</p:attrName>
                                        </p:attrNameLst>
                                      </p:cBhvr>
                                      <p:tavLst>
                                        <p:tav tm="0" fmla="#ppt_y-sin(pi*$)/9">
                                          <p:val>
                                            <p:fltVal val="0.000000"/>
                                          </p:val>
                                        </p:tav>
                                        <p:tav tm="100000">
                                          <p:val>
                                            <p:fltVal val="1.000000"/>
                                          </p:val>
                                        </p:tav>
                                      </p:tavLst>
                                    </p:anim>
                                    <p:anim calcmode="lin" valueType="num">
                                      <p:cBhvr>
                                        <p:cTn id="45" dur="332" tmFilter="0, 0; 0.125,0.2665; 0.25,0.4; 0.375,0.465; 0.5,0.5;  0.625,0.535; 0.75,0.6; 0.875,0.7335; 1,1">
                                          <p:stCondLst>
                                            <p:cond delay="1324"/>
                                          </p:stCondLst>
                                        </p:cTn>
                                        <p:tgtEl>
                                          <p:spTgt spid="47111"/>
                                        </p:tgtEl>
                                        <p:attrNameLst>
                                          <p:attrName>ppt_y</p:attrName>
                                        </p:attrNameLst>
                                      </p:cBhvr>
                                      <p:tavLst>
                                        <p:tav tm="0" fmla="#ppt_y-sin(pi*$)/27">
                                          <p:val>
                                            <p:fltVal val="0.000000"/>
                                          </p:val>
                                        </p:tav>
                                        <p:tav tm="100000">
                                          <p:val>
                                            <p:fltVal val="1.000000"/>
                                          </p:val>
                                        </p:tav>
                                      </p:tavLst>
                                    </p:anim>
                                    <p:anim calcmode="lin" valueType="num">
                                      <p:cBhvr>
                                        <p:cTn id="46" dur="164" tmFilter="0, 0; 0.125,0.2665; 0.25,0.4; 0.375,0.465; 0.5,0.5;  0.625,0.535; 0.75,0.6; 0.875,0.7335; 1,1">
                                          <p:stCondLst>
                                            <p:cond delay="1656"/>
                                          </p:stCondLst>
                                        </p:cTn>
                                        <p:tgtEl>
                                          <p:spTgt spid="47111"/>
                                        </p:tgtEl>
                                        <p:attrNameLst>
                                          <p:attrName>ppt_y</p:attrName>
                                        </p:attrNameLst>
                                      </p:cBhvr>
                                      <p:tavLst>
                                        <p:tav tm="0" fmla="#ppt_y-sin(pi*$)/81">
                                          <p:val>
                                            <p:fltVal val="0.000000"/>
                                          </p:val>
                                        </p:tav>
                                        <p:tav tm="100000">
                                          <p:val>
                                            <p:fltVal val="1.000000"/>
                                          </p:val>
                                        </p:tav>
                                      </p:tavLst>
                                    </p:anim>
                                    <p:animScale>
                                      <p:cBhvr>
                                        <p:cTn id="47" dur="26">
                                          <p:stCondLst>
                                            <p:cond delay="650"/>
                                          </p:stCondLst>
                                        </p:cTn>
                                        <p:tgtEl>
                                          <p:spTgt spid="47111"/>
                                        </p:tgtEl>
                                      </p:cBhvr>
                                      <p:to x="100000" y="60000"/>
                                    </p:animScale>
                                    <p:animScale>
                                      <p:cBhvr>
                                        <p:cTn id="48" dur="166" decel="50000">
                                          <p:stCondLst>
                                            <p:cond delay="676"/>
                                          </p:stCondLst>
                                        </p:cTn>
                                        <p:tgtEl>
                                          <p:spTgt spid="47111"/>
                                        </p:tgtEl>
                                      </p:cBhvr>
                                      <p:to x="100000" y="100000"/>
                                    </p:animScale>
                                    <p:animScale>
                                      <p:cBhvr>
                                        <p:cTn id="49" dur="26">
                                          <p:stCondLst>
                                            <p:cond delay="1312"/>
                                          </p:stCondLst>
                                        </p:cTn>
                                        <p:tgtEl>
                                          <p:spTgt spid="47111"/>
                                        </p:tgtEl>
                                      </p:cBhvr>
                                      <p:to x="100000" y="80000"/>
                                    </p:animScale>
                                    <p:animScale>
                                      <p:cBhvr>
                                        <p:cTn id="50" dur="166" decel="50000">
                                          <p:stCondLst>
                                            <p:cond delay="1338"/>
                                          </p:stCondLst>
                                        </p:cTn>
                                        <p:tgtEl>
                                          <p:spTgt spid="47111"/>
                                        </p:tgtEl>
                                      </p:cBhvr>
                                      <p:to x="100000" y="100000"/>
                                    </p:animScale>
                                    <p:animScale>
                                      <p:cBhvr>
                                        <p:cTn id="51" dur="26">
                                          <p:stCondLst>
                                            <p:cond delay="1642"/>
                                          </p:stCondLst>
                                        </p:cTn>
                                        <p:tgtEl>
                                          <p:spTgt spid="47111"/>
                                        </p:tgtEl>
                                      </p:cBhvr>
                                      <p:to x="100000" y="90000"/>
                                    </p:animScale>
                                    <p:animScale>
                                      <p:cBhvr>
                                        <p:cTn id="52" dur="166" decel="50000">
                                          <p:stCondLst>
                                            <p:cond delay="1668"/>
                                          </p:stCondLst>
                                        </p:cTn>
                                        <p:tgtEl>
                                          <p:spTgt spid="47111"/>
                                        </p:tgtEl>
                                      </p:cBhvr>
                                      <p:to x="100000" y="100000"/>
                                    </p:animScale>
                                    <p:animScale>
                                      <p:cBhvr>
                                        <p:cTn id="53" dur="26">
                                          <p:stCondLst>
                                            <p:cond delay="1808"/>
                                          </p:stCondLst>
                                        </p:cTn>
                                        <p:tgtEl>
                                          <p:spTgt spid="47111"/>
                                        </p:tgtEl>
                                      </p:cBhvr>
                                      <p:to x="100000" y="95000"/>
                                    </p:animScale>
                                    <p:animScale>
                                      <p:cBhvr>
                                        <p:cTn id="54" dur="166" decel="50000">
                                          <p:stCondLst>
                                            <p:cond delay="1834"/>
                                          </p:stCondLst>
                                        </p:cTn>
                                        <p:tgtEl>
                                          <p:spTgt spid="471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P spid="471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文本框 1"/>
          <p:cNvSpPr txBox="1"/>
          <p:nvPr/>
        </p:nvSpPr>
        <p:spPr>
          <a:xfrm>
            <a:off x="1747838" y="896938"/>
            <a:ext cx="8812212" cy="5406390"/>
          </a:xfrm>
          <a:prstGeom prst="rect">
            <a:avLst/>
          </a:prstGeom>
          <a:noFill/>
          <a:ln w="9525">
            <a:noFill/>
          </a:ln>
        </p:spPr>
        <p:txBody>
          <a:bodyPr wrap="square" anchor="t" anchorCtr="0">
            <a:spAutoFit/>
          </a:bodyPr>
          <a:p>
            <a:pPr>
              <a:lnSpc>
                <a:spcPct val="120000"/>
              </a:lnSpc>
            </a:pPr>
            <a:r>
              <a:rPr lang="zh-CN" altLang="en-US" sz="3200" b="1">
                <a:solidFill>
                  <a:srgbClr val="000099"/>
                </a:solidFill>
                <a:latin typeface="华文中宋" panose="02010600040101010101" charset="-122"/>
                <a:ea typeface="华文中宋" panose="02010600040101010101" charset="-122"/>
              </a:rPr>
              <a:t>搏斗的情节,全文分成八个部分:</a:t>
            </a:r>
            <a:endParaRPr lang="zh-CN" altLang="en-US" sz="3200" b="1">
              <a:latin typeface="华文中宋" panose="02010600040101010101" charset="-122"/>
              <a:ea typeface="华文中宋" panose="02010600040101010101" charset="-122"/>
            </a:endParaRPr>
          </a:p>
          <a:p>
            <a:pPr>
              <a:lnSpc>
                <a:spcPct val="120000"/>
              </a:lnSpc>
            </a:pPr>
            <a:r>
              <a:rPr lang="zh-CN" altLang="en-US" sz="3200" b="1">
                <a:latin typeface="华文中宋" panose="02010600040101010101" charset="-122"/>
                <a:ea typeface="华文中宋" panose="02010600040101010101" charset="-122"/>
              </a:rPr>
              <a:t>一(1-7),老人</a:t>
            </a:r>
            <a:r>
              <a:rPr lang="zh-CN" altLang="en-US" sz="3200" b="1">
                <a:solidFill>
                  <a:srgbClr val="FF0000"/>
                </a:solidFill>
                <a:latin typeface="华文中宋" panose="02010600040101010101" charset="-122"/>
                <a:ea typeface="华文中宋" panose="02010600040101010101" charset="-122"/>
              </a:rPr>
              <a:t>第一次</a:t>
            </a:r>
            <a:r>
              <a:rPr lang="zh-CN" altLang="en-US" sz="3200" b="1">
                <a:latin typeface="华文中宋" panose="02010600040101010101" charset="-122"/>
                <a:ea typeface="华文中宋" panose="02010600040101010101" charset="-122"/>
              </a:rPr>
              <a:t>与鲭鲨的搏斗。</a:t>
            </a:r>
            <a:r>
              <a:rPr lang="zh-CN" altLang="en-US" sz="3200" b="1">
                <a:solidFill>
                  <a:srgbClr val="FF0000"/>
                </a:solidFill>
                <a:latin typeface="华文中宋" panose="02010600040101010101" charset="-122"/>
                <a:ea typeface="华文中宋" panose="02010600040101010101" charset="-122"/>
              </a:rPr>
              <a:t>(详写)</a:t>
            </a:r>
            <a:endParaRPr lang="zh-CN" altLang="en-US" sz="3200" b="1">
              <a:latin typeface="华文中宋" panose="02010600040101010101" charset="-122"/>
              <a:ea typeface="华文中宋" panose="02010600040101010101" charset="-122"/>
            </a:endParaRPr>
          </a:p>
          <a:p>
            <a:pPr>
              <a:lnSpc>
                <a:spcPct val="120000"/>
              </a:lnSpc>
            </a:pPr>
            <a:r>
              <a:rPr lang="zh-CN" altLang="en-US" sz="3200" b="1">
                <a:latin typeface="华文中宋" panose="02010600040101010101" charset="-122"/>
                <a:ea typeface="华文中宋" panose="02010600040101010101" charset="-122"/>
              </a:rPr>
              <a:t>二(8-29),老人杀死鲭鲨之后的</a:t>
            </a:r>
            <a:r>
              <a:rPr lang="zh-CN" altLang="en-US" sz="3200" b="1">
                <a:solidFill>
                  <a:srgbClr val="7030A0"/>
                </a:solidFill>
                <a:latin typeface="华文中宋" panose="02010600040101010101" charset="-122"/>
                <a:ea typeface="华文中宋" panose="02010600040101010101" charset="-122"/>
              </a:rPr>
              <a:t>心理活动。</a:t>
            </a:r>
            <a:endParaRPr lang="zh-CN" altLang="en-US" sz="3200" b="1">
              <a:latin typeface="华文中宋" panose="02010600040101010101" charset="-122"/>
              <a:ea typeface="华文中宋" panose="02010600040101010101" charset="-122"/>
            </a:endParaRPr>
          </a:p>
          <a:p>
            <a:pPr>
              <a:lnSpc>
                <a:spcPct val="120000"/>
              </a:lnSpc>
            </a:pPr>
            <a:r>
              <a:rPr lang="zh-CN" altLang="en-US" sz="3200" b="1">
                <a:latin typeface="华文中宋" panose="02010600040101010101" charset="-122"/>
                <a:ea typeface="华文中宋" panose="02010600040101010101" charset="-122"/>
              </a:rPr>
              <a:t>三(30-47),老人</a:t>
            </a:r>
            <a:r>
              <a:rPr lang="zh-CN" altLang="en-US" sz="3200" b="1">
                <a:solidFill>
                  <a:srgbClr val="FF0000"/>
                </a:solidFill>
                <a:latin typeface="华文中宋" panose="02010600040101010101" charset="-122"/>
                <a:ea typeface="华文中宋" panose="02010600040101010101" charset="-122"/>
              </a:rPr>
              <a:t>第二次</a:t>
            </a:r>
            <a:r>
              <a:rPr lang="zh-CN" altLang="en-US" sz="3200" b="1">
                <a:latin typeface="华文中宋" panose="02010600040101010101" charset="-122"/>
                <a:ea typeface="华文中宋" panose="02010600040101010101" charset="-122"/>
              </a:rPr>
              <a:t>与两条星鲨的搏斗</a:t>
            </a:r>
            <a:r>
              <a:rPr lang="zh-CN" altLang="en-US" sz="3200" b="1">
                <a:solidFill>
                  <a:srgbClr val="FF0000"/>
                </a:solidFill>
                <a:latin typeface="华文中宋" panose="02010600040101010101" charset="-122"/>
                <a:ea typeface="华文中宋" panose="02010600040101010101" charset="-122"/>
              </a:rPr>
              <a:t>(详写)</a:t>
            </a:r>
            <a:endParaRPr lang="zh-CN" altLang="en-US" sz="3200" b="1">
              <a:latin typeface="华文中宋" panose="02010600040101010101" charset="-122"/>
              <a:ea typeface="华文中宋" panose="02010600040101010101" charset="-122"/>
            </a:endParaRPr>
          </a:p>
          <a:p>
            <a:pPr>
              <a:lnSpc>
                <a:spcPct val="120000"/>
              </a:lnSpc>
            </a:pPr>
            <a:r>
              <a:rPr lang="zh-CN" altLang="en-US" sz="3200" b="1">
                <a:latin typeface="华文中宋" panose="02010600040101010101" charset="-122"/>
                <a:ea typeface="华文中宋" panose="02010600040101010101" charset="-122"/>
              </a:rPr>
              <a:t>四(48-54),老人</a:t>
            </a:r>
            <a:r>
              <a:rPr lang="zh-CN" altLang="en-US" sz="3200" b="1">
                <a:solidFill>
                  <a:srgbClr val="FF0000"/>
                </a:solidFill>
                <a:latin typeface="华文中宋" panose="02010600040101010101" charset="-122"/>
                <a:ea typeface="华文中宋" panose="02010600040101010101" charset="-122"/>
              </a:rPr>
              <a:t>第三次</a:t>
            </a:r>
            <a:r>
              <a:rPr lang="zh-CN" altLang="en-US" sz="3200" b="1">
                <a:latin typeface="华文中宋" panose="02010600040101010101" charset="-122"/>
                <a:ea typeface="华文中宋" panose="02010600040101010101" charset="-122"/>
              </a:rPr>
              <a:t>与犁头鲨的战斗。</a:t>
            </a:r>
            <a:r>
              <a:rPr lang="zh-CN" altLang="en-US" sz="3200" b="1">
                <a:solidFill>
                  <a:srgbClr val="FF0000"/>
                </a:solidFill>
                <a:latin typeface="华文中宋" panose="02010600040101010101" charset="-122"/>
                <a:ea typeface="华文中宋" panose="02010600040101010101" charset="-122"/>
              </a:rPr>
              <a:t>(略写)</a:t>
            </a:r>
            <a:endParaRPr lang="zh-CN" altLang="en-US" sz="3200" b="1">
              <a:solidFill>
                <a:srgbClr val="FF0000"/>
              </a:solidFill>
              <a:latin typeface="华文中宋" panose="02010600040101010101" charset="-122"/>
              <a:ea typeface="华文中宋" panose="02010600040101010101" charset="-122"/>
            </a:endParaRPr>
          </a:p>
          <a:p>
            <a:pPr>
              <a:lnSpc>
                <a:spcPct val="120000"/>
              </a:lnSpc>
            </a:pPr>
            <a:r>
              <a:rPr lang="zh-CN" altLang="en-US" sz="3200" b="1">
                <a:latin typeface="华文中宋" panose="02010600040101010101" charset="-122"/>
                <a:ea typeface="华文中宋" panose="02010600040101010101" charset="-122"/>
              </a:rPr>
              <a:t>五(55-63),老人</a:t>
            </a:r>
            <a:r>
              <a:rPr lang="zh-CN" altLang="en-US" sz="3200" b="1">
                <a:solidFill>
                  <a:srgbClr val="FF0000"/>
                </a:solidFill>
                <a:latin typeface="华文中宋" panose="02010600040101010101" charset="-122"/>
                <a:ea typeface="华文中宋" panose="02010600040101010101" charset="-122"/>
              </a:rPr>
              <a:t>第四次</a:t>
            </a:r>
            <a:r>
              <a:rPr lang="zh-CN" altLang="en-US" sz="3200" b="1">
                <a:latin typeface="华文中宋" panose="02010600040101010101" charset="-122"/>
                <a:ea typeface="华文中宋" panose="02010600040101010101" charset="-122"/>
              </a:rPr>
              <a:t>与另两条星鲨搏斗。</a:t>
            </a:r>
            <a:r>
              <a:rPr lang="zh-CN" altLang="en-US" sz="3200" b="1">
                <a:solidFill>
                  <a:srgbClr val="FF0000"/>
                </a:solidFill>
                <a:latin typeface="华文中宋" panose="02010600040101010101" charset="-122"/>
                <a:ea typeface="华文中宋" panose="02010600040101010101" charset="-122"/>
              </a:rPr>
              <a:t>(详写)</a:t>
            </a:r>
            <a:endParaRPr lang="zh-CN" altLang="en-US" sz="3200" b="1">
              <a:latin typeface="华文中宋" panose="02010600040101010101" charset="-122"/>
              <a:ea typeface="华文中宋" panose="02010600040101010101" charset="-122"/>
            </a:endParaRPr>
          </a:p>
          <a:p>
            <a:pPr>
              <a:lnSpc>
                <a:spcPct val="120000"/>
              </a:lnSpc>
            </a:pPr>
            <a:r>
              <a:rPr lang="zh-CN" altLang="en-US" sz="3200" b="1">
                <a:latin typeface="华文中宋" panose="02010600040101010101" charset="-122"/>
                <a:ea typeface="华文中宋" panose="02010600040101010101" charset="-122"/>
              </a:rPr>
              <a:t>六(64-82),筋疲力尽的老人的</a:t>
            </a:r>
            <a:r>
              <a:rPr lang="zh-CN" altLang="en-US" sz="3200" b="1">
                <a:solidFill>
                  <a:srgbClr val="7030A0"/>
                </a:solidFill>
                <a:latin typeface="华文中宋" panose="02010600040101010101" charset="-122"/>
                <a:ea typeface="华文中宋" panose="02010600040101010101" charset="-122"/>
              </a:rPr>
              <a:t>心理活动。</a:t>
            </a:r>
            <a:endParaRPr lang="zh-CN" altLang="en-US" sz="3200" b="1">
              <a:latin typeface="华文中宋" panose="02010600040101010101" charset="-122"/>
              <a:ea typeface="华文中宋" panose="02010600040101010101" charset="-122"/>
            </a:endParaRPr>
          </a:p>
          <a:p>
            <a:pPr>
              <a:lnSpc>
                <a:spcPct val="120000"/>
              </a:lnSpc>
            </a:pPr>
            <a:r>
              <a:rPr lang="zh-CN" altLang="en-US" sz="3200" b="1">
                <a:latin typeface="华文中宋" panose="02010600040101010101" charset="-122"/>
                <a:ea typeface="华文中宋" panose="02010600040101010101" charset="-122"/>
              </a:rPr>
              <a:t>七(83-88),老人</a:t>
            </a:r>
            <a:r>
              <a:rPr lang="zh-CN" altLang="en-US" sz="3200" b="1">
                <a:solidFill>
                  <a:srgbClr val="FF0000"/>
                </a:solidFill>
                <a:latin typeface="华文中宋" panose="02010600040101010101" charset="-122"/>
                <a:ea typeface="华文中宋" panose="02010600040101010101" charset="-122"/>
              </a:rPr>
              <a:t>第五次</a:t>
            </a:r>
            <a:r>
              <a:rPr lang="zh-CN" altLang="en-US" sz="3200" b="1">
                <a:latin typeface="华文中宋" panose="02010600040101010101" charset="-122"/>
                <a:ea typeface="华文中宋" panose="02010600040101010101" charset="-122"/>
              </a:rPr>
              <a:t>与群鲨的搏斗。</a:t>
            </a:r>
            <a:r>
              <a:rPr lang="zh-CN" altLang="en-US" sz="3200" b="1">
                <a:solidFill>
                  <a:srgbClr val="FF0000"/>
                </a:solidFill>
                <a:latin typeface="华文中宋" panose="02010600040101010101" charset="-122"/>
                <a:ea typeface="华文中宋" panose="02010600040101010101" charset="-122"/>
              </a:rPr>
              <a:t>(详写)</a:t>
            </a:r>
            <a:endParaRPr lang="zh-CN" altLang="en-US" sz="3200" b="1">
              <a:solidFill>
                <a:srgbClr val="FF0000"/>
              </a:solidFill>
              <a:latin typeface="华文中宋" panose="02010600040101010101" charset="-122"/>
              <a:ea typeface="华文中宋" panose="02010600040101010101" charset="-122"/>
            </a:endParaRPr>
          </a:p>
          <a:p>
            <a:pPr>
              <a:lnSpc>
                <a:spcPct val="120000"/>
              </a:lnSpc>
            </a:pPr>
            <a:r>
              <a:rPr lang="zh-CN" altLang="en-US" sz="3200" b="1">
                <a:latin typeface="华文中宋" panose="02010600040101010101" charset="-122"/>
                <a:ea typeface="华文中宋" panose="02010600040101010101" charset="-122"/>
              </a:rPr>
              <a:t>八(89</a:t>
            </a:r>
            <a:r>
              <a:rPr lang="en-US" altLang="zh-CN" sz="3200" b="1">
                <a:latin typeface="华文中宋" panose="02010600040101010101" charset="-122"/>
                <a:ea typeface="华文中宋" panose="02010600040101010101" charset="-122"/>
              </a:rPr>
              <a:t>-</a:t>
            </a:r>
            <a:r>
              <a:rPr lang="zh-CN" altLang="en-US" sz="3200" b="1">
                <a:latin typeface="华文中宋" panose="02010600040101010101" charset="-122"/>
                <a:ea typeface="华文中宋" panose="02010600040101010101" charset="-122"/>
              </a:rPr>
              <a:t>97),老人终于回到家里</a:t>
            </a:r>
            <a:endParaRPr lang="zh-CN" altLang="en-US" sz="3200" b="1">
              <a:latin typeface="华文中宋" panose="02010600040101010101" charset="-122"/>
              <a:ea typeface="华文中宋" panose="02010600040101010101" charset="-122"/>
            </a:endParaRPr>
          </a:p>
        </p:txBody>
      </p:sp>
      <p:sp>
        <p:nvSpPr>
          <p:cNvPr id="21506" name="文本框 2"/>
          <p:cNvSpPr txBox="1"/>
          <p:nvPr/>
        </p:nvSpPr>
        <p:spPr>
          <a:xfrm>
            <a:off x="5003800" y="190500"/>
            <a:ext cx="2214880" cy="706755"/>
          </a:xfrm>
          <a:prstGeom prst="rect">
            <a:avLst/>
          </a:prstGeom>
          <a:noFill/>
          <a:ln w="9525">
            <a:noFill/>
          </a:ln>
        </p:spPr>
        <p:txBody>
          <a:bodyPr wrap="none" anchor="t" anchorCtr="0">
            <a:spAutoFit/>
          </a:bodyPr>
          <a:p>
            <a:r>
              <a:rPr lang="zh-CN" altLang="en-US" sz="4000" b="1">
                <a:solidFill>
                  <a:srgbClr val="FF0000"/>
                </a:solidFill>
                <a:latin typeface="微软雅黑" panose="020B0503020204020204" charset="-122"/>
                <a:ea typeface="微软雅黑" panose="020B0503020204020204" charset="-122"/>
              </a:rPr>
              <a:t>情节梳理</a:t>
            </a:r>
            <a:endParaRPr lang="zh-CN" altLang="en-US">
              <a:latin typeface="Arial" panose="020B0604020202020204" pitchFamily="34" charset="0"/>
              <a:ea typeface="宋体" panose="02010600030101010101" pitchFamily="2" charset="-122"/>
            </a:endParaRPr>
          </a:p>
        </p:txBody>
      </p:sp>
      <p:sp>
        <p:nvSpPr>
          <p:cNvPr id="21507"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1506"/>
                                        </p:tgtEl>
                                        <p:attrNameLst>
                                          <p:attrName>style.visibility</p:attrName>
                                        </p:attrNameLst>
                                      </p:cBhvr>
                                      <p:to>
                                        <p:strVal val="visible"/>
                                      </p:to>
                                    </p:set>
                                    <p:anim calcmode="lin" valueType="num">
                                      <p:cBhvr additive="base">
                                        <p:cTn id="7" dur="1000" fill="hold"/>
                                        <p:tgtEl>
                                          <p:spTgt spid="21506"/>
                                        </p:tgtEl>
                                        <p:attrNameLst>
                                          <p:attrName>ppt_x</p:attrName>
                                        </p:attrNameLst>
                                      </p:cBhvr>
                                      <p:tavLst>
                                        <p:tav tm="0">
                                          <p:val>
                                            <p:strVal val="#ppt_x"/>
                                          </p:val>
                                        </p:tav>
                                        <p:tav tm="100000">
                                          <p:val>
                                            <p:strVal val="#ppt_x"/>
                                          </p:val>
                                        </p:tav>
                                      </p:tavLst>
                                    </p:anim>
                                    <p:anim calcmode="lin" valueType="num">
                                      <p:cBhvr additive="base">
                                        <p:cTn id="8" dur="1000" fill="hold"/>
                                        <p:tgtEl>
                                          <p:spTgt spid="2150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1505">
                                            <p:txEl>
                                              <p:charRg st="0" end="16"/>
                                            </p:txEl>
                                          </p:spTgt>
                                        </p:tgtEl>
                                        <p:attrNameLst>
                                          <p:attrName>style.visibility</p:attrName>
                                        </p:attrNameLst>
                                      </p:cBhvr>
                                      <p:to>
                                        <p:strVal val="visible"/>
                                      </p:to>
                                    </p:set>
                                    <p:anim calcmode="lin" valueType="num">
                                      <p:cBhvr>
                                        <p:cTn id="12" dur="1000" fill="hold"/>
                                        <p:tgtEl>
                                          <p:spTgt spid="21505">
                                            <p:txEl>
                                              <p:charRg st="0" end="16"/>
                                            </p:txEl>
                                          </p:spTgt>
                                        </p:tgtEl>
                                        <p:attrNameLst>
                                          <p:attrName>ppt_w</p:attrName>
                                        </p:attrNameLst>
                                      </p:cBhvr>
                                      <p:tavLst>
                                        <p:tav tm="0">
                                          <p:val>
                                            <p:strVal val="#ppt_w*0.70"/>
                                          </p:val>
                                        </p:tav>
                                        <p:tav tm="100000">
                                          <p:val>
                                            <p:strVal val="#ppt_w"/>
                                          </p:val>
                                        </p:tav>
                                      </p:tavLst>
                                    </p:anim>
                                    <p:anim calcmode="lin" valueType="num">
                                      <p:cBhvr>
                                        <p:cTn id="13" dur="1000" fill="hold"/>
                                        <p:tgtEl>
                                          <p:spTgt spid="21505">
                                            <p:txEl>
                                              <p:charRg st="0" end="16"/>
                                            </p:txEl>
                                          </p:spTgt>
                                        </p:tgtEl>
                                        <p:attrNameLst>
                                          <p:attrName>ppt_h</p:attrName>
                                        </p:attrNameLst>
                                      </p:cBhvr>
                                      <p:tavLst>
                                        <p:tav tm="0">
                                          <p:val>
                                            <p:strVal val="#ppt_h"/>
                                          </p:val>
                                        </p:tav>
                                        <p:tav tm="100000">
                                          <p:val>
                                            <p:strVal val="#ppt_h"/>
                                          </p:val>
                                        </p:tav>
                                      </p:tavLst>
                                    </p:anim>
                                    <p:animEffect transition="in" filter="fade">
                                      <p:cBhvr>
                                        <p:cTn id="14" dur="1000"/>
                                        <p:tgtEl>
                                          <p:spTgt spid="21505">
                                            <p:txEl>
                                              <p:charRg st="0" end="16"/>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1505">
                                            <p:txEl>
                                              <p:charRg st="16" end="40"/>
                                            </p:txEl>
                                          </p:spTgt>
                                        </p:tgtEl>
                                        <p:attrNameLst>
                                          <p:attrName>style.visibility</p:attrName>
                                        </p:attrNameLst>
                                      </p:cBhvr>
                                      <p:to>
                                        <p:strVal val="visible"/>
                                      </p:to>
                                    </p:set>
                                    <p:anim calcmode="lin" valueType="num">
                                      <p:cBhvr>
                                        <p:cTn id="18" dur="1000" fill="hold"/>
                                        <p:tgtEl>
                                          <p:spTgt spid="21505">
                                            <p:txEl>
                                              <p:charRg st="16" end="40"/>
                                            </p:txEl>
                                          </p:spTgt>
                                        </p:tgtEl>
                                        <p:attrNameLst>
                                          <p:attrName>ppt_w</p:attrName>
                                        </p:attrNameLst>
                                      </p:cBhvr>
                                      <p:tavLst>
                                        <p:tav tm="0">
                                          <p:val>
                                            <p:strVal val="#ppt_w*0.70"/>
                                          </p:val>
                                        </p:tav>
                                        <p:tav tm="100000">
                                          <p:val>
                                            <p:strVal val="#ppt_w"/>
                                          </p:val>
                                        </p:tav>
                                      </p:tavLst>
                                    </p:anim>
                                    <p:anim calcmode="lin" valueType="num">
                                      <p:cBhvr>
                                        <p:cTn id="19" dur="1000" fill="hold"/>
                                        <p:tgtEl>
                                          <p:spTgt spid="21505">
                                            <p:txEl>
                                              <p:charRg st="16" end="40"/>
                                            </p:txEl>
                                          </p:spTgt>
                                        </p:tgtEl>
                                        <p:attrNameLst>
                                          <p:attrName>ppt_h</p:attrName>
                                        </p:attrNameLst>
                                      </p:cBhvr>
                                      <p:tavLst>
                                        <p:tav tm="0">
                                          <p:val>
                                            <p:strVal val="#ppt_h"/>
                                          </p:val>
                                        </p:tav>
                                        <p:tav tm="100000">
                                          <p:val>
                                            <p:strVal val="#ppt_h"/>
                                          </p:val>
                                        </p:tav>
                                      </p:tavLst>
                                    </p:anim>
                                    <p:animEffect transition="in" filter="fade">
                                      <p:cBhvr>
                                        <p:cTn id="20" dur="1000"/>
                                        <p:tgtEl>
                                          <p:spTgt spid="21505">
                                            <p:txEl>
                                              <p:charRg st="16" end="40"/>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1505">
                                            <p:txEl>
                                              <p:charRg st="40" end="63"/>
                                            </p:txEl>
                                          </p:spTgt>
                                        </p:tgtEl>
                                        <p:attrNameLst>
                                          <p:attrName>style.visibility</p:attrName>
                                        </p:attrNameLst>
                                      </p:cBhvr>
                                      <p:to>
                                        <p:strVal val="visible"/>
                                      </p:to>
                                    </p:set>
                                    <p:anim calcmode="lin" valueType="num">
                                      <p:cBhvr>
                                        <p:cTn id="24" dur="1000" fill="hold"/>
                                        <p:tgtEl>
                                          <p:spTgt spid="21505">
                                            <p:txEl>
                                              <p:charRg st="40" end="63"/>
                                            </p:txEl>
                                          </p:spTgt>
                                        </p:tgtEl>
                                        <p:attrNameLst>
                                          <p:attrName>ppt_w</p:attrName>
                                        </p:attrNameLst>
                                      </p:cBhvr>
                                      <p:tavLst>
                                        <p:tav tm="0">
                                          <p:val>
                                            <p:strVal val="#ppt_w*0.70"/>
                                          </p:val>
                                        </p:tav>
                                        <p:tav tm="100000">
                                          <p:val>
                                            <p:strVal val="#ppt_w"/>
                                          </p:val>
                                        </p:tav>
                                      </p:tavLst>
                                    </p:anim>
                                    <p:anim calcmode="lin" valueType="num">
                                      <p:cBhvr>
                                        <p:cTn id="25" dur="1000" fill="hold"/>
                                        <p:tgtEl>
                                          <p:spTgt spid="21505">
                                            <p:txEl>
                                              <p:charRg st="40" end="63"/>
                                            </p:txEl>
                                          </p:spTgt>
                                        </p:tgtEl>
                                        <p:attrNameLst>
                                          <p:attrName>ppt_h</p:attrName>
                                        </p:attrNameLst>
                                      </p:cBhvr>
                                      <p:tavLst>
                                        <p:tav tm="0">
                                          <p:val>
                                            <p:strVal val="#ppt_h"/>
                                          </p:val>
                                        </p:tav>
                                        <p:tav tm="100000">
                                          <p:val>
                                            <p:strVal val="#ppt_h"/>
                                          </p:val>
                                        </p:tav>
                                      </p:tavLst>
                                    </p:anim>
                                    <p:animEffect transition="in" filter="fade">
                                      <p:cBhvr>
                                        <p:cTn id="26" dur="1000"/>
                                        <p:tgtEl>
                                          <p:spTgt spid="21505">
                                            <p:txEl>
                                              <p:charRg st="40" end="63"/>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1505">
                                            <p:txEl>
                                              <p:charRg st="63" end="90"/>
                                            </p:txEl>
                                          </p:spTgt>
                                        </p:tgtEl>
                                        <p:attrNameLst>
                                          <p:attrName>style.visibility</p:attrName>
                                        </p:attrNameLst>
                                      </p:cBhvr>
                                      <p:to>
                                        <p:strVal val="visible"/>
                                      </p:to>
                                    </p:set>
                                    <p:anim calcmode="lin" valueType="num">
                                      <p:cBhvr>
                                        <p:cTn id="30" dur="1000" fill="hold"/>
                                        <p:tgtEl>
                                          <p:spTgt spid="21505">
                                            <p:txEl>
                                              <p:charRg st="63" end="90"/>
                                            </p:txEl>
                                          </p:spTgt>
                                        </p:tgtEl>
                                        <p:attrNameLst>
                                          <p:attrName>ppt_w</p:attrName>
                                        </p:attrNameLst>
                                      </p:cBhvr>
                                      <p:tavLst>
                                        <p:tav tm="0">
                                          <p:val>
                                            <p:strVal val="#ppt_w*0.70"/>
                                          </p:val>
                                        </p:tav>
                                        <p:tav tm="100000">
                                          <p:val>
                                            <p:strVal val="#ppt_w"/>
                                          </p:val>
                                        </p:tav>
                                      </p:tavLst>
                                    </p:anim>
                                    <p:anim calcmode="lin" valueType="num">
                                      <p:cBhvr>
                                        <p:cTn id="31" dur="1000" fill="hold"/>
                                        <p:tgtEl>
                                          <p:spTgt spid="21505">
                                            <p:txEl>
                                              <p:charRg st="63" end="90"/>
                                            </p:txEl>
                                          </p:spTgt>
                                        </p:tgtEl>
                                        <p:attrNameLst>
                                          <p:attrName>ppt_h</p:attrName>
                                        </p:attrNameLst>
                                      </p:cBhvr>
                                      <p:tavLst>
                                        <p:tav tm="0">
                                          <p:val>
                                            <p:strVal val="#ppt_h"/>
                                          </p:val>
                                        </p:tav>
                                        <p:tav tm="100000">
                                          <p:val>
                                            <p:strVal val="#ppt_h"/>
                                          </p:val>
                                        </p:tav>
                                      </p:tavLst>
                                    </p:anim>
                                    <p:animEffect transition="in" filter="fade">
                                      <p:cBhvr>
                                        <p:cTn id="32" dur="1000"/>
                                        <p:tgtEl>
                                          <p:spTgt spid="21505">
                                            <p:txEl>
                                              <p:charRg st="63" end="90"/>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21505">
                                            <p:txEl>
                                              <p:charRg st="90" end="117"/>
                                            </p:txEl>
                                          </p:spTgt>
                                        </p:tgtEl>
                                        <p:attrNameLst>
                                          <p:attrName>style.visibility</p:attrName>
                                        </p:attrNameLst>
                                      </p:cBhvr>
                                      <p:to>
                                        <p:strVal val="visible"/>
                                      </p:to>
                                    </p:set>
                                    <p:anim calcmode="lin" valueType="num">
                                      <p:cBhvr>
                                        <p:cTn id="36" dur="1000" fill="hold"/>
                                        <p:tgtEl>
                                          <p:spTgt spid="21505">
                                            <p:txEl>
                                              <p:charRg st="90" end="117"/>
                                            </p:txEl>
                                          </p:spTgt>
                                        </p:tgtEl>
                                        <p:attrNameLst>
                                          <p:attrName>ppt_w</p:attrName>
                                        </p:attrNameLst>
                                      </p:cBhvr>
                                      <p:tavLst>
                                        <p:tav tm="0">
                                          <p:val>
                                            <p:strVal val="#ppt_w*0.70"/>
                                          </p:val>
                                        </p:tav>
                                        <p:tav tm="100000">
                                          <p:val>
                                            <p:strVal val="#ppt_w"/>
                                          </p:val>
                                        </p:tav>
                                      </p:tavLst>
                                    </p:anim>
                                    <p:anim calcmode="lin" valueType="num">
                                      <p:cBhvr>
                                        <p:cTn id="37" dur="1000" fill="hold"/>
                                        <p:tgtEl>
                                          <p:spTgt spid="21505">
                                            <p:txEl>
                                              <p:charRg st="90" end="117"/>
                                            </p:txEl>
                                          </p:spTgt>
                                        </p:tgtEl>
                                        <p:attrNameLst>
                                          <p:attrName>ppt_h</p:attrName>
                                        </p:attrNameLst>
                                      </p:cBhvr>
                                      <p:tavLst>
                                        <p:tav tm="0">
                                          <p:val>
                                            <p:strVal val="#ppt_h"/>
                                          </p:val>
                                        </p:tav>
                                        <p:tav tm="100000">
                                          <p:val>
                                            <p:strVal val="#ppt_h"/>
                                          </p:val>
                                        </p:tav>
                                      </p:tavLst>
                                    </p:anim>
                                    <p:animEffect transition="in" filter="fade">
                                      <p:cBhvr>
                                        <p:cTn id="38" dur="1000"/>
                                        <p:tgtEl>
                                          <p:spTgt spid="21505">
                                            <p:txEl>
                                              <p:charRg st="90" end="117"/>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21505">
                                            <p:txEl>
                                              <p:charRg st="117" end="145"/>
                                            </p:txEl>
                                          </p:spTgt>
                                        </p:tgtEl>
                                        <p:attrNameLst>
                                          <p:attrName>style.visibility</p:attrName>
                                        </p:attrNameLst>
                                      </p:cBhvr>
                                      <p:to>
                                        <p:strVal val="visible"/>
                                      </p:to>
                                    </p:set>
                                    <p:anim calcmode="lin" valueType="num">
                                      <p:cBhvr>
                                        <p:cTn id="42" dur="1000" fill="hold"/>
                                        <p:tgtEl>
                                          <p:spTgt spid="21505">
                                            <p:txEl>
                                              <p:charRg st="117" end="145"/>
                                            </p:txEl>
                                          </p:spTgt>
                                        </p:tgtEl>
                                        <p:attrNameLst>
                                          <p:attrName>ppt_w</p:attrName>
                                        </p:attrNameLst>
                                      </p:cBhvr>
                                      <p:tavLst>
                                        <p:tav tm="0">
                                          <p:val>
                                            <p:strVal val="#ppt_w*0.70"/>
                                          </p:val>
                                        </p:tav>
                                        <p:tav tm="100000">
                                          <p:val>
                                            <p:strVal val="#ppt_w"/>
                                          </p:val>
                                        </p:tav>
                                      </p:tavLst>
                                    </p:anim>
                                    <p:anim calcmode="lin" valueType="num">
                                      <p:cBhvr>
                                        <p:cTn id="43" dur="1000" fill="hold"/>
                                        <p:tgtEl>
                                          <p:spTgt spid="21505">
                                            <p:txEl>
                                              <p:charRg st="117" end="145"/>
                                            </p:txEl>
                                          </p:spTgt>
                                        </p:tgtEl>
                                        <p:attrNameLst>
                                          <p:attrName>ppt_h</p:attrName>
                                        </p:attrNameLst>
                                      </p:cBhvr>
                                      <p:tavLst>
                                        <p:tav tm="0">
                                          <p:val>
                                            <p:strVal val="#ppt_h"/>
                                          </p:val>
                                        </p:tav>
                                        <p:tav tm="100000">
                                          <p:val>
                                            <p:strVal val="#ppt_h"/>
                                          </p:val>
                                        </p:tav>
                                      </p:tavLst>
                                    </p:anim>
                                    <p:animEffect transition="in" filter="fade">
                                      <p:cBhvr>
                                        <p:cTn id="44" dur="1000"/>
                                        <p:tgtEl>
                                          <p:spTgt spid="21505">
                                            <p:txEl>
                                              <p:charRg st="117" end="145"/>
                                            </p:txEl>
                                          </p:spTgt>
                                        </p:tgtEl>
                                      </p:cBhvr>
                                    </p:animEffect>
                                  </p:childTnLst>
                                </p:cTn>
                              </p:par>
                            </p:childTnLst>
                          </p:cTn>
                        </p:par>
                        <p:par>
                          <p:cTn id="45" fill="hold">
                            <p:stCondLst>
                              <p:cond delay="7000"/>
                            </p:stCondLst>
                            <p:childTnLst>
                              <p:par>
                                <p:cTn id="46" presetID="55" presetClass="entr" presetSubtype="0" fill="hold" nodeType="afterEffect">
                                  <p:stCondLst>
                                    <p:cond delay="0"/>
                                  </p:stCondLst>
                                  <p:childTnLst>
                                    <p:set>
                                      <p:cBhvr>
                                        <p:cTn id="47" dur="1" fill="hold">
                                          <p:stCondLst>
                                            <p:cond delay="0"/>
                                          </p:stCondLst>
                                        </p:cTn>
                                        <p:tgtEl>
                                          <p:spTgt spid="21505">
                                            <p:txEl>
                                              <p:charRg st="145" end="168"/>
                                            </p:txEl>
                                          </p:spTgt>
                                        </p:tgtEl>
                                        <p:attrNameLst>
                                          <p:attrName>style.visibility</p:attrName>
                                        </p:attrNameLst>
                                      </p:cBhvr>
                                      <p:to>
                                        <p:strVal val="visible"/>
                                      </p:to>
                                    </p:set>
                                    <p:anim calcmode="lin" valueType="num">
                                      <p:cBhvr>
                                        <p:cTn id="48" dur="1000" fill="hold"/>
                                        <p:tgtEl>
                                          <p:spTgt spid="21505">
                                            <p:txEl>
                                              <p:charRg st="145" end="168"/>
                                            </p:txEl>
                                          </p:spTgt>
                                        </p:tgtEl>
                                        <p:attrNameLst>
                                          <p:attrName>ppt_w</p:attrName>
                                        </p:attrNameLst>
                                      </p:cBhvr>
                                      <p:tavLst>
                                        <p:tav tm="0">
                                          <p:val>
                                            <p:strVal val="#ppt_w*0.70"/>
                                          </p:val>
                                        </p:tav>
                                        <p:tav tm="100000">
                                          <p:val>
                                            <p:strVal val="#ppt_w"/>
                                          </p:val>
                                        </p:tav>
                                      </p:tavLst>
                                    </p:anim>
                                    <p:anim calcmode="lin" valueType="num">
                                      <p:cBhvr>
                                        <p:cTn id="49" dur="1000" fill="hold"/>
                                        <p:tgtEl>
                                          <p:spTgt spid="21505">
                                            <p:txEl>
                                              <p:charRg st="145" end="168"/>
                                            </p:txEl>
                                          </p:spTgt>
                                        </p:tgtEl>
                                        <p:attrNameLst>
                                          <p:attrName>ppt_h</p:attrName>
                                        </p:attrNameLst>
                                      </p:cBhvr>
                                      <p:tavLst>
                                        <p:tav tm="0">
                                          <p:val>
                                            <p:strVal val="#ppt_h"/>
                                          </p:val>
                                        </p:tav>
                                        <p:tav tm="100000">
                                          <p:val>
                                            <p:strVal val="#ppt_h"/>
                                          </p:val>
                                        </p:tav>
                                      </p:tavLst>
                                    </p:anim>
                                    <p:animEffect transition="in" filter="fade">
                                      <p:cBhvr>
                                        <p:cTn id="50" dur="1000"/>
                                        <p:tgtEl>
                                          <p:spTgt spid="21505">
                                            <p:txEl>
                                              <p:charRg st="145" end="168"/>
                                            </p:txEl>
                                          </p:spTgt>
                                        </p:tgtEl>
                                      </p:cBhvr>
                                    </p:animEffect>
                                  </p:childTnLst>
                                </p:cTn>
                              </p:par>
                            </p:childTnLst>
                          </p:cTn>
                        </p:par>
                        <p:par>
                          <p:cTn id="51" fill="hold">
                            <p:stCondLst>
                              <p:cond delay="8000"/>
                            </p:stCondLst>
                            <p:childTnLst>
                              <p:par>
                                <p:cTn id="52" presetID="55" presetClass="entr" presetSubtype="0" fill="hold" nodeType="afterEffect">
                                  <p:stCondLst>
                                    <p:cond delay="0"/>
                                  </p:stCondLst>
                                  <p:childTnLst>
                                    <p:set>
                                      <p:cBhvr>
                                        <p:cTn id="53" dur="1" fill="hold">
                                          <p:stCondLst>
                                            <p:cond delay="0"/>
                                          </p:stCondLst>
                                        </p:cTn>
                                        <p:tgtEl>
                                          <p:spTgt spid="21505">
                                            <p:txEl>
                                              <p:charRg st="168" end="194"/>
                                            </p:txEl>
                                          </p:spTgt>
                                        </p:tgtEl>
                                        <p:attrNameLst>
                                          <p:attrName>style.visibility</p:attrName>
                                        </p:attrNameLst>
                                      </p:cBhvr>
                                      <p:to>
                                        <p:strVal val="visible"/>
                                      </p:to>
                                    </p:set>
                                    <p:anim calcmode="lin" valueType="num">
                                      <p:cBhvr>
                                        <p:cTn id="54" dur="1000" fill="hold"/>
                                        <p:tgtEl>
                                          <p:spTgt spid="21505">
                                            <p:txEl>
                                              <p:charRg st="168" end="194"/>
                                            </p:txEl>
                                          </p:spTgt>
                                        </p:tgtEl>
                                        <p:attrNameLst>
                                          <p:attrName>ppt_w</p:attrName>
                                        </p:attrNameLst>
                                      </p:cBhvr>
                                      <p:tavLst>
                                        <p:tav tm="0">
                                          <p:val>
                                            <p:strVal val="#ppt_w*0.70"/>
                                          </p:val>
                                        </p:tav>
                                        <p:tav tm="100000">
                                          <p:val>
                                            <p:strVal val="#ppt_w"/>
                                          </p:val>
                                        </p:tav>
                                      </p:tavLst>
                                    </p:anim>
                                    <p:anim calcmode="lin" valueType="num">
                                      <p:cBhvr>
                                        <p:cTn id="55" dur="1000" fill="hold"/>
                                        <p:tgtEl>
                                          <p:spTgt spid="21505">
                                            <p:txEl>
                                              <p:charRg st="168" end="194"/>
                                            </p:txEl>
                                          </p:spTgt>
                                        </p:tgtEl>
                                        <p:attrNameLst>
                                          <p:attrName>ppt_h</p:attrName>
                                        </p:attrNameLst>
                                      </p:cBhvr>
                                      <p:tavLst>
                                        <p:tav tm="0">
                                          <p:val>
                                            <p:strVal val="#ppt_h"/>
                                          </p:val>
                                        </p:tav>
                                        <p:tav tm="100000">
                                          <p:val>
                                            <p:strVal val="#ppt_h"/>
                                          </p:val>
                                        </p:tav>
                                      </p:tavLst>
                                    </p:anim>
                                    <p:animEffect transition="in" filter="fade">
                                      <p:cBhvr>
                                        <p:cTn id="56" dur="1000"/>
                                        <p:tgtEl>
                                          <p:spTgt spid="21505">
                                            <p:txEl>
                                              <p:charRg st="168" end="194"/>
                                            </p:txEl>
                                          </p:spTgt>
                                        </p:tgtEl>
                                      </p:cBhvr>
                                    </p:animEffect>
                                  </p:childTnLst>
                                </p:cTn>
                              </p:par>
                            </p:childTnLst>
                          </p:cTn>
                        </p:par>
                        <p:par>
                          <p:cTn id="57" fill="hold">
                            <p:stCondLst>
                              <p:cond delay="9000"/>
                            </p:stCondLst>
                            <p:childTnLst>
                              <p:par>
                                <p:cTn id="58" presetID="55" presetClass="entr" presetSubtype="0" fill="hold" nodeType="afterEffect">
                                  <p:stCondLst>
                                    <p:cond delay="0"/>
                                  </p:stCondLst>
                                  <p:childTnLst>
                                    <p:set>
                                      <p:cBhvr>
                                        <p:cTn id="59" dur="1" fill="hold">
                                          <p:stCondLst>
                                            <p:cond delay="0"/>
                                          </p:stCondLst>
                                        </p:cTn>
                                        <p:tgtEl>
                                          <p:spTgt spid="21505">
                                            <p:txEl>
                                              <p:charRg st="194" end="212"/>
                                            </p:txEl>
                                          </p:spTgt>
                                        </p:tgtEl>
                                        <p:attrNameLst>
                                          <p:attrName>style.visibility</p:attrName>
                                        </p:attrNameLst>
                                      </p:cBhvr>
                                      <p:to>
                                        <p:strVal val="visible"/>
                                      </p:to>
                                    </p:set>
                                    <p:anim calcmode="lin" valueType="num">
                                      <p:cBhvr>
                                        <p:cTn id="60" dur="1000" fill="hold"/>
                                        <p:tgtEl>
                                          <p:spTgt spid="21505">
                                            <p:txEl>
                                              <p:charRg st="194" end="212"/>
                                            </p:txEl>
                                          </p:spTgt>
                                        </p:tgtEl>
                                        <p:attrNameLst>
                                          <p:attrName>ppt_w</p:attrName>
                                        </p:attrNameLst>
                                      </p:cBhvr>
                                      <p:tavLst>
                                        <p:tav tm="0">
                                          <p:val>
                                            <p:strVal val="#ppt_w*0.70"/>
                                          </p:val>
                                        </p:tav>
                                        <p:tav tm="100000">
                                          <p:val>
                                            <p:strVal val="#ppt_w"/>
                                          </p:val>
                                        </p:tav>
                                      </p:tavLst>
                                    </p:anim>
                                    <p:anim calcmode="lin" valueType="num">
                                      <p:cBhvr>
                                        <p:cTn id="61" dur="1000" fill="hold"/>
                                        <p:tgtEl>
                                          <p:spTgt spid="21505">
                                            <p:txEl>
                                              <p:charRg st="194" end="212"/>
                                            </p:txEl>
                                          </p:spTgt>
                                        </p:tgtEl>
                                        <p:attrNameLst>
                                          <p:attrName>ppt_h</p:attrName>
                                        </p:attrNameLst>
                                      </p:cBhvr>
                                      <p:tavLst>
                                        <p:tav tm="0">
                                          <p:val>
                                            <p:strVal val="#ppt_h"/>
                                          </p:val>
                                        </p:tav>
                                        <p:tav tm="100000">
                                          <p:val>
                                            <p:strVal val="#ppt_h"/>
                                          </p:val>
                                        </p:tav>
                                      </p:tavLst>
                                    </p:anim>
                                    <p:animEffect transition="in" filter="fade">
                                      <p:cBhvr>
                                        <p:cTn id="62" dur="1000"/>
                                        <p:tgtEl>
                                          <p:spTgt spid="21505">
                                            <p:txEl>
                                              <p:charRg st="194" end="2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2" name="文本框 1"/>
          <p:cNvSpPr txBox="1"/>
          <p:nvPr/>
        </p:nvSpPr>
        <p:spPr>
          <a:xfrm>
            <a:off x="2490788" y="1577975"/>
            <a:ext cx="7473950" cy="4521835"/>
          </a:xfrm>
          <a:prstGeom prst="rect">
            <a:avLst/>
          </a:prstGeom>
          <a:noFill/>
          <a:ln w="9525">
            <a:noFill/>
          </a:ln>
        </p:spPr>
        <p:txBody>
          <a:bodyPr wrap="square" anchor="t" anchorCtr="0">
            <a:spAutoFit/>
          </a:bodyPr>
          <a:p>
            <a:pPr>
              <a:lnSpc>
                <a:spcPct val="160000"/>
              </a:lnSpc>
            </a:pPr>
            <a:r>
              <a:rPr lang="en-US" altLang="zh-CN" sz="3600" b="1">
                <a:latin typeface="华文中宋" panose="02010600040101010101" charset="-122"/>
                <a:ea typeface="华文中宋" panose="02010600040101010101" charset="-122"/>
              </a:rPr>
              <a:t>1</a:t>
            </a:r>
            <a:r>
              <a:rPr lang="zh-CN" altLang="en-US" sz="3600" b="1">
                <a:latin typeface="华文中宋" panose="02010600040101010101" charset="-122"/>
                <a:ea typeface="华文中宋" panose="02010600040101010101" charset="-122"/>
              </a:rPr>
              <a:t>、第一次（他连一只鸟儿也看不见）</a:t>
            </a:r>
            <a:endParaRPr lang="zh-CN" altLang="en-US" sz="3600" b="1">
              <a:latin typeface="华文中宋" panose="02010600040101010101" charset="-122"/>
              <a:ea typeface="华文中宋" panose="02010600040101010101" charset="-122"/>
            </a:endParaRPr>
          </a:p>
          <a:p>
            <a:pPr>
              <a:lnSpc>
                <a:spcPct val="160000"/>
              </a:lnSpc>
            </a:pPr>
            <a:r>
              <a:rPr lang="en-US" altLang="zh-CN" sz="3600" b="1">
                <a:latin typeface="华文中宋" panose="02010600040101010101" charset="-122"/>
                <a:ea typeface="华文中宋" panose="02010600040101010101" charset="-122"/>
              </a:rPr>
              <a:t>2</a:t>
            </a:r>
            <a:r>
              <a:rPr lang="zh-CN" altLang="en-US" sz="3600" b="1">
                <a:latin typeface="华文中宋" panose="02010600040101010101" charset="-122"/>
                <a:ea typeface="华文中宋" panose="02010600040101010101" charset="-122"/>
              </a:rPr>
              <a:t>、第二次（也许结果会很好）</a:t>
            </a:r>
            <a:endParaRPr lang="zh-CN" altLang="en-US" sz="3600" b="1">
              <a:latin typeface="华文中宋" panose="02010600040101010101" charset="-122"/>
              <a:ea typeface="华文中宋" panose="02010600040101010101" charset="-122"/>
            </a:endParaRPr>
          </a:p>
          <a:p>
            <a:pPr>
              <a:lnSpc>
                <a:spcPct val="160000"/>
              </a:lnSpc>
            </a:pPr>
            <a:r>
              <a:rPr lang="en-US" altLang="zh-CN" sz="3600" b="1">
                <a:latin typeface="华文中宋" panose="02010600040101010101" charset="-122"/>
                <a:ea typeface="华文中宋" panose="02010600040101010101" charset="-122"/>
              </a:rPr>
              <a:t>3</a:t>
            </a:r>
            <a:r>
              <a:rPr lang="zh-CN" altLang="en-US" sz="3600" b="1">
                <a:latin typeface="华文中宋" panose="02010600040101010101" charset="-122"/>
                <a:ea typeface="华文中宋" panose="02010600040101010101" charset="-122"/>
              </a:rPr>
              <a:t>、第三次（里里外外都累乏啦）</a:t>
            </a:r>
            <a:endParaRPr lang="zh-CN" altLang="en-US" sz="3600" b="1">
              <a:latin typeface="华文中宋" panose="02010600040101010101" charset="-122"/>
              <a:ea typeface="华文中宋" panose="02010600040101010101" charset="-122"/>
            </a:endParaRPr>
          </a:p>
          <a:p>
            <a:pPr>
              <a:lnSpc>
                <a:spcPct val="160000"/>
              </a:lnSpc>
            </a:pPr>
            <a:r>
              <a:rPr lang="en-US" altLang="zh-CN" sz="3600" b="1">
                <a:latin typeface="华文中宋" panose="02010600040101010101" charset="-122"/>
                <a:ea typeface="华文中宋" panose="02010600040101010101" charset="-122"/>
              </a:rPr>
              <a:t>4</a:t>
            </a:r>
            <a:r>
              <a:rPr lang="zh-CN" altLang="en-US" sz="3600" b="1">
                <a:latin typeface="华文中宋" panose="02010600040101010101" charset="-122"/>
                <a:ea typeface="华文中宋" panose="02010600040101010101" charset="-122"/>
              </a:rPr>
              <a:t>、第四次（再跟它们斗呀）</a:t>
            </a:r>
            <a:endParaRPr lang="zh-CN" altLang="en-US" sz="3600" b="1">
              <a:latin typeface="华文中宋" panose="02010600040101010101" charset="-122"/>
              <a:ea typeface="华文中宋" panose="02010600040101010101" charset="-122"/>
            </a:endParaRPr>
          </a:p>
          <a:p>
            <a:pPr>
              <a:lnSpc>
                <a:spcPct val="160000"/>
              </a:lnSpc>
            </a:pPr>
            <a:r>
              <a:rPr lang="en-US" altLang="zh-CN" sz="3600" b="1">
                <a:latin typeface="华文中宋" panose="02010600040101010101" charset="-122"/>
                <a:ea typeface="华文中宋" panose="02010600040101010101" charset="-122"/>
              </a:rPr>
              <a:t>5</a:t>
            </a:r>
            <a:r>
              <a:rPr lang="zh-CN" altLang="en-US" sz="3600" b="1">
                <a:latin typeface="华文中宋" panose="02010600040101010101" charset="-122"/>
                <a:ea typeface="华文中宋" panose="02010600040101010101" charset="-122"/>
              </a:rPr>
              <a:t>、第五次（那是容易配上的）</a:t>
            </a:r>
            <a:endParaRPr lang="zh-CN" altLang="en-US" sz="3600" b="1">
              <a:latin typeface="华文中宋" panose="02010600040101010101" charset="-122"/>
              <a:ea typeface="华文中宋" panose="02010600040101010101" charset="-122"/>
            </a:endParaRPr>
          </a:p>
        </p:txBody>
      </p:sp>
      <p:sp>
        <p:nvSpPr>
          <p:cNvPr id="18434" name="文本框 3"/>
          <p:cNvSpPr txBox="1"/>
          <p:nvPr/>
        </p:nvSpPr>
        <p:spPr>
          <a:xfrm>
            <a:off x="4784725" y="501650"/>
            <a:ext cx="2621280" cy="829945"/>
          </a:xfrm>
          <a:prstGeom prst="rect">
            <a:avLst/>
          </a:prstGeom>
          <a:noFill/>
          <a:ln w="9525">
            <a:noFill/>
          </a:ln>
        </p:spPr>
        <p:txBody>
          <a:bodyPr wrap="none" anchor="t" anchorCtr="0">
            <a:spAutoFit/>
          </a:bodyPr>
          <a:p>
            <a:r>
              <a:rPr lang="zh-CN" altLang="en-US" sz="4800" b="1" dirty="0">
                <a:solidFill>
                  <a:srgbClr val="C00000"/>
                </a:solidFill>
                <a:latin typeface="微软雅黑" panose="020B0503020204020204" charset="-122"/>
                <a:ea typeface="微软雅黑" panose="020B0503020204020204" charset="-122"/>
              </a:rPr>
              <a:t>课文情节</a:t>
            </a:r>
            <a:endParaRPr lang="zh-CN" altLang="en-US" sz="4800" b="1" dirty="0">
              <a:solidFill>
                <a:srgbClr val="C00000"/>
              </a:solidFill>
              <a:latin typeface="微软雅黑" panose="020B0503020204020204" charset="-122"/>
              <a:ea typeface="微软雅黑" panose="020B0503020204020204" charset="-122"/>
            </a:endParaRPr>
          </a:p>
        </p:txBody>
      </p:sp>
      <p:sp>
        <p:nvSpPr>
          <p:cNvPr id="22531"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8434"/>
                                        </p:tgtEl>
                                        <p:attrNameLst>
                                          <p:attrName>style.visibility</p:attrName>
                                        </p:attrNameLst>
                                      </p:cBhvr>
                                      <p:to>
                                        <p:strVal val="visible"/>
                                      </p:to>
                                    </p:set>
                                    <p:anim calcmode="lin" valueType="num">
                                      <p:cBhvr additive="base">
                                        <p:cTn id="7" dur="1000" fill="hold"/>
                                        <p:tgtEl>
                                          <p:spTgt spid="18434"/>
                                        </p:tgtEl>
                                        <p:attrNameLst>
                                          <p:attrName>ppt_x</p:attrName>
                                        </p:attrNameLst>
                                      </p:cBhvr>
                                      <p:tavLst>
                                        <p:tav tm="0">
                                          <p:val>
                                            <p:strVal val="#ppt_x"/>
                                          </p:val>
                                        </p:tav>
                                        <p:tav tm="100000">
                                          <p:val>
                                            <p:strVal val="#ppt_x"/>
                                          </p:val>
                                        </p:tav>
                                      </p:tavLst>
                                    </p:anim>
                                    <p:anim calcmode="lin" valueType="num">
                                      <p:cBhvr additive="base">
                                        <p:cTn id="8" dur="1000" fill="hold"/>
                                        <p:tgtEl>
                                          <p:spTgt spid="1843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43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48129"/>
          <p:cNvSpPr>
            <a:spLocks noGrp="1"/>
          </p:cNvSpPr>
          <p:nvPr>
            <p:ph type="title"/>
          </p:nvPr>
        </p:nvSpPr>
        <p:spPr>
          <a:xfrm>
            <a:off x="1922463" y="479425"/>
            <a:ext cx="8347075" cy="762000"/>
          </a:xfrm>
        </p:spPr>
        <p:txBody>
          <a:bodyPr anchor="ctr" anchorCtr="0"/>
          <a:p>
            <a:r>
              <a:rPr lang="zh-CN" altLang="en-US" sz="4000" b="1" dirty="0">
                <a:solidFill>
                  <a:srgbClr val="000099"/>
                </a:solidFill>
                <a:latin typeface="华文中宋" panose="02010600040101010101" charset="-122"/>
                <a:ea typeface="华文中宋" panose="02010600040101010101" charset="-122"/>
              </a:rPr>
              <a:t>老人先后几次与鲨鱼搏斗？结果如何？</a:t>
            </a:r>
            <a:endParaRPr lang="zh-CN" altLang="en-US" sz="4000" b="1" dirty="0">
              <a:solidFill>
                <a:srgbClr val="000099"/>
              </a:solidFill>
              <a:latin typeface="华文中宋" panose="02010600040101010101" charset="-122"/>
              <a:ea typeface="华文中宋" panose="02010600040101010101" charset="-122"/>
            </a:endParaRPr>
          </a:p>
        </p:txBody>
      </p:sp>
      <p:sp>
        <p:nvSpPr>
          <p:cNvPr id="48131" name="内容占位符 48130"/>
          <p:cNvSpPr>
            <a:spLocks noGrp="1"/>
          </p:cNvSpPr>
          <p:nvPr>
            <p:ph sz="half" idx="1"/>
          </p:nvPr>
        </p:nvSpPr>
        <p:spPr>
          <a:xfrm>
            <a:off x="1121728" y="1431925"/>
            <a:ext cx="4548187" cy="3994150"/>
          </a:xfrm>
        </p:spPr>
        <p:txBody>
          <a:bodyPr anchor="t" anchorCtr="0"/>
          <a:p>
            <a:pPr>
              <a:lnSpc>
                <a:spcPct val="140000"/>
              </a:lnSpc>
              <a:buClrTx/>
              <a:buSzTx/>
              <a:buFontTx/>
              <a:buNone/>
            </a:pPr>
            <a:r>
              <a:rPr lang="en-US" altLang="zh-CN" b="1" dirty="0">
                <a:latin typeface="华文中宋" panose="02010600040101010101" charset="-122"/>
                <a:ea typeface="华文中宋" panose="02010600040101010101" charset="-122"/>
              </a:rPr>
              <a:t>1</a:t>
            </a:r>
            <a:r>
              <a:rPr lang="zh-CN" altLang="en-US" b="1" dirty="0">
                <a:latin typeface="华文中宋" panose="02010600040101010101" charset="-122"/>
                <a:ea typeface="华文中宋" panose="02010600040101010101" charset="-122"/>
              </a:rPr>
              <a:t>、用鱼叉杀死一条鲭鲨</a:t>
            </a:r>
            <a:endParaRPr lang="zh-CN" altLang="en-US" b="1" dirty="0">
              <a:latin typeface="华文中宋" panose="02010600040101010101" charset="-122"/>
              <a:ea typeface="华文中宋" panose="02010600040101010101" charset="-122"/>
            </a:endParaRPr>
          </a:p>
          <a:p>
            <a:pPr>
              <a:lnSpc>
                <a:spcPct val="140000"/>
              </a:lnSpc>
              <a:buClrTx/>
              <a:buSzTx/>
              <a:buFontTx/>
              <a:buNone/>
            </a:pPr>
            <a:r>
              <a:rPr lang="en-US" altLang="zh-CN" b="1" dirty="0">
                <a:latin typeface="华文中宋" panose="02010600040101010101" charset="-122"/>
                <a:ea typeface="华文中宋" panose="02010600040101010101" charset="-122"/>
              </a:rPr>
              <a:t>2</a:t>
            </a:r>
            <a:r>
              <a:rPr lang="zh-CN" altLang="en-US" b="1" dirty="0">
                <a:latin typeface="华文中宋" panose="02010600040101010101" charset="-122"/>
                <a:ea typeface="华文中宋" panose="02010600040101010101" charset="-122"/>
              </a:rPr>
              <a:t>、用刀子杀死两条星鲨</a:t>
            </a:r>
            <a:endParaRPr lang="zh-CN" altLang="en-US" b="1" dirty="0">
              <a:latin typeface="华文中宋" panose="02010600040101010101" charset="-122"/>
              <a:ea typeface="华文中宋" panose="02010600040101010101" charset="-122"/>
            </a:endParaRPr>
          </a:p>
          <a:p>
            <a:pPr>
              <a:lnSpc>
                <a:spcPct val="140000"/>
              </a:lnSpc>
              <a:buClrTx/>
              <a:buSzTx/>
              <a:buFontTx/>
              <a:buNone/>
            </a:pPr>
            <a:r>
              <a:rPr lang="en-US" altLang="zh-CN" b="1" dirty="0">
                <a:latin typeface="华文中宋" panose="02010600040101010101" charset="-122"/>
                <a:ea typeface="华文中宋" panose="02010600040101010101" charset="-122"/>
              </a:rPr>
              <a:t>3</a:t>
            </a:r>
            <a:r>
              <a:rPr lang="zh-CN" altLang="en-US" b="1" dirty="0">
                <a:latin typeface="华文中宋" panose="02010600040101010101" charset="-122"/>
                <a:ea typeface="华文中宋" panose="02010600040101010101" charset="-122"/>
              </a:rPr>
              <a:t>、用刀子杀死了犁头鲨</a:t>
            </a:r>
            <a:endParaRPr lang="zh-CN" altLang="en-US" b="1" dirty="0">
              <a:latin typeface="华文中宋" panose="02010600040101010101" charset="-122"/>
              <a:ea typeface="华文中宋" panose="02010600040101010101" charset="-122"/>
            </a:endParaRPr>
          </a:p>
          <a:p>
            <a:pPr>
              <a:lnSpc>
                <a:spcPct val="140000"/>
              </a:lnSpc>
              <a:buClrTx/>
              <a:buSzTx/>
              <a:buFontTx/>
              <a:buNone/>
            </a:pPr>
            <a:r>
              <a:rPr lang="en-US" altLang="zh-CN" b="1" dirty="0">
                <a:latin typeface="华文中宋" panose="02010600040101010101" charset="-122"/>
                <a:ea typeface="华文中宋" panose="02010600040101010101" charset="-122"/>
              </a:rPr>
              <a:t>4</a:t>
            </a:r>
            <a:r>
              <a:rPr lang="zh-CN" altLang="en-US" b="1" dirty="0">
                <a:latin typeface="华文中宋" panose="02010600040101010101" charset="-122"/>
                <a:ea typeface="华文中宋" panose="02010600040101010101" charset="-122"/>
              </a:rPr>
              <a:t>、用短棍击退两条星鲨</a:t>
            </a:r>
            <a:endParaRPr lang="zh-CN" altLang="en-US" b="1" dirty="0">
              <a:latin typeface="华文中宋" panose="02010600040101010101" charset="-122"/>
              <a:ea typeface="华文中宋" panose="02010600040101010101" charset="-122"/>
            </a:endParaRPr>
          </a:p>
          <a:p>
            <a:pPr>
              <a:lnSpc>
                <a:spcPct val="140000"/>
              </a:lnSpc>
              <a:buClrTx/>
              <a:buSzTx/>
              <a:buFontTx/>
              <a:buNone/>
            </a:pPr>
            <a:r>
              <a:rPr lang="en-US" altLang="zh-CN" b="1" dirty="0">
                <a:latin typeface="华文中宋" panose="02010600040101010101" charset="-122"/>
                <a:ea typeface="华文中宋" panose="02010600040101010101" charset="-122"/>
              </a:rPr>
              <a:t>5</a:t>
            </a:r>
            <a:r>
              <a:rPr lang="zh-CN" altLang="en-US" b="1" dirty="0">
                <a:latin typeface="华文中宋" panose="02010600040101010101" charset="-122"/>
                <a:ea typeface="华文中宋" panose="02010600040101010101" charset="-122"/>
              </a:rPr>
              <a:t>、用短棍劈打成群鲨鱼</a:t>
            </a:r>
            <a:endParaRPr lang="zh-CN" altLang="en-US" b="1" dirty="0">
              <a:latin typeface="华文中宋" panose="02010600040101010101" charset="-122"/>
              <a:ea typeface="华文中宋" panose="02010600040101010101" charset="-122"/>
            </a:endParaRPr>
          </a:p>
        </p:txBody>
      </p:sp>
      <p:sp>
        <p:nvSpPr>
          <p:cNvPr id="48132" name="内容占位符 48131"/>
          <p:cNvSpPr>
            <a:spLocks noGrp="1"/>
          </p:cNvSpPr>
          <p:nvPr>
            <p:ph sz="half" idx="2"/>
          </p:nvPr>
        </p:nvSpPr>
        <p:spPr>
          <a:xfrm>
            <a:off x="6797040" y="1431925"/>
            <a:ext cx="4170363" cy="3921125"/>
          </a:xfrm>
        </p:spPr>
        <p:txBody>
          <a:bodyPr anchor="t" anchorCtr="0"/>
          <a:p>
            <a:pPr>
              <a:lnSpc>
                <a:spcPct val="160000"/>
              </a:lnSpc>
              <a:buClrTx/>
              <a:buSzTx/>
              <a:buFontTx/>
              <a:buNone/>
            </a:pPr>
            <a:r>
              <a:rPr lang="en-US" altLang="zh-CN" sz="2800" b="1" dirty="0">
                <a:solidFill>
                  <a:srgbClr val="7030A0"/>
                </a:solidFill>
                <a:latin typeface="华文中宋" panose="02010600040101010101" charset="-122"/>
                <a:ea typeface="华文中宋" panose="02010600040101010101" charset="-122"/>
              </a:rPr>
              <a:t>1</a:t>
            </a:r>
            <a:r>
              <a:rPr lang="zh-CN" altLang="en-US" sz="2800" b="1" dirty="0">
                <a:solidFill>
                  <a:srgbClr val="7030A0"/>
                </a:solidFill>
                <a:latin typeface="华文中宋" panose="02010600040101010101" charset="-122"/>
                <a:ea typeface="华文中宋" panose="02010600040101010101" charset="-122"/>
              </a:rPr>
              <a:t>失鱼叉，鱼被吃四十磅；</a:t>
            </a:r>
            <a:endParaRPr lang="zh-CN" altLang="en-US" sz="2800" b="1" dirty="0">
              <a:solidFill>
                <a:srgbClr val="7030A0"/>
              </a:solidFill>
              <a:latin typeface="华文中宋" panose="02010600040101010101" charset="-122"/>
              <a:ea typeface="华文中宋" panose="02010600040101010101" charset="-122"/>
            </a:endParaRPr>
          </a:p>
          <a:p>
            <a:pPr>
              <a:lnSpc>
                <a:spcPct val="160000"/>
              </a:lnSpc>
              <a:buClrTx/>
              <a:buSzTx/>
              <a:buFontTx/>
              <a:buNone/>
            </a:pPr>
            <a:r>
              <a:rPr lang="en-US" altLang="zh-CN" sz="2800" b="1" dirty="0">
                <a:solidFill>
                  <a:srgbClr val="7030A0"/>
                </a:solidFill>
                <a:latin typeface="华文中宋" panose="02010600040101010101" charset="-122"/>
                <a:ea typeface="华文中宋" panose="02010600040101010101" charset="-122"/>
              </a:rPr>
              <a:t>2</a:t>
            </a:r>
            <a:r>
              <a:rPr lang="zh-CN" altLang="en-US" sz="2800" b="1" dirty="0">
                <a:solidFill>
                  <a:srgbClr val="7030A0"/>
                </a:solidFill>
                <a:latin typeface="华文中宋" panose="02010600040101010101" charset="-122"/>
                <a:ea typeface="华文中宋" panose="02010600040101010101" charset="-122"/>
              </a:rPr>
              <a:t>鱼被吃掉四分之一；</a:t>
            </a:r>
            <a:endParaRPr lang="zh-CN" altLang="en-US" sz="2800" b="1" dirty="0">
              <a:solidFill>
                <a:srgbClr val="7030A0"/>
              </a:solidFill>
              <a:latin typeface="华文中宋" panose="02010600040101010101" charset="-122"/>
              <a:ea typeface="华文中宋" panose="02010600040101010101" charset="-122"/>
            </a:endParaRPr>
          </a:p>
          <a:p>
            <a:pPr>
              <a:lnSpc>
                <a:spcPct val="160000"/>
              </a:lnSpc>
              <a:buClrTx/>
              <a:buSzTx/>
              <a:buFontTx/>
              <a:buNone/>
            </a:pPr>
            <a:r>
              <a:rPr lang="en-US" altLang="zh-CN" sz="2800" b="1" dirty="0">
                <a:solidFill>
                  <a:srgbClr val="7030A0"/>
                </a:solidFill>
                <a:latin typeface="华文中宋" panose="02010600040101010101" charset="-122"/>
                <a:ea typeface="华文中宋" panose="02010600040101010101" charset="-122"/>
              </a:rPr>
              <a:t>3</a:t>
            </a:r>
            <a:r>
              <a:rPr lang="zh-CN" altLang="en-US" sz="2800" b="1" dirty="0">
                <a:solidFill>
                  <a:srgbClr val="7030A0"/>
                </a:solidFill>
                <a:latin typeface="华文中宋" panose="02010600040101010101" charset="-122"/>
                <a:ea typeface="华文中宋" panose="02010600040101010101" charset="-122"/>
              </a:rPr>
              <a:t>刀子折断；</a:t>
            </a:r>
            <a:endParaRPr lang="zh-CN" altLang="en-US" sz="2800" b="1" dirty="0">
              <a:solidFill>
                <a:srgbClr val="7030A0"/>
              </a:solidFill>
              <a:latin typeface="华文中宋" panose="02010600040101010101" charset="-122"/>
              <a:ea typeface="华文中宋" panose="02010600040101010101" charset="-122"/>
            </a:endParaRPr>
          </a:p>
          <a:p>
            <a:pPr>
              <a:lnSpc>
                <a:spcPct val="160000"/>
              </a:lnSpc>
              <a:buClrTx/>
              <a:buSzTx/>
              <a:buFontTx/>
              <a:buNone/>
            </a:pPr>
            <a:r>
              <a:rPr lang="en-US" altLang="zh-CN" sz="2800" b="1" dirty="0">
                <a:solidFill>
                  <a:srgbClr val="7030A0"/>
                </a:solidFill>
                <a:latin typeface="华文中宋" panose="02010600040101010101" charset="-122"/>
                <a:ea typeface="华文中宋" panose="02010600040101010101" charset="-122"/>
              </a:rPr>
              <a:t>4</a:t>
            </a:r>
            <a:r>
              <a:rPr lang="zh-CN" altLang="en-US" sz="2800" b="1" dirty="0">
                <a:solidFill>
                  <a:srgbClr val="7030A0"/>
                </a:solidFill>
                <a:latin typeface="华文中宋" panose="02010600040101010101" charset="-122"/>
                <a:ea typeface="华文中宋" panose="02010600040101010101" charset="-122"/>
              </a:rPr>
              <a:t>半个鱼身被咬烂了；</a:t>
            </a:r>
            <a:endParaRPr lang="zh-CN" altLang="en-US" sz="2800" b="1" dirty="0">
              <a:solidFill>
                <a:srgbClr val="7030A0"/>
              </a:solidFill>
              <a:latin typeface="华文中宋" panose="02010600040101010101" charset="-122"/>
              <a:ea typeface="华文中宋" panose="02010600040101010101" charset="-122"/>
            </a:endParaRPr>
          </a:p>
          <a:p>
            <a:pPr>
              <a:lnSpc>
                <a:spcPct val="160000"/>
              </a:lnSpc>
              <a:buClrTx/>
              <a:buSzTx/>
              <a:buFontTx/>
              <a:buNone/>
            </a:pPr>
            <a:r>
              <a:rPr lang="en-US" altLang="zh-CN" sz="2800" b="1" dirty="0">
                <a:solidFill>
                  <a:srgbClr val="7030A0"/>
                </a:solidFill>
                <a:latin typeface="华文中宋" panose="02010600040101010101" charset="-122"/>
                <a:ea typeface="华文中宋" panose="02010600040101010101" charset="-122"/>
              </a:rPr>
              <a:t>5</a:t>
            </a:r>
            <a:r>
              <a:rPr lang="zh-CN" altLang="en-US" sz="2800" b="1" dirty="0">
                <a:solidFill>
                  <a:srgbClr val="7030A0"/>
                </a:solidFill>
                <a:latin typeface="华文中宋" panose="02010600040101010101" charset="-122"/>
                <a:ea typeface="华文中宋" panose="02010600040101010101" charset="-122"/>
              </a:rPr>
              <a:t>大马林鱼只剩下残骸</a:t>
            </a:r>
            <a:r>
              <a:rPr lang="en-US" altLang="zh-CN" sz="2800" b="1">
                <a:solidFill>
                  <a:srgbClr val="7030A0"/>
                </a:solidFill>
                <a:latin typeface="华文中宋" panose="02010600040101010101" charset="-122"/>
                <a:ea typeface="华文中宋" panose="02010600040101010101" charset="-122"/>
              </a:rPr>
              <a:t>…</a:t>
            </a:r>
            <a:endParaRPr lang="en-US" altLang="zh-CN" sz="2800" b="1">
              <a:solidFill>
                <a:srgbClr val="7030A0"/>
              </a:solidFill>
              <a:latin typeface="华文中宋" panose="02010600040101010101" charset="-122"/>
              <a:ea typeface="华文中宋" panose="02010600040101010101" charset="-122"/>
            </a:endParaRPr>
          </a:p>
        </p:txBody>
      </p:sp>
      <p:sp>
        <p:nvSpPr>
          <p:cNvPr id="48133" name="文本框 48132"/>
          <p:cNvSpPr txBox="1"/>
          <p:nvPr/>
        </p:nvSpPr>
        <p:spPr>
          <a:xfrm>
            <a:off x="725805" y="5353050"/>
            <a:ext cx="10641330" cy="1198880"/>
          </a:xfrm>
          <a:prstGeom prst="rect">
            <a:avLst/>
          </a:prstGeom>
          <a:noFill/>
          <a:ln w="9525">
            <a:noFill/>
          </a:ln>
        </p:spPr>
        <p:txBody>
          <a:bodyPr wrap="square" anchor="t" anchorCtr="0">
            <a:spAutoFit/>
          </a:bodyPr>
          <a:p>
            <a:pPr>
              <a:spcBef>
                <a:spcPct val="50000"/>
              </a:spcBef>
            </a:pPr>
            <a:r>
              <a:rPr lang="en-US" altLang="zh-CN" sz="3200" b="1" dirty="0">
                <a:solidFill>
                  <a:srgbClr val="000099"/>
                </a:solidFill>
                <a:latin typeface="Arial" panose="020B0604020202020204" pitchFamily="34" charset="0"/>
                <a:ea typeface="宋体" panose="02010600030101010101" pitchFamily="2" charset="-122"/>
              </a:rPr>
              <a:t>      </a:t>
            </a:r>
            <a:r>
              <a:rPr lang="en-US" altLang="zh-CN" sz="3600" b="1" dirty="0">
                <a:solidFill>
                  <a:srgbClr val="FF0000"/>
                </a:solidFill>
                <a:latin typeface="华文中宋" panose="02010600040101010101" charset="-122"/>
                <a:ea typeface="华文中宋" panose="02010600040101010101" charset="-122"/>
              </a:rPr>
              <a:t> </a:t>
            </a:r>
            <a:r>
              <a:rPr lang="zh-CN" altLang="en-US" sz="3600" b="1" dirty="0">
                <a:solidFill>
                  <a:srgbClr val="FF0000"/>
                </a:solidFill>
                <a:latin typeface="华文中宋" panose="02010600040101010101" charset="-122"/>
                <a:ea typeface="华文中宋" panose="02010600040101010101" charset="-122"/>
              </a:rPr>
              <a:t>每次胜利都付出惨重的代价，最终遭到无可挽救的失败。</a:t>
            </a:r>
            <a:endParaRPr lang="zh-CN" altLang="en-US" sz="3600" b="1" dirty="0">
              <a:solidFill>
                <a:srgbClr val="FF0000"/>
              </a:solidFill>
              <a:latin typeface="华文中宋" panose="02010600040101010101" charset="-122"/>
              <a:ea typeface="华文中宋" panose="02010600040101010101" charset="-122"/>
            </a:endParaRPr>
          </a:p>
        </p:txBody>
      </p:sp>
      <p:sp>
        <p:nvSpPr>
          <p:cNvPr id="23557"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9457"/>
                                        </p:tgtEl>
                                        <p:attrNameLst>
                                          <p:attrName>style.visibility</p:attrName>
                                        </p:attrNameLst>
                                      </p:cBhvr>
                                      <p:to>
                                        <p:strVal val="visible"/>
                                      </p:to>
                                    </p:set>
                                    <p:anim calcmode="lin" valueType="num">
                                      <p:cBhvr>
                                        <p:cTn id="7" dur="1000" fill="hold"/>
                                        <p:tgtEl>
                                          <p:spTgt spid="19457"/>
                                        </p:tgtEl>
                                        <p:attrNameLst>
                                          <p:attrName>ppt_w</p:attrName>
                                        </p:attrNameLst>
                                      </p:cBhvr>
                                      <p:tavLst>
                                        <p:tav tm="0">
                                          <p:val>
                                            <p:strVal val="#ppt_w*0.70"/>
                                          </p:val>
                                        </p:tav>
                                        <p:tav tm="100000">
                                          <p:val>
                                            <p:strVal val="#ppt_w"/>
                                          </p:val>
                                        </p:tav>
                                      </p:tavLst>
                                    </p:anim>
                                    <p:anim calcmode="lin" valueType="num">
                                      <p:cBhvr>
                                        <p:cTn id="8" dur="1000" fill="hold"/>
                                        <p:tgtEl>
                                          <p:spTgt spid="19457"/>
                                        </p:tgtEl>
                                        <p:attrNameLst>
                                          <p:attrName>ppt_h</p:attrName>
                                        </p:attrNameLst>
                                      </p:cBhvr>
                                      <p:tavLst>
                                        <p:tav tm="0">
                                          <p:val>
                                            <p:strVal val="#ppt_h"/>
                                          </p:val>
                                        </p:tav>
                                        <p:tav tm="100000">
                                          <p:val>
                                            <p:strVal val="#ppt_h"/>
                                          </p:val>
                                        </p:tav>
                                      </p:tavLst>
                                    </p:anim>
                                    <p:animEffect transition="in" filter="fade">
                                      <p:cBhvr>
                                        <p:cTn id="9" dur="1000"/>
                                        <p:tgtEl>
                                          <p:spTgt spid="19457"/>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000" fill="hold">
                                          <p:stCondLst>
                                            <p:cond delay="0"/>
                                          </p:stCondLst>
                                        </p:cTn>
                                        <p:tgtEl>
                                          <p:spTgt spid="48131">
                                            <p:txEl>
                                              <p:charRg st="0" end="12"/>
                                            </p:txEl>
                                          </p:spTgt>
                                        </p:tgtEl>
                                        <p:attrNameLst>
                                          <p:attrName>style.visibility</p:attrName>
                                        </p:attrNameLst>
                                      </p:cBhvr>
                                      <p:to>
                                        <p:strVal val="visible"/>
                                      </p:to>
                                    </p:set>
                                    <p:anim calcmode="lin" valueType="num">
                                      <p:cBhvr additive="base">
                                        <p:cTn id="13" dur="1000" fill="hold"/>
                                        <p:tgtEl>
                                          <p:spTgt spid="48131">
                                            <p:txEl>
                                              <p:charRg st="0" end="12"/>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8131">
                                            <p:txEl>
                                              <p:charRg st="0" end="12"/>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000" fill="hold">
                                          <p:stCondLst>
                                            <p:cond delay="0"/>
                                          </p:stCondLst>
                                        </p:cTn>
                                        <p:tgtEl>
                                          <p:spTgt spid="48131">
                                            <p:txEl>
                                              <p:charRg st="12" end="24"/>
                                            </p:txEl>
                                          </p:spTgt>
                                        </p:tgtEl>
                                        <p:attrNameLst>
                                          <p:attrName>style.visibility</p:attrName>
                                        </p:attrNameLst>
                                      </p:cBhvr>
                                      <p:to>
                                        <p:strVal val="visible"/>
                                      </p:to>
                                    </p:set>
                                    <p:anim calcmode="lin" valueType="num">
                                      <p:cBhvr additive="base">
                                        <p:cTn id="18" dur="1000" fill="hold"/>
                                        <p:tgtEl>
                                          <p:spTgt spid="48131">
                                            <p:txEl>
                                              <p:charRg st="12" end="24"/>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48131">
                                            <p:txEl>
                                              <p:charRg st="12" end="24"/>
                                            </p:txEl>
                                          </p:spTgt>
                                        </p:tgtEl>
                                        <p:attrNameLst>
                                          <p:attrName>ppt_y</p:attrName>
                                        </p:attrNameLst>
                                      </p:cBhvr>
                                      <p:tavLst>
                                        <p:tav tm="0">
                                          <p:val>
                                            <p:strVal val="1+#ppt_h/2"/>
                                          </p:val>
                                        </p:tav>
                                        <p:tav tm="100000">
                                          <p:val>
                                            <p:strVal val="#ppt_y"/>
                                          </p:val>
                                        </p:tav>
                                      </p:tavLst>
                                    </p:anim>
                                  </p:childTnLst>
                                </p:cTn>
                              </p:par>
                            </p:childTnLst>
                          </p:cTn>
                        </p:par>
                        <p:par>
                          <p:cTn id="20" fill="hold">
                            <p:stCondLst>
                              <p:cond delay="3000"/>
                            </p:stCondLst>
                            <p:childTnLst>
                              <p:par>
                                <p:cTn id="21" presetID="2" presetClass="entr" presetSubtype="4" fill="hold" grpId="0" nodeType="afterEffect">
                                  <p:stCondLst>
                                    <p:cond delay="0"/>
                                  </p:stCondLst>
                                  <p:childTnLst>
                                    <p:set>
                                      <p:cBhvr>
                                        <p:cTn id="22" dur="1000" fill="hold">
                                          <p:stCondLst>
                                            <p:cond delay="0"/>
                                          </p:stCondLst>
                                        </p:cTn>
                                        <p:tgtEl>
                                          <p:spTgt spid="48131">
                                            <p:txEl>
                                              <p:charRg st="24" end="36"/>
                                            </p:txEl>
                                          </p:spTgt>
                                        </p:tgtEl>
                                        <p:attrNameLst>
                                          <p:attrName>style.visibility</p:attrName>
                                        </p:attrNameLst>
                                      </p:cBhvr>
                                      <p:to>
                                        <p:strVal val="visible"/>
                                      </p:to>
                                    </p:set>
                                    <p:anim calcmode="lin" valueType="num">
                                      <p:cBhvr additive="base">
                                        <p:cTn id="23" dur="1000" fill="hold"/>
                                        <p:tgtEl>
                                          <p:spTgt spid="48131">
                                            <p:txEl>
                                              <p:charRg st="24" end="36"/>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48131">
                                            <p:txEl>
                                              <p:charRg st="24" end="36"/>
                                            </p:txEl>
                                          </p:spTgt>
                                        </p:tgtEl>
                                        <p:attrNameLst>
                                          <p:attrName>ppt_y</p:attrName>
                                        </p:attrNameLst>
                                      </p:cBhvr>
                                      <p:tavLst>
                                        <p:tav tm="0">
                                          <p:val>
                                            <p:strVal val="1+#ppt_h/2"/>
                                          </p:val>
                                        </p:tav>
                                        <p:tav tm="100000">
                                          <p:val>
                                            <p:strVal val="#ppt_y"/>
                                          </p:val>
                                        </p:tav>
                                      </p:tavLst>
                                    </p:anim>
                                  </p:childTnLst>
                                </p:cTn>
                              </p:par>
                            </p:childTnLst>
                          </p:cTn>
                        </p:par>
                        <p:par>
                          <p:cTn id="25" fill="hold">
                            <p:stCondLst>
                              <p:cond delay="4000"/>
                            </p:stCondLst>
                            <p:childTnLst>
                              <p:par>
                                <p:cTn id="26" presetID="2" presetClass="entr" presetSubtype="4" fill="hold" grpId="0" nodeType="afterEffect">
                                  <p:stCondLst>
                                    <p:cond delay="0"/>
                                  </p:stCondLst>
                                  <p:childTnLst>
                                    <p:set>
                                      <p:cBhvr>
                                        <p:cTn id="27" dur="1000" fill="hold">
                                          <p:stCondLst>
                                            <p:cond delay="0"/>
                                          </p:stCondLst>
                                        </p:cTn>
                                        <p:tgtEl>
                                          <p:spTgt spid="48131">
                                            <p:txEl>
                                              <p:charRg st="36" end="48"/>
                                            </p:txEl>
                                          </p:spTgt>
                                        </p:tgtEl>
                                        <p:attrNameLst>
                                          <p:attrName>style.visibility</p:attrName>
                                        </p:attrNameLst>
                                      </p:cBhvr>
                                      <p:to>
                                        <p:strVal val="visible"/>
                                      </p:to>
                                    </p:set>
                                    <p:anim calcmode="lin" valueType="num">
                                      <p:cBhvr additive="base">
                                        <p:cTn id="28" dur="1000" fill="hold"/>
                                        <p:tgtEl>
                                          <p:spTgt spid="48131">
                                            <p:txEl>
                                              <p:charRg st="36" end="48"/>
                                            </p:txEl>
                                          </p:spTgt>
                                        </p:tgtEl>
                                        <p:attrNameLst>
                                          <p:attrName>ppt_x</p:attrName>
                                        </p:attrNameLst>
                                      </p:cBhvr>
                                      <p:tavLst>
                                        <p:tav tm="0">
                                          <p:val>
                                            <p:strVal val="#ppt_x"/>
                                          </p:val>
                                        </p:tav>
                                        <p:tav tm="100000">
                                          <p:val>
                                            <p:strVal val="#ppt_x"/>
                                          </p:val>
                                        </p:tav>
                                      </p:tavLst>
                                    </p:anim>
                                    <p:anim calcmode="lin" valueType="num">
                                      <p:cBhvr additive="base">
                                        <p:cTn id="29" dur="1000" fill="hold"/>
                                        <p:tgtEl>
                                          <p:spTgt spid="48131">
                                            <p:txEl>
                                              <p:charRg st="36" end="48"/>
                                            </p:txEl>
                                          </p:spTgt>
                                        </p:tgtEl>
                                        <p:attrNameLst>
                                          <p:attrName>ppt_y</p:attrName>
                                        </p:attrNameLst>
                                      </p:cBhvr>
                                      <p:tavLst>
                                        <p:tav tm="0">
                                          <p:val>
                                            <p:strVal val="1+#ppt_h/2"/>
                                          </p:val>
                                        </p:tav>
                                        <p:tav tm="100000">
                                          <p:val>
                                            <p:strVal val="#ppt_y"/>
                                          </p:val>
                                        </p:tav>
                                      </p:tavLst>
                                    </p:anim>
                                  </p:childTnLst>
                                </p:cTn>
                              </p:par>
                            </p:childTnLst>
                          </p:cTn>
                        </p:par>
                        <p:par>
                          <p:cTn id="30" fill="hold">
                            <p:stCondLst>
                              <p:cond delay="5000"/>
                            </p:stCondLst>
                            <p:childTnLst>
                              <p:par>
                                <p:cTn id="31" presetID="2" presetClass="entr" presetSubtype="4" fill="hold" grpId="0" nodeType="afterEffect">
                                  <p:stCondLst>
                                    <p:cond delay="0"/>
                                  </p:stCondLst>
                                  <p:childTnLst>
                                    <p:set>
                                      <p:cBhvr>
                                        <p:cTn id="32" dur="1000" fill="hold">
                                          <p:stCondLst>
                                            <p:cond delay="0"/>
                                          </p:stCondLst>
                                        </p:cTn>
                                        <p:tgtEl>
                                          <p:spTgt spid="48131">
                                            <p:txEl>
                                              <p:charRg st="48" end="60"/>
                                            </p:txEl>
                                          </p:spTgt>
                                        </p:tgtEl>
                                        <p:attrNameLst>
                                          <p:attrName>style.visibility</p:attrName>
                                        </p:attrNameLst>
                                      </p:cBhvr>
                                      <p:to>
                                        <p:strVal val="visible"/>
                                      </p:to>
                                    </p:set>
                                    <p:anim calcmode="lin" valueType="num">
                                      <p:cBhvr additive="base">
                                        <p:cTn id="33" dur="1000" fill="hold"/>
                                        <p:tgtEl>
                                          <p:spTgt spid="48131">
                                            <p:txEl>
                                              <p:charRg st="48" end="60"/>
                                            </p:txEl>
                                          </p:spTgt>
                                        </p:tgtEl>
                                        <p:attrNameLst>
                                          <p:attrName>ppt_x</p:attrName>
                                        </p:attrNameLst>
                                      </p:cBhvr>
                                      <p:tavLst>
                                        <p:tav tm="0">
                                          <p:val>
                                            <p:strVal val="#ppt_x"/>
                                          </p:val>
                                        </p:tav>
                                        <p:tav tm="100000">
                                          <p:val>
                                            <p:strVal val="#ppt_x"/>
                                          </p:val>
                                        </p:tav>
                                      </p:tavLst>
                                    </p:anim>
                                    <p:anim calcmode="lin" valueType="num">
                                      <p:cBhvr additive="base">
                                        <p:cTn id="34" dur="1000" fill="hold"/>
                                        <p:tgtEl>
                                          <p:spTgt spid="48131">
                                            <p:txEl>
                                              <p:charRg st="48" end="60"/>
                                            </p:txEl>
                                          </p:spTgt>
                                        </p:tgtEl>
                                        <p:attrNameLst>
                                          <p:attrName>ppt_y</p:attrName>
                                        </p:attrNameLst>
                                      </p:cBhvr>
                                      <p:tavLst>
                                        <p:tav tm="0">
                                          <p:val>
                                            <p:strVal val="1+#ppt_h/2"/>
                                          </p:val>
                                        </p:tav>
                                        <p:tav tm="100000">
                                          <p:val>
                                            <p:strVal val="#ppt_y"/>
                                          </p:val>
                                        </p:tav>
                                      </p:tavLst>
                                    </p:anim>
                                  </p:childTnLst>
                                </p:cTn>
                              </p:par>
                            </p:childTnLst>
                          </p:cTn>
                        </p:par>
                        <p:par>
                          <p:cTn id="35" fill="hold">
                            <p:stCondLst>
                              <p:cond delay="6000"/>
                            </p:stCondLst>
                            <p:childTnLst>
                              <p:par>
                                <p:cTn id="36" presetID="2" presetClass="entr" presetSubtype="4" fill="hold" nodeType="afterEffect">
                                  <p:stCondLst>
                                    <p:cond delay="0"/>
                                  </p:stCondLst>
                                  <p:childTnLst>
                                    <p:set>
                                      <p:cBhvr>
                                        <p:cTn id="37" dur="1" fill="hold">
                                          <p:stCondLst>
                                            <p:cond delay="0"/>
                                          </p:stCondLst>
                                        </p:cTn>
                                        <p:tgtEl>
                                          <p:spTgt spid="48132">
                                            <p:txEl>
                                              <p:charRg st="0" end="13"/>
                                            </p:txEl>
                                          </p:spTgt>
                                        </p:tgtEl>
                                        <p:attrNameLst>
                                          <p:attrName>style.visibility</p:attrName>
                                        </p:attrNameLst>
                                      </p:cBhvr>
                                      <p:to>
                                        <p:strVal val="visible"/>
                                      </p:to>
                                    </p:set>
                                    <p:anim calcmode="lin" valueType="num">
                                      <p:cBhvr additive="base">
                                        <p:cTn id="38" dur="500" fill="hold"/>
                                        <p:tgtEl>
                                          <p:spTgt spid="48132">
                                            <p:txEl>
                                              <p:charRg st="0" end="13"/>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48132">
                                            <p:txEl>
                                              <p:charRg st="0" end="13"/>
                                            </p:txEl>
                                          </p:spTgt>
                                        </p:tgtEl>
                                        <p:attrNameLst>
                                          <p:attrName>ppt_y</p:attrName>
                                        </p:attrNameLst>
                                      </p:cBhvr>
                                      <p:tavLst>
                                        <p:tav tm="0">
                                          <p:val>
                                            <p:strVal val="1+#ppt_h/2"/>
                                          </p:val>
                                        </p:tav>
                                        <p:tav tm="100000">
                                          <p:val>
                                            <p:strVal val="#ppt_y"/>
                                          </p:val>
                                        </p:tav>
                                      </p:tavLst>
                                    </p:anim>
                                  </p:childTnLst>
                                </p:cTn>
                              </p:par>
                            </p:childTnLst>
                          </p:cTn>
                        </p:par>
                        <p:par>
                          <p:cTn id="40" fill="hold">
                            <p:stCondLst>
                              <p:cond delay="6500"/>
                            </p:stCondLst>
                            <p:childTnLst>
                              <p:par>
                                <p:cTn id="41" presetID="2" presetClass="entr" presetSubtype="4" fill="hold" nodeType="afterEffect">
                                  <p:stCondLst>
                                    <p:cond delay="0"/>
                                  </p:stCondLst>
                                  <p:childTnLst>
                                    <p:set>
                                      <p:cBhvr>
                                        <p:cTn id="42" dur="1" fill="hold">
                                          <p:stCondLst>
                                            <p:cond delay="0"/>
                                          </p:stCondLst>
                                        </p:cTn>
                                        <p:tgtEl>
                                          <p:spTgt spid="48132">
                                            <p:txEl>
                                              <p:charRg st="13" end="24"/>
                                            </p:txEl>
                                          </p:spTgt>
                                        </p:tgtEl>
                                        <p:attrNameLst>
                                          <p:attrName>style.visibility</p:attrName>
                                        </p:attrNameLst>
                                      </p:cBhvr>
                                      <p:to>
                                        <p:strVal val="visible"/>
                                      </p:to>
                                    </p:set>
                                    <p:anim calcmode="lin" valueType="num">
                                      <p:cBhvr additive="base">
                                        <p:cTn id="43" dur="500" fill="hold"/>
                                        <p:tgtEl>
                                          <p:spTgt spid="48132">
                                            <p:txEl>
                                              <p:charRg st="13" end="2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8132">
                                            <p:txEl>
                                              <p:charRg st="13" end="24"/>
                                            </p:txEl>
                                          </p:spTgt>
                                        </p:tgtEl>
                                        <p:attrNameLst>
                                          <p:attrName>ppt_y</p:attrName>
                                        </p:attrNameLst>
                                      </p:cBhvr>
                                      <p:tavLst>
                                        <p:tav tm="0">
                                          <p:val>
                                            <p:strVal val="1+#ppt_h/2"/>
                                          </p:val>
                                        </p:tav>
                                        <p:tav tm="100000">
                                          <p:val>
                                            <p:strVal val="#ppt_y"/>
                                          </p:val>
                                        </p:tav>
                                      </p:tavLst>
                                    </p:anim>
                                  </p:childTnLst>
                                </p:cTn>
                              </p:par>
                            </p:childTnLst>
                          </p:cTn>
                        </p:par>
                        <p:par>
                          <p:cTn id="45" fill="hold">
                            <p:stCondLst>
                              <p:cond delay="7000"/>
                            </p:stCondLst>
                            <p:childTnLst>
                              <p:par>
                                <p:cTn id="46" presetID="2" presetClass="entr" presetSubtype="4" fill="hold" nodeType="afterEffect">
                                  <p:stCondLst>
                                    <p:cond delay="0"/>
                                  </p:stCondLst>
                                  <p:childTnLst>
                                    <p:set>
                                      <p:cBhvr>
                                        <p:cTn id="47" dur="1" fill="hold">
                                          <p:stCondLst>
                                            <p:cond delay="0"/>
                                          </p:stCondLst>
                                        </p:cTn>
                                        <p:tgtEl>
                                          <p:spTgt spid="48132">
                                            <p:txEl>
                                              <p:charRg st="24" end="31"/>
                                            </p:txEl>
                                          </p:spTgt>
                                        </p:tgtEl>
                                        <p:attrNameLst>
                                          <p:attrName>style.visibility</p:attrName>
                                        </p:attrNameLst>
                                      </p:cBhvr>
                                      <p:to>
                                        <p:strVal val="visible"/>
                                      </p:to>
                                    </p:set>
                                    <p:anim calcmode="lin" valueType="num">
                                      <p:cBhvr additive="base">
                                        <p:cTn id="48" dur="500" fill="hold"/>
                                        <p:tgtEl>
                                          <p:spTgt spid="48132">
                                            <p:txEl>
                                              <p:charRg st="24" end="31"/>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8132">
                                            <p:txEl>
                                              <p:charRg st="24" end="31"/>
                                            </p:txEl>
                                          </p:spTgt>
                                        </p:tgtEl>
                                        <p:attrNameLst>
                                          <p:attrName>ppt_y</p:attrName>
                                        </p:attrNameLst>
                                      </p:cBhvr>
                                      <p:tavLst>
                                        <p:tav tm="0">
                                          <p:val>
                                            <p:strVal val="1+#ppt_h/2"/>
                                          </p:val>
                                        </p:tav>
                                        <p:tav tm="100000">
                                          <p:val>
                                            <p:strVal val="#ppt_y"/>
                                          </p:val>
                                        </p:tav>
                                      </p:tavLst>
                                    </p:anim>
                                  </p:childTnLst>
                                </p:cTn>
                              </p:par>
                            </p:childTnLst>
                          </p:cTn>
                        </p:par>
                        <p:par>
                          <p:cTn id="50" fill="hold">
                            <p:stCondLst>
                              <p:cond delay="7500"/>
                            </p:stCondLst>
                            <p:childTnLst>
                              <p:par>
                                <p:cTn id="51" presetID="2" presetClass="entr" presetSubtype="4" fill="hold" nodeType="afterEffect">
                                  <p:stCondLst>
                                    <p:cond delay="0"/>
                                  </p:stCondLst>
                                  <p:childTnLst>
                                    <p:set>
                                      <p:cBhvr>
                                        <p:cTn id="52" dur="1" fill="hold">
                                          <p:stCondLst>
                                            <p:cond delay="0"/>
                                          </p:stCondLst>
                                        </p:cTn>
                                        <p:tgtEl>
                                          <p:spTgt spid="48132">
                                            <p:txEl>
                                              <p:charRg st="31" end="42"/>
                                            </p:txEl>
                                          </p:spTgt>
                                        </p:tgtEl>
                                        <p:attrNameLst>
                                          <p:attrName>style.visibility</p:attrName>
                                        </p:attrNameLst>
                                      </p:cBhvr>
                                      <p:to>
                                        <p:strVal val="visible"/>
                                      </p:to>
                                    </p:set>
                                    <p:anim calcmode="lin" valueType="num">
                                      <p:cBhvr additive="base">
                                        <p:cTn id="53" dur="500" fill="hold"/>
                                        <p:tgtEl>
                                          <p:spTgt spid="48132">
                                            <p:txEl>
                                              <p:charRg st="31" end="4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48132">
                                            <p:txEl>
                                              <p:charRg st="31" end="42"/>
                                            </p:txEl>
                                          </p:spTgt>
                                        </p:tgtEl>
                                        <p:attrNameLst>
                                          <p:attrName>ppt_y</p:attrName>
                                        </p:attrNameLst>
                                      </p:cBhvr>
                                      <p:tavLst>
                                        <p:tav tm="0">
                                          <p:val>
                                            <p:strVal val="1+#ppt_h/2"/>
                                          </p:val>
                                        </p:tav>
                                        <p:tav tm="100000">
                                          <p:val>
                                            <p:strVal val="#ppt_y"/>
                                          </p:val>
                                        </p:tav>
                                      </p:tavLst>
                                    </p:anim>
                                  </p:childTnLst>
                                </p:cTn>
                              </p:par>
                            </p:childTnLst>
                          </p:cTn>
                        </p:par>
                        <p:par>
                          <p:cTn id="55" fill="hold">
                            <p:stCondLst>
                              <p:cond delay="8000"/>
                            </p:stCondLst>
                            <p:childTnLst>
                              <p:par>
                                <p:cTn id="56" presetID="2" presetClass="entr" presetSubtype="4" fill="hold" nodeType="afterEffect">
                                  <p:stCondLst>
                                    <p:cond delay="0"/>
                                  </p:stCondLst>
                                  <p:childTnLst>
                                    <p:set>
                                      <p:cBhvr>
                                        <p:cTn id="57" dur="1" fill="hold">
                                          <p:stCondLst>
                                            <p:cond delay="0"/>
                                          </p:stCondLst>
                                        </p:cTn>
                                        <p:tgtEl>
                                          <p:spTgt spid="48132">
                                            <p:txEl>
                                              <p:charRg st="42" end="54"/>
                                            </p:txEl>
                                          </p:spTgt>
                                        </p:tgtEl>
                                        <p:attrNameLst>
                                          <p:attrName>style.visibility</p:attrName>
                                        </p:attrNameLst>
                                      </p:cBhvr>
                                      <p:to>
                                        <p:strVal val="visible"/>
                                      </p:to>
                                    </p:set>
                                    <p:anim calcmode="lin" valueType="num">
                                      <p:cBhvr additive="base">
                                        <p:cTn id="58" dur="500" fill="hold"/>
                                        <p:tgtEl>
                                          <p:spTgt spid="48132">
                                            <p:txEl>
                                              <p:charRg st="42" end="54"/>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48132">
                                            <p:txEl>
                                              <p:charRg st="42" end="54"/>
                                            </p:txEl>
                                          </p:spTgt>
                                        </p:tgtEl>
                                        <p:attrNameLst>
                                          <p:attrName>ppt_y</p:attrName>
                                        </p:attrNameLst>
                                      </p:cBhvr>
                                      <p:tavLst>
                                        <p:tav tm="0">
                                          <p:val>
                                            <p:strVal val="1+#ppt_h/2"/>
                                          </p:val>
                                        </p:tav>
                                        <p:tav tm="100000">
                                          <p:val>
                                            <p:strVal val="#ppt_y"/>
                                          </p:val>
                                        </p:tav>
                                      </p:tavLst>
                                    </p:anim>
                                  </p:childTnLst>
                                </p:cTn>
                              </p:par>
                            </p:childTnLst>
                          </p:cTn>
                        </p:par>
                        <p:par>
                          <p:cTn id="60" fill="hold">
                            <p:stCondLst>
                              <p:cond delay="8500"/>
                            </p:stCondLst>
                            <p:childTnLst>
                              <p:par>
                                <p:cTn id="61" presetID="55" presetClass="entr" presetSubtype="0" fill="hold" grpId="0" nodeType="afterEffect">
                                  <p:stCondLst>
                                    <p:cond delay="0"/>
                                  </p:stCondLst>
                                  <p:childTnLst>
                                    <p:set>
                                      <p:cBhvr>
                                        <p:cTn id="62" dur="1" fill="hold">
                                          <p:stCondLst>
                                            <p:cond delay="0"/>
                                          </p:stCondLst>
                                        </p:cTn>
                                        <p:tgtEl>
                                          <p:spTgt spid="48133"/>
                                        </p:tgtEl>
                                        <p:attrNameLst>
                                          <p:attrName>style.visibility</p:attrName>
                                        </p:attrNameLst>
                                      </p:cBhvr>
                                      <p:to>
                                        <p:strVal val="visible"/>
                                      </p:to>
                                    </p:set>
                                    <p:anim calcmode="lin" valueType="num">
                                      <p:cBhvr>
                                        <p:cTn id="63" dur="1000" fill="hold"/>
                                        <p:tgtEl>
                                          <p:spTgt spid="48133"/>
                                        </p:tgtEl>
                                        <p:attrNameLst>
                                          <p:attrName>ppt_w</p:attrName>
                                        </p:attrNameLst>
                                      </p:cBhvr>
                                      <p:tavLst>
                                        <p:tav tm="0">
                                          <p:val>
                                            <p:strVal val="#ppt_w*0.70"/>
                                          </p:val>
                                        </p:tav>
                                        <p:tav tm="100000">
                                          <p:val>
                                            <p:strVal val="#ppt_w"/>
                                          </p:val>
                                        </p:tav>
                                      </p:tavLst>
                                    </p:anim>
                                    <p:anim calcmode="lin" valueType="num">
                                      <p:cBhvr>
                                        <p:cTn id="64" dur="1000" fill="hold"/>
                                        <p:tgtEl>
                                          <p:spTgt spid="48133"/>
                                        </p:tgtEl>
                                        <p:attrNameLst>
                                          <p:attrName>ppt_h</p:attrName>
                                        </p:attrNameLst>
                                      </p:cBhvr>
                                      <p:tavLst>
                                        <p:tav tm="0">
                                          <p:val>
                                            <p:strVal val="#ppt_h"/>
                                          </p:val>
                                        </p:tav>
                                        <p:tav tm="100000">
                                          <p:val>
                                            <p:strVal val="#ppt_h"/>
                                          </p:val>
                                        </p:tav>
                                      </p:tavLst>
                                    </p:anim>
                                    <p:animEffect transition="in" filter="fade">
                                      <p:cBhvr>
                                        <p:cTn id="65" dur="1000"/>
                                        <p:tgtEl>
                                          <p:spTgt spid="48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3" grpId="0"/>
      <p:bldP spid="19457" grpId="0"/>
      <p:bldP spid="4813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图片 10243" descr="e1703006200896137-fm"/>
          <p:cNvPicPr>
            <a:picLocks noChangeAspect="1"/>
          </p:cNvPicPr>
          <p:nvPr/>
        </p:nvPicPr>
        <p:blipFill>
          <a:blip r:embed="rId1"/>
          <a:stretch>
            <a:fillRect/>
          </a:stretch>
        </p:blipFill>
        <p:spPr>
          <a:xfrm>
            <a:off x="212090" y="127635"/>
            <a:ext cx="4140835" cy="6602730"/>
          </a:xfrm>
          <a:prstGeom prst="rect">
            <a:avLst/>
          </a:prstGeom>
          <a:noFill/>
          <a:ln w="9525">
            <a:noFill/>
          </a:ln>
        </p:spPr>
      </p:pic>
      <p:sp>
        <p:nvSpPr>
          <p:cNvPr id="20484" name="文本框 10245"/>
          <p:cNvSpPr txBox="1"/>
          <p:nvPr/>
        </p:nvSpPr>
        <p:spPr>
          <a:xfrm>
            <a:off x="6671628" y="290830"/>
            <a:ext cx="2300287" cy="706755"/>
          </a:xfrm>
          <a:prstGeom prst="rect">
            <a:avLst/>
          </a:prstGeom>
          <a:noFill/>
          <a:ln w="9525">
            <a:noFill/>
          </a:ln>
        </p:spPr>
        <p:txBody>
          <a:bodyPr wrap="square" anchor="t" anchorCtr="0">
            <a:spAutoFit/>
          </a:bodyPr>
          <a:p>
            <a:pPr>
              <a:spcBef>
                <a:spcPct val="50000"/>
              </a:spcBef>
            </a:pPr>
            <a:r>
              <a:rPr lang="zh-CN" altLang="en-US" sz="4000" b="1" dirty="0">
                <a:solidFill>
                  <a:srgbClr val="FF0000"/>
                </a:solidFill>
                <a:latin typeface="微软雅黑" panose="020B0503020204020204" charset="-122"/>
                <a:ea typeface="微软雅黑" panose="020B0503020204020204" charset="-122"/>
              </a:rPr>
              <a:t>人物形象</a:t>
            </a:r>
            <a:endParaRPr lang="zh-CN" altLang="en-US" sz="4000" b="1" dirty="0">
              <a:solidFill>
                <a:srgbClr val="FF0000"/>
              </a:solidFill>
              <a:latin typeface="微软雅黑" panose="020B0503020204020204" charset="-122"/>
              <a:ea typeface="微软雅黑" panose="020B0503020204020204" charset="-122"/>
            </a:endParaRPr>
          </a:p>
        </p:txBody>
      </p:sp>
      <p:sp>
        <p:nvSpPr>
          <p:cNvPr id="24580"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
        <p:nvSpPr>
          <p:cNvPr id="2" name="文本框 1"/>
          <p:cNvSpPr txBox="1"/>
          <p:nvPr/>
        </p:nvSpPr>
        <p:spPr>
          <a:xfrm>
            <a:off x="4895215" y="1442085"/>
            <a:ext cx="6777990" cy="4831080"/>
          </a:xfrm>
          <a:prstGeom prst="rect">
            <a:avLst/>
          </a:prstGeom>
          <a:noFill/>
        </p:spPr>
        <p:txBody>
          <a:bodyPr wrap="square" rtlCol="0">
            <a:spAutoFit/>
          </a:bodyPr>
          <a:p>
            <a:pPr algn="l">
              <a:buNone/>
            </a:pPr>
            <a:r>
              <a:rPr lang="en-US" altLang="zh-CN" sz="3600" b="1" dirty="0">
                <a:solidFill>
                  <a:srgbClr val="000099"/>
                </a:solidFill>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一个面临厄运甚至绝境、永不屈服、 永不放弃</a:t>
            </a:r>
            <a:r>
              <a:rPr lang="en-US" altLang="zh-CN" sz="4400" b="1">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的硬汉子！</a:t>
            </a:r>
            <a:endParaRPr lang="zh-CN" altLang="en-US" sz="3600" b="1" dirty="0">
              <a:latin typeface="华文中宋" panose="02010600040101010101" charset="-122"/>
              <a:ea typeface="华文中宋" panose="02010600040101010101" charset="-122"/>
            </a:endParaRPr>
          </a:p>
          <a:p>
            <a:pPr algn="l">
              <a:buNone/>
            </a:pPr>
            <a:endParaRPr lang="zh-CN" altLang="en-US" sz="3600" b="1" dirty="0">
              <a:latin typeface="华文中宋" panose="02010600040101010101" charset="-122"/>
              <a:ea typeface="华文中宋" panose="02010600040101010101" charset="-122"/>
            </a:endParaRPr>
          </a:p>
          <a:p>
            <a:pPr algn="l">
              <a:buNone/>
            </a:pPr>
            <a:r>
              <a:rPr lang="zh-CN" altLang="en-US" sz="4800" b="1" dirty="0">
                <a:latin typeface="华文中宋" panose="02010600040101010101" charset="-122"/>
                <a:ea typeface="华文中宋" panose="02010600040101010101" charset="-122"/>
                <a:sym typeface="+mn-ea"/>
              </a:rPr>
              <a:t>     </a:t>
            </a:r>
            <a:r>
              <a:rPr lang="zh-CN" altLang="en-US" sz="3600" b="1" dirty="0">
                <a:latin typeface="华文中宋" panose="02010600040101010101" charset="-122"/>
                <a:ea typeface="华文中宋" panose="02010600040101010101" charset="-122"/>
                <a:sym typeface="+mn-ea"/>
              </a:rPr>
              <a:t>一个人并不是生来要给打败</a:t>
            </a:r>
            <a:endParaRPr lang="zh-CN" altLang="en-US" sz="3600" b="1" dirty="0">
              <a:latin typeface="华文中宋" panose="02010600040101010101" charset="-122"/>
              <a:ea typeface="华文中宋" panose="02010600040101010101" charset="-122"/>
            </a:endParaRPr>
          </a:p>
          <a:p>
            <a:pPr algn="l">
              <a:buNone/>
            </a:pPr>
            <a:r>
              <a:rPr lang="zh-CN" altLang="en-US" sz="3600" b="1" dirty="0">
                <a:latin typeface="华文中宋" panose="02010600040101010101" charset="-122"/>
                <a:ea typeface="华文中宋" panose="02010600040101010101" charset="-122"/>
                <a:sym typeface="+mn-ea"/>
              </a:rPr>
              <a:t>的</a:t>
            </a:r>
            <a:r>
              <a:rPr lang="en-US" altLang="zh-CN" sz="3600" b="1">
                <a:latin typeface="华文中宋" panose="02010600040101010101" charset="-122"/>
                <a:ea typeface="华文中宋" panose="02010600040101010101" charset="-122"/>
                <a:sym typeface="+mn-ea"/>
              </a:rPr>
              <a:t>……</a:t>
            </a:r>
            <a:r>
              <a:rPr lang="zh-CN" altLang="en-US" sz="3600" b="1" dirty="0">
                <a:latin typeface="华文中宋" panose="02010600040101010101" charset="-122"/>
                <a:ea typeface="华文中宋" panose="02010600040101010101" charset="-122"/>
                <a:sym typeface="+mn-ea"/>
              </a:rPr>
              <a:t>你尽可以把他消灭掉，可就是打不败他。</a:t>
            </a:r>
            <a:endParaRPr lang="zh-CN" altLang="en-US" sz="3600" b="1" dirty="0">
              <a:latin typeface="华文中宋" panose="02010600040101010101" charset="-122"/>
              <a:ea typeface="华文中宋" panose="02010600040101010101" charset="-122"/>
            </a:endParaRPr>
          </a:p>
          <a:p>
            <a:pPr algn="l">
              <a:buNone/>
            </a:pPr>
            <a:r>
              <a:rPr lang="zh-CN" altLang="en-US" sz="3600" b="1" dirty="0">
                <a:solidFill>
                  <a:srgbClr val="FF3300"/>
                </a:solidFill>
                <a:latin typeface="华文中宋" panose="02010600040101010101" charset="-122"/>
                <a:ea typeface="华文中宋" panose="02010600040101010101" charset="-122"/>
                <a:sym typeface="+mn-ea"/>
              </a:rPr>
              <a:t>                 </a:t>
            </a:r>
            <a:r>
              <a:rPr lang="en-US" altLang="zh-CN" sz="3600" b="1" dirty="0">
                <a:solidFill>
                  <a:srgbClr val="FF3300"/>
                </a:solidFill>
                <a:latin typeface="华文中宋" panose="02010600040101010101" charset="-122"/>
                <a:ea typeface="华文中宋" panose="02010600040101010101" charset="-122"/>
                <a:sym typeface="+mn-ea"/>
              </a:rPr>
              <a:t>----</a:t>
            </a:r>
            <a:r>
              <a:rPr lang="zh-CN" altLang="en-US" sz="3600" b="1" dirty="0">
                <a:solidFill>
                  <a:srgbClr val="FF3300"/>
                </a:solidFill>
                <a:latin typeface="华文中宋" panose="02010600040101010101" charset="-122"/>
                <a:ea typeface="华文中宋" panose="02010600040101010101" charset="-122"/>
                <a:sym typeface="+mn-ea"/>
              </a:rPr>
              <a:t>桑地亚哥</a:t>
            </a:r>
            <a:endParaRPr lang="zh-CN" altLang="en-US" sz="3600" b="1" dirty="0">
              <a:solidFill>
                <a:srgbClr val="FF3300"/>
              </a:solidFill>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0482"/>
                                        </p:tgtEl>
                                        <p:attrNameLst>
                                          <p:attrName>style.visibility</p:attrName>
                                        </p:attrNameLst>
                                      </p:cBhvr>
                                      <p:to>
                                        <p:strVal val="visible"/>
                                      </p:to>
                                    </p:set>
                                    <p:anim calcmode="lin" valueType="num">
                                      <p:cBhvr additive="base">
                                        <p:cTn id="7" dur="1000" fill="hold"/>
                                        <p:tgtEl>
                                          <p:spTgt spid="20482"/>
                                        </p:tgtEl>
                                        <p:attrNameLst>
                                          <p:attrName>ppt_x</p:attrName>
                                        </p:attrNameLst>
                                      </p:cBhvr>
                                      <p:tavLst>
                                        <p:tav tm="0">
                                          <p:val>
                                            <p:strVal val="#ppt_x"/>
                                          </p:val>
                                        </p:tav>
                                        <p:tav tm="100000">
                                          <p:val>
                                            <p:strVal val="#ppt_x"/>
                                          </p:val>
                                        </p:tav>
                                      </p:tavLst>
                                    </p:anim>
                                    <p:anim calcmode="lin" valueType="num">
                                      <p:cBhvr additive="base">
                                        <p:cTn id="8" dur="1000" fill="hold"/>
                                        <p:tgtEl>
                                          <p:spTgt spid="2048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20484"/>
                                        </p:tgtEl>
                                        <p:attrNameLst>
                                          <p:attrName>style.visibility</p:attrName>
                                        </p:attrNameLst>
                                      </p:cBhvr>
                                      <p:to>
                                        <p:strVal val="visible"/>
                                      </p:to>
                                    </p:set>
                                    <p:anim calcmode="lin" valueType="num">
                                      <p:cBhvr additive="base">
                                        <p:cTn id="11" dur="1000" fill="hold"/>
                                        <p:tgtEl>
                                          <p:spTgt spid="20484"/>
                                        </p:tgtEl>
                                        <p:attrNameLst>
                                          <p:attrName>ppt_x</p:attrName>
                                        </p:attrNameLst>
                                      </p:cBhvr>
                                      <p:tavLst>
                                        <p:tav tm="0">
                                          <p:val>
                                            <p:strVal val="#ppt_x"/>
                                          </p:val>
                                        </p:tav>
                                        <p:tav tm="100000">
                                          <p:val>
                                            <p:strVal val="#ppt_x"/>
                                          </p:val>
                                        </p:tav>
                                      </p:tavLst>
                                    </p:anim>
                                    <p:anim calcmode="lin" valueType="num">
                                      <p:cBhvr additive="base">
                                        <p:cTn id="12" dur="1000" fill="hold"/>
                                        <p:tgtEl>
                                          <p:spTgt spid="2048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strVal val="#ppt_w*0.70"/>
                                          </p:val>
                                        </p:tav>
                                        <p:tav tm="100000">
                                          <p:val>
                                            <p:strVal val="#ppt_w"/>
                                          </p:val>
                                        </p:tav>
                                      </p:tavLst>
                                    </p:anim>
                                    <p:anim calcmode="lin" valueType="num">
                                      <p:cBhvr>
                                        <p:cTn id="17" dur="1000" fill="hold"/>
                                        <p:tgtEl>
                                          <p:spTgt spid="2"/>
                                        </p:tgtEl>
                                        <p:attrNameLst>
                                          <p:attrName>ppt_h</p:attrName>
                                        </p:attrNameLst>
                                      </p:cBhvr>
                                      <p:tavLst>
                                        <p:tav tm="0">
                                          <p:val>
                                            <p:strVal val="#ppt_h"/>
                                          </p:val>
                                        </p:tav>
                                        <p:tav tm="100000">
                                          <p:val>
                                            <p:strVal val="#ppt_h"/>
                                          </p:val>
                                        </p:tav>
                                      </p:tavLst>
                                    </p:anim>
                                    <p:animEffect transition="in" filter="fade">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21506" name="图片 4099" descr="海明威"/>
          <p:cNvPicPr>
            <a:picLocks noChangeAspect="1"/>
          </p:cNvPicPr>
          <p:nvPr/>
        </p:nvPicPr>
        <p:blipFill>
          <a:blip r:embed="rId1"/>
          <a:stretch>
            <a:fillRect/>
          </a:stretch>
        </p:blipFill>
        <p:spPr>
          <a:xfrm>
            <a:off x="297815" y="51435"/>
            <a:ext cx="4570095" cy="6755130"/>
          </a:xfrm>
          <a:prstGeom prst="rect">
            <a:avLst/>
          </a:prstGeom>
          <a:noFill/>
          <a:ln w="9525">
            <a:noFill/>
          </a:ln>
        </p:spPr>
      </p:pic>
      <p:sp>
        <p:nvSpPr>
          <p:cNvPr id="25603" name="文本框 4100"/>
          <p:cNvSpPr txBox="1"/>
          <p:nvPr/>
        </p:nvSpPr>
        <p:spPr>
          <a:xfrm>
            <a:off x="3717290" y="161925"/>
            <a:ext cx="736600" cy="4905375"/>
          </a:xfrm>
          <a:prstGeom prst="rect">
            <a:avLst/>
          </a:prstGeom>
          <a:solidFill>
            <a:schemeClr val="accent3"/>
          </a:solidFill>
          <a:ln w="9525">
            <a:noFill/>
          </a:ln>
        </p:spPr>
        <p:txBody>
          <a:bodyPr vert="eaVert" wrap="square" anchor="t">
            <a:spAutoFit/>
          </a:bodyPr>
          <a:p>
            <a:pPr>
              <a:spcBef>
                <a:spcPct val="50000"/>
              </a:spcBef>
            </a:pPr>
            <a:r>
              <a:rPr lang="zh-CN" altLang="en-US" sz="3600" b="1" noProof="1" dirty="0">
                <a:solidFill>
                  <a:srgbClr val="FF0000"/>
                </a:solidFill>
                <a:latin typeface="华文中宋" panose="02010600040101010101" charset="-122"/>
                <a:ea typeface="华文中宋" panose="02010600040101010101" charset="-122"/>
                <a:cs typeface="+mn-cs"/>
              </a:rPr>
              <a:t>美利坚民族的精神丰碑</a:t>
            </a:r>
            <a:endParaRPr lang="zh-CN" altLang="en-US" sz="3600" b="1" noProof="1" dirty="0">
              <a:solidFill>
                <a:srgbClr val="FF0000"/>
              </a:solidFill>
              <a:latin typeface="华文中宋" panose="02010600040101010101" charset="-122"/>
              <a:ea typeface="华文中宋" panose="02010600040101010101" charset="-122"/>
            </a:endParaRPr>
          </a:p>
        </p:txBody>
      </p:sp>
      <p:sp>
        <p:nvSpPr>
          <p:cNvPr id="21508" name="文本框 1"/>
          <p:cNvSpPr txBox="1"/>
          <p:nvPr/>
        </p:nvSpPr>
        <p:spPr>
          <a:xfrm>
            <a:off x="6390005" y="480695"/>
            <a:ext cx="4107815" cy="1322070"/>
          </a:xfrm>
          <a:prstGeom prst="rect">
            <a:avLst/>
          </a:prstGeom>
          <a:noFill/>
          <a:ln w="9525">
            <a:noFill/>
          </a:ln>
        </p:spPr>
        <p:txBody>
          <a:bodyPr wrap="square" anchor="t" anchorCtr="0">
            <a:spAutoFit/>
          </a:bodyPr>
          <a:p>
            <a:r>
              <a:rPr lang="zh-CN" altLang="en-US" sz="4000" b="1" dirty="0">
                <a:solidFill>
                  <a:srgbClr val="FF0000"/>
                </a:solidFill>
                <a:latin typeface="微软雅黑" panose="020B0503020204020204" charset="-122"/>
                <a:ea typeface="微软雅黑" panose="020B0503020204020204" charset="-122"/>
              </a:rPr>
              <a:t>约翰</a:t>
            </a:r>
            <a:r>
              <a:rPr lang="en-US" altLang="zh-CN" sz="4000" b="1">
                <a:solidFill>
                  <a:srgbClr val="FF0000"/>
                </a:solidFill>
                <a:latin typeface="微软雅黑" panose="020B0503020204020204" charset="-122"/>
                <a:ea typeface="微软雅黑" panose="020B0503020204020204" charset="-122"/>
              </a:rPr>
              <a:t>·</a:t>
            </a:r>
            <a:r>
              <a:rPr lang="zh-CN" altLang="en-US" sz="4000" b="1" dirty="0">
                <a:solidFill>
                  <a:srgbClr val="FF0000"/>
                </a:solidFill>
                <a:latin typeface="微软雅黑" panose="020B0503020204020204" charset="-122"/>
                <a:ea typeface="微软雅黑" panose="020B0503020204020204" charset="-122"/>
              </a:rPr>
              <a:t>肯尼迪总统评价海明威</a:t>
            </a:r>
            <a:endParaRPr lang="zh-CN" altLang="en-US" sz="4000" b="1" dirty="0">
              <a:solidFill>
                <a:srgbClr val="FF0000"/>
              </a:solidFill>
              <a:latin typeface="微软雅黑" panose="020B0503020204020204" charset="-122"/>
              <a:ea typeface="微软雅黑" panose="020B0503020204020204" charset="-122"/>
            </a:endParaRPr>
          </a:p>
        </p:txBody>
      </p:sp>
      <p:sp>
        <p:nvSpPr>
          <p:cNvPr id="2" name="文本框 1"/>
          <p:cNvSpPr txBox="1"/>
          <p:nvPr/>
        </p:nvSpPr>
        <p:spPr>
          <a:xfrm>
            <a:off x="5384800" y="2532380"/>
            <a:ext cx="6280785" cy="3691890"/>
          </a:xfrm>
          <a:prstGeom prst="rect">
            <a:avLst/>
          </a:prstGeom>
          <a:noFill/>
        </p:spPr>
        <p:txBody>
          <a:bodyPr wrap="square" rtlCol="0">
            <a:spAutoFit/>
          </a:bodyPr>
          <a:p>
            <a:pPr algn="l">
              <a:lnSpc>
                <a:spcPct val="130000"/>
              </a:lnSpc>
            </a:pPr>
            <a:r>
              <a:rPr lang="en-US" altLang="zh-CN" sz="3600" b="1" dirty="0">
                <a:latin typeface="华文中宋" panose="02010600040101010101" charset="-122"/>
                <a:ea typeface="华文中宋" panose="02010600040101010101" charset="-122"/>
                <a:cs typeface="华文中宋" panose="02010600040101010101" charset="-122"/>
                <a:sym typeface="+mn-ea"/>
              </a:rPr>
              <a:t>     “</a:t>
            </a:r>
            <a:r>
              <a:rPr lang="zh-CN" altLang="en-US" sz="3600" b="1" dirty="0">
                <a:latin typeface="华文中宋" panose="02010600040101010101" charset="-122"/>
                <a:ea typeface="华文中宋" panose="02010600040101010101" charset="-122"/>
                <a:cs typeface="华文中宋" panose="02010600040101010101" charset="-122"/>
                <a:sym typeface="+mn-ea"/>
              </a:rPr>
              <a:t>几乎没有哪个美国人比欧内斯特</a:t>
            </a:r>
            <a:r>
              <a:rPr lang="en-US" altLang="zh-CN" sz="3600" b="1">
                <a:latin typeface="华文中宋" panose="02010600040101010101" charset="-122"/>
                <a:ea typeface="华文中宋" panose="02010600040101010101" charset="-122"/>
                <a:cs typeface="华文中宋" panose="02010600040101010101" charset="-122"/>
                <a:sym typeface="+mn-ea"/>
              </a:rPr>
              <a:t>·</a:t>
            </a:r>
            <a:r>
              <a:rPr lang="zh-CN" altLang="en-US" sz="3600" b="1" dirty="0">
                <a:latin typeface="华文中宋" panose="02010600040101010101" charset="-122"/>
                <a:ea typeface="华文中宋" panose="02010600040101010101" charset="-122"/>
                <a:cs typeface="华文中宋" panose="02010600040101010101" charset="-122"/>
                <a:sym typeface="+mn-ea"/>
              </a:rPr>
              <a:t>海明威对美国人民的感情和态度产生过更大的影响。” </a:t>
            </a:r>
            <a:r>
              <a:rPr lang="en-US" altLang="zh-CN" sz="3600" b="1">
                <a:latin typeface="华文中宋" panose="02010600040101010101" charset="-122"/>
                <a:ea typeface="华文中宋" panose="02010600040101010101" charset="-122"/>
                <a:cs typeface="华文中宋" panose="02010600040101010101" charset="-122"/>
                <a:sym typeface="+mn-ea"/>
              </a:rPr>
              <a:t>……</a:t>
            </a:r>
            <a:r>
              <a:rPr lang="en-US" altLang="zh-CN" sz="3600" b="1" dirty="0">
                <a:latin typeface="华文中宋" panose="02010600040101010101" charset="-122"/>
                <a:ea typeface="华文中宋" panose="02010600040101010101" charset="-122"/>
                <a:cs typeface="华文中宋" panose="02010600040101010101" charset="-122"/>
                <a:sym typeface="+mn-ea"/>
              </a:rPr>
              <a:t> “</a:t>
            </a:r>
            <a:r>
              <a:rPr lang="zh-CN" altLang="en-US" sz="3600" b="1" dirty="0">
                <a:latin typeface="华文中宋" panose="02010600040101010101" charset="-122"/>
                <a:ea typeface="华文中宋" panose="02010600040101010101" charset="-122"/>
                <a:cs typeface="华文中宋" panose="02010600040101010101" charset="-122"/>
                <a:sym typeface="+mn-ea"/>
              </a:rPr>
              <a:t>本世纪（</a:t>
            </a:r>
            <a:r>
              <a:rPr lang="en-US" altLang="zh-CN" sz="3600" b="1" dirty="0">
                <a:latin typeface="华文中宋" panose="02010600040101010101" charset="-122"/>
                <a:ea typeface="华文中宋" panose="02010600040101010101" charset="-122"/>
                <a:cs typeface="华文中宋" panose="02010600040101010101" charset="-122"/>
                <a:sym typeface="+mn-ea"/>
              </a:rPr>
              <a:t>20</a:t>
            </a:r>
            <a:r>
              <a:rPr lang="zh-CN" altLang="en-US" sz="3600" b="1" dirty="0">
                <a:latin typeface="华文中宋" panose="02010600040101010101" charset="-122"/>
                <a:ea typeface="华文中宋" panose="02010600040101010101" charset="-122"/>
                <a:cs typeface="华文中宋" panose="02010600040101010101" charset="-122"/>
                <a:sym typeface="+mn-ea"/>
              </a:rPr>
              <a:t>世纪）最伟大的作家之一。” </a:t>
            </a:r>
            <a:endParaRPr kumimoji="0" lang="zh-CN" altLang="en-US" sz="3600" b="1" i="0" u="none" strike="noStrike" kern="1200" cap="none" spc="0" normalizeH="0" baseline="0" noProof="1" dirty="0">
              <a:solidFill>
                <a:schemeClr val="accent2"/>
              </a:solidFill>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21506"/>
                                        </p:tgtEl>
                                        <p:attrNameLst>
                                          <p:attrName>style.visibility</p:attrName>
                                        </p:attrNameLst>
                                      </p:cBhvr>
                                      <p:to>
                                        <p:strVal val="visible"/>
                                      </p:to>
                                    </p:set>
                                    <p:anim calcmode="lin" valueType="num">
                                      <p:cBhvr additive="base">
                                        <p:cTn id="7" dur="1000" fill="hold"/>
                                        <p:tgtEl>
                                          <p:spTgt spid="21506"/>
                                        </p:tgtEl>
                                        <p:attrNameLst>
                                          <p:attrName>ppt_x</p:attrName>
                                        </p:attrNameLst>
                                      </p:cBhvr>
                                      <p:tavLst>
                                        <p:tav tm="0">
                                          <p:val>
                                            <p:strVal val="#ppt_x"/>
                                          </p:val>
                                        </p:tav>
                                        <p:tav tm="100000">
                                          <p:val>
                                            <p:strVal val="#ppt_x"/>
                                          </p:val>
                                        </p:tav>
                                      </p:tavLst>
                                    </p:anim>
                                    <p:anim calcmode="lin" valueType="num">
                                      <p:cBhvr additive="base">
                                        <p:cTn id="8" dur="1000" fill="hold"/>
                                        <p:tgtEl>
                                          <p:spTgt spid="2150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25603"/>
                                        </p:tgtEl>
                                        <p:attrNameLst>
                                          <p:attrName>style.visibility</p:attrName>
                                        </p:attrNameLst>
                                      </p:cBhvr>
                                      <p:to>
                                        <p:strVal val="visible"/>
                                      </p:to>
                                    </p:set>
                                    <p:anim calcmode="lin" valueType="num">
                                      <p:cBhvr additive="base">
                                        <p:cTn id="11" dur="1000" fill="hold"/>
                                        <p:tgtEl>
                                          <p:spTgt spid="25603"/>
                                        </p:tgtEl>
                                        <p:attrNameLst>
                                          <p:attrName>ppt_x</p:attrName>
                                        </p:attrNameLst>
                                      </p:cBhvr>
                                      <p:tavLst>
                                        <p:tav tm="0">
                                          <p:val>
                                            <p:strVal val="#ppt_x"/>
                                          </p:val>
                                        </p:tav>
                                        <p:tav tm="100000">
                                          <p:val>
                                            <p:strVal val="#ppt_x"/>
                                          </p:val>
                                        </p:tav>
                                      </p:tavLst>
                                    </p:anim>
                                    <p:anim calcmode="lin" valueType="num">
                                      <p:cBhvr additive="base">
                                        <p:cTn id="12" dur="1000" fill="hold"/>
                                        <p:tgtEl>
                                          <p:spTgt spid="2560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000" fill="hold">
                                          <p:stCondLst>
                                            <p:cond delay="0"/>
                                          </p:stCondLst>
                                        </p:cTn>
                                        <p:tgtEl>
                                          <p:spTgt spid="21508"/>
                                        </p:tgtEl>
                                        <p:attrNameLst>
                                          <p:attrName>style.visibility</p:attrName>
                                        </p:attrNameLst>
                                      </p:cBhvr>
                                      <p:to>
                                        <p:strVal val="visible"/>
                                      </p:to>
                                    </p:set>
                                    <p:anim calcmode="lin" valueType="num">
                                      <p:cBhvr additive="base">
                                        <p:cTn id="15" dur="1000" fill="hold"/>
                                        <p:tgtEl>
                                          <p:spTgt spid="21508"/>
                                        </p:tgtEl>
                                        <p:attrNameLst>
                                          <p:attrName>ppt_x</p:attrName>
                                        </p:attrNameLst>
                                      </p:cBhvr>
                                      <p:tavLst>
                                        <p:tav tm="0">
                                          <p:val>
                                            <p:strVal val="#ppt_x"/>
                                          </p:val>
                                        </p:tav>
                                        <p:tav tm="100000">
                                          <p:val>
                                            <p:strVal val="#ppt_x"/>
                                          </p:val>
                                        </p:tav>
                                      </p:tavLst>
                                    </p:anim>
                                    <p:anim calcmode="lin" valueType="num">
                                      <p:cBhvr additive="base">
                                        <p:cTn id="16" dur="1000" fill="hold"/>
                                        <p:tgtEl>
                                          <p:spTgt spid="21508"/>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6" presetClass="entr" presetSubtype="16" fill="hold" grpId="0" nodeType="afterEffect">
                                  <p:stCondLst>
                                    <p:cond delay="0"/>
                                  </p:stCondLst>
                                  <p:childTnLst>
                                    <p:set>
                                      <p:cBhvr>
                                        <p:cTn id="19" dur="1000" fill="hold">
                                          <p:stCondLst>
                                            <p:cond delay="0"/>
                                          </p:stCondLst>
                                        </p:cTn>
                                        <p:tgtEl>
                                          <p:spTgt spid="2"/>
                                        </p:tgtEl>
                                        <p:attrNameLst>
                                          <p:attrName>style.visibility</p:attrName>
                                        </p:attrNameLst>
                                      </p:cBhvr>
                                      <p:to>
                                        <p:strVal val="visible"/>
                                      </p:to>
                                    </p:set>
                                    <p:animEffect transition="in" filter="circle(in)">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ldLvl="0" animBg="1"/>
      <p:bldP spid="21508"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内容占位符 67585"/>
          <p:cNvSpPr>
            <a:spLocks noGrp="1"/>
          </p:cNvSpPr>
          <p:nvPr>
            <p:ph idx="4294967295"/>
          </p:nvPr>
        </p:nvSpPr>
        <p:spPr>
          <a:xfrm>
            <a:off x="4370388" y="411163"/>
            <a:ext cx="3756025" cy="863600"/>
          </a:xfrm>
        </p:spPr>
        <p:txBody>
          <a:bodyPr anchor="t" anchorCtr="0"/>
          <a:p>
            <a:pPr>
              <a:buNone/>
            </a:pPr>
            <a:r>
              <a:rPr lang="zh-CN" altLang="en-US" sz="4400" b="1" dirty="0">
                <a:solidFill>
                  <a:srgbClr val="FF0000"/>
                </a:solidFill>
                <a:latin typeface="微软雅黑" panose="020B0503020204020204" charset="-122"/>
                <a:ea typeface="微软雅黑" panose="020B0503020204020204" charset="-122"/>
              </a:rPr>
              <a:t>硬汉子的形象</a:t>
            </a:r>
            <a:endParaRPr lang="zh-CN" altLang="en-US" sz="4400" b="1" dirty="0">
              <a:solidFill>
                <a:srgbClr val="FF0000"/>
              </a:solidFill>
              <a:latin typeface="微软雅黑" panose="020B0503020204020204" charset="-122"/>
              <a:ea typeface="微软雅黑" panose="020B0503020204020204" charset="-122"/>
            </a:endParaRPr>
          </a:p>
        </p:txBody>
      </p:sp>
      <p:sp>
        <p:nvSpPr>
          <p:cNvPr id="67587" name="文本框 67586"/>
          <p:cNvSpPr txBox="1"/>
          <p:nvPr/>
        </p:nvSpPr>
        <p:spPr>
          <a:xfrm>
            <a:off x="1023620" y="1390650"/>
            <a:ext cx="10360025" cy="5015865"/>
          </a:xfrm>
          <a:prstGeom prst="rect">
            <a:avLst/>
          </a:prstGeom>
          <a:noFill/>
          <a:ln w="9525">
            <a:noFill/>
          </a:ln>
        </p:spPr>
        <p:txBody>
          <a:bodyPr wrap="square" anchor="t" anchorCtr="0">
            <a:spAutoFit/>
          </a:bodyPr>
          <a:p>
            <a:pPr>
              <a:lnSpc>
                <a:spcPct val="160000"/>
              </a:lnSpc>
              <a:spcBef>
                <a:spcPct val="50000"/>
              </a:spcBef>
            </a:pPr>
            <a:r>
              <a:rPr lang="en-US" altLang="zh-CN" sz="3600" b="1" dirty="0">
                <a:latin typeface="Tahoma" panose="020B0604030504040204" pitchFamily="34" charset="0"/>
                <a:ea typeface="宋体" panose="02010600030101010101" pitchFamily="2" charset="-122"/>
              </a:rPr>
              <a:t>       </a:t>
            </a:r>
            <a:r>
              <a:rPr lang="zh-CN" altLang="en-US" sz="4000" b="1" dirty="0">
                <a:latin typeface="华文中宋" panose="02010600040101010101" charset="-122"/>
                <a:ea typeface="华文中宋" panose="02010600040101010101" charset="-122"/>
              </a:rPr>
              <a:t>在“武器”简陋、孤立无援、鲨鱼轮番来袭的情况下，老人凭着自己的勇气、毅力和智慧进行了奋勇的抗争，在他身上，我们可以看到一种百折不挠、坚强不屈、勇于面对暴力和死亡的“硬汉子”性格。</a:t>
            </a:r>
            <a:endParaRPr lang="zh-CN" altLang="en-US" sz="4000" b="1" dirty="0">
              <a:latin typeface="华文中宋" panose="02010600040101010101" charset="-122"/>
              <a:ea typeface="华文中宋" panose="02010600040101010101" charset="-122"/>
            </a:endParaRPr>
          </a:p>
        </p:txBody>
      </p:sp>
      <p:sp>
        <p:nvSpPr>
          <p:cNvPr id="26627"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2529">
                                            <p:txEl>
                                              <p:charRg st="0" end="7"/>
                                            </p:txEl>
                                          </p:spTgt>
                                        </p:tgtEl>
                                        <p:attrNameLst>
                                          <p:attrName>style.visibility</p:attrName>
                                        </p:attrNameLst>
                                      </p:cBhvr>
                                      <p:to>
                                        <p:strVal val="visible"/>
                                      </p:to>
                                    </p:set>
                                    <p:anim calcmode="lin" valueType="num">
                                      <p:cBhvr additive="base">
                                        <p:cTn id="7" dur="1000" fill="hold"/>
                                        <p:tgtEl>
                                          <p:spTgt spid="22529">
                                            <p:txEl>
                                              <p:charRg st="0" end="7"/>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22529">
                                            <p:txEl>
                                              <p:charRg st="0" end="7"/>
                                            </p:tx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7587"/>
                                        </p:tgtEl>
                                        <p:attrNameLst>
                                          <p:attrName>style.visibility</p:attrName>
                                        </p:attrNameLst>
                                      </p:cBhvr>
                                      <p:to>
                                        <p:strVal val="visible"/>
                                      </p:to>
                                    </p:set>
                                    <p:anim calcmode="lin" valueType="num">
                                      <p:cBhvr>
                                        <p:cTn id="12" dur="1000" fill="hold"/>
                                        <p:tgtEl>
                                          <p:spTgt spid="67587"/>
                                        </p:tgtEl>
                                        <p:attrNameLst>
                                          <p:attrName>ppt_w</p:attrName>
                                        </p:attrNameLst>
                                      </p:cBhvr>
                                      <p:tavLst>
                                        <p:tav tm="0">
                                          <p:val>
                                            <p:strVal val="#ppt_w*0.70"/>
                                          </p:val>
                                        </p:tav>
                                        <p:tav tm="100000">
                                          <p:val>
                                            <p:strVal val="#ppt_w"/>
                                          </p:val>
                                        </p:tav>
                                      </p:tavLst>
                                    </p:anim>
                                    <p:anim calcmode="lin" valueType="num">
                                      <p:cBhvr>
                                        <p:cTn id="13" dur="1000" fill="hold"/>
                                        <p:tgtEl>
                                          <p:spTgt spid="67587"/>
                                        </p:tgtEl>
                                        <p:attrNameLst>
                                          <p:attrName>ppt_h</p:attrName>
                                        </p:attrNameLst>
                                      </p:cBhvr>
                                      <p:tavLst>
                                        <p:tav tm="0">
                                          <p:val>
                                            <p:strVal val="#ppt_h"/>
                                          </p:val>
                                        </p:tav>
                                        <p:tav tm="100000">
                                          <p:val>
                                            <p:strVal val="#ppt_h"/>
                                          </p:val>
                                        </p:tav>
                                      </p:tavLst>
                                    </p:anim>
                                    <p:animEffect transition="in" filter="fade">
                                      <p:cBhvr>
                                        <p:cTn id="14" dur="1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P spid="22529"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文本占位符 65537"/>
          <p:cNvSpPr>
            <a:spLocks noGrp="1"/>
          </p:cNvSpPr>
          <p:nvPr>
            <p:ph idx="4294967295"/>
          </p:nvPr>
        </p:nvSpPr>
        <p:spPr>
          <a:xfrm>
            <a:off x="5974080" y="1289050"/>
            <a:ext cx="5446713" cy="5126038"/>
          </a:xfrm>
        </p:spPr>
        <p:txBody>
          <a:bodyPr anchor="t" anchorCtr="0"/>
          <a:p>
            <a:pPr marL="0" indent="0">
              <a:lnSpc>
                <a:spcPct val="130000"/>
              </a:lnSpc>
              <a:buNone/>
            </a:pPr>
            <a:r>
              <a:rPr lang="en-US" altLang="zh-CN" sz="4400" b="1" dirty="0">
                <a:latin typeface="华文中宋" panose="02010600040101010101" charset="-122"/>
                <a:ea typeface="华文中宋" panose="02010600040101010101" charset="-122"/>
              </a:rPr>
              <a:t>1</a:t>
            </a:r>
            <a:r>
              <a:rPr lang="zh-CN" altLang="en-US" sz="4400" b="1" dirty="0">
                <a:latin typeface="华文中宋" panose="02010600040101010101" charset="-122"/>
                <a:ea typeface="华文中宋" panose="02010600040101010101" charset="-122"/>
              </a:rPr>
              <a:t>、坚强的意志。 </a:t>
            </a:r>
            <a:endParaRPr lang="zh-CN" altLang="en-US" sz="4400" b="1" dirty="0">
              <a:latin typeface="华文中宋" panose="02010600040101010101" charset="-122"/>
              <a:ea typeface="华文中宋" panose="02010600040101010101" charset="-122"/>
            </a:endParaRPr>
          </a:p>
          <a:p>
            <a:pPr marL="0" indent="0">
              <a:lnSpc>
                <a:spcPct val="130000"/>
              </a:lnSpc>
              <a:buNone/>
            </a:pPr>
            <a:r>
              <a:rPr lang="en-US" altLang="zh-CN" sz="4400" b="1" dirty="0">
                <a:latin typeface="华文中宋" panose="02010600040101010101" charset="-122"/>
                <a:ea typeface="华文中宋" panose="02010600040101010101" charset="-122"/>
              </a:rPr>
              <a:t>2</a:t>
            </a:r>
            <a:r>
              <a:rPr lang="zh-CN" altLang="en-US" sz="4400" b="1" dirty="0">
                <a:latin typeface="华文中宋" panose="02010600040101010101" charset="-122"/>
                <a:ea typeface="华文中宋" panose="02010600040101010101" charset="-122"/>
              </a:rPr>
              <a:t>、狮性的尊严。</a:t>
            </a:r>
            <a:endParaRPr lang="zh-CN" altLang="en-US" sz="4400" b="1" dirty="0">
              <a:latin typeface="华文中宋" panose="02010600040101010101" charset="-122"/>
              <a:ea typeface="华文中宋" panose="02010600040101010101" charset="-122"/>
            </a:endParaRPr>
          </a:p>
          <a:p>
            <a:pPr marL="0" indent="0">
              <a:lnSpc>
                <a:spcPct val="130000"/>
              </a:lnSpc>
              <a:buNone/>
            </a:pPr>
            <a:r>
              <a:rPr lang="en-US" altLang="zh-CN" sz="4400" b="1" dirty="0">
                <a:latin typeface="华文中宋" panose="02010600040101010101" charset="-122"/>
                <a:ea typeface="华文中宋" panose="02010600040101010101" charset="-122"/>
              </a:rPr>
              <a:t>3</a:t>
            </a:r>
            <a:r>
              <a:rPr lang="zh-CN" altLang="en-US" sz="4400" b="1" dirty="0">
                <a:latin typeface="华文中宋" panose="02010600040101010101" charset="-122"/>
                <a:ea typeface="华文中宋" panose="02010600040101010101" charset="-122"/>
              </a:rPr>
              <a:t>、高贵的自信。</a:t>
            </a:r>
            <a:endParaRPr lang="zh-CN" altLang="en-US" sz="4400" b="1" dirty="0">
              <a:latin typeface="华文中宋" panose="02010600040101010101" charset="-122"/>
              <a:ea typeface="华文中宋" panose="02010600040101010101" charset="-122"/>
            </a:endParaRPr>
          </a:p>
          <a:p>
            <a:pPr marL="0" indent="0">
              <a:lnSpc>
                <a:spcPct val="130000"/>
              </a:lnSpc>
              <a:buNone/>
            </a:pPr>
            <a:r>
              <a:rPr lang="en-US" altLang="zh-CN" sz="4400" b="1" dirty="0">
                <a:latin typeface="华文中宋" panose="02010600040101010101" charset="-122"/>
                <a:ea typeface="华文中宋" panose="02010600040101010101" charset="-122"/>
              </a:rPr>
              <a:t>4</a:t>
            </a:r>
            <a:r>
              <a:rPr lang="zh-CN" altLang="en-US" sz="4400" b="1" dirty="0">
                <a:latin typeface="华文中宋" panose="02010600040101010101" charset="-122"/>
                <a:ea typeface="华文中宋" panose="02010600040101010101" charset="-122"/>
              </a:rPr>
              <a:t>、不败的生命准则 。</a:t>
            </a:r>
            <a:endParaRPr lang="zh-CN" altLang="en-US" sz="4400" b="1" dirty="0">
              <a:latin typeface="华文中宋" panose="02010600040101010101" charset="-122"/>
              <a:ea typeface="华文中宋" panose="02010600040101010101" charset="-122"/>
            </a:endParaRPr>
          </a:p>
          <a:p>
            <a:pPr marL="0" indent="0">
              <a:lnSpc>
                <a:spcPct val="130000"/>
              </a:lnSpc>
              <a:buNone/>
            </a:pPr>
            <a:r>
              <a:rPr lang="en-US" altLang="zh-CN" sz="4400" b="1" dirty="0">
                <a:latin typeface="华文中宋" panose="02010600040101010101" charset="-122"/>
                <a:ea typeface="华文中宋" panose="02010600040101010101" charset="-122"/>
              </a:rPr>
              <a:t>5</a:t>
            </a:r>
            <a:r>
              <a:rPr lang="zh-CN" altLang="en-US" sz="4400" b="1" dirty="0">
                <a:latin typeface="华文中宋" panose="02010600040101010101" charset="-122"/>
                <a:ea typeface="华文中宋" panose="02010600040101010101" charset="-122"/>
              </a:rPr>
              <a:t>、直面未来的勇气。</a:t>
            </a:r>
            <a:r>
              <a:rPr lang="zh-CN" altLang="en-US" sz="4400" b="1" dirty="0"/>
              <a:t> </a:t>
            </a:r>
            <a:endParaRPr lang="zh-CN" altLang="en-US" sz="4400" b="1" dirty="0"/>
          </a:p>
        </p:txBody>
      </p:sp>
      <p:pic>
        <p:nvPicPr>
          <p:cNvPr id="24578" name="图片 65538" descr="u=1769078928,519411804&amp;gp=40"/>
          <p:cNvPicPr>
            <a:picLocks noChangeAspect="1"/>
          </p:cNvPicPr>
          <p:nvPr/>
        </p:nvPicPr>
        <p:blipFill>
          <a:blip r:embed="rId1"/>
          <a:stretch>
            <a:fillRect/>
          </a:stretch>
        </p:blipFill>
        <p:spPr>
          <a:xfrm>
            <a:off x="442595" y="222250"/>
            <a:ext cx="4654550" cy="6413500"/>
          </a:xfrm>
          <a:prstGeom prst="rect">
            <a:avLst/>
          </a:prstGeom>
          <a:noFill/>
          <a:ln w="9525">
            <a:noFill/>
          </a:ln>
        </p:spPr>
      </p:pic>
      <p:sp>
        <p:nvSpPr>
          <p:cNvPr id="65540" name="文本框 65539"/>
          <p:cNvSpPr txBox="1"/>
          <p:nvPr/>
        </p:nvSpPr>
        <p:spPr>
          <a:xfrm>
            <a:off x="7714933" y="222250"/>
            <a:ext cx="1965325" cy="1014730"/>
          </a:xfrm>
          <a:prstGeom prst="rect">
            <a:avLst/>
          </a:prstGeom>
          <a:noFill/>
          <a:ln w="9525">
            <a:noFill/>
          </a:ln>
        </p:spPr>
        <p:txBody>
          <a:bodyPr wrap="square" anchor="t" anchorCtr="0">
            <a:spAutoFit/>
          </a:bodyPr>
          <a:p>
            <a:pPr>
              <a:spcBef>
                <a:spcPct val="50000"/>
              </a:spcBef>
            </a:pPr>
            <a:r>
              <a:rPr lang="zh-CN" altLang="en-US" sz="6000" b="1" dirty="0">
                <a:solidFill>
                  <a:srgbClr val="FF0000"/>
                </a:solidFill>
                <a:latin typeface="微软雅黑" panose="020B0503020204020204" charset="-122"/>
                <a:ea typeface="微软雅黑" panose="020B0503020204020204" charset="-122"/>
              </a:rPr>
              <a:t>硬 汉</a:t>
            </a:r>
            <a:endParaRPr lang="zh-CN" altLang="en-US" sz="6000" b="1" dirty="0">
              <a:solidFill>
                <a:srgbClr val="FF0000"/>
              </a:solidFill>
              <a:latin typeface="微软雅黑" panose="020B0503020204020204" charset="-122"/>
              <a:ea typeface="微软雅黑" panose="020B0503020204020204" charset="-122"/>
            </a:endParaRPr>
          </a:p>
        </p:txBody>
      </p:sp>
      <p:sp>
        <p:nvSpPr>
          <p:cNvPr id="28676"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65540">
                                            <p:txEl>
                                              <p:charRg st="0" end="11"/>
                                            </p:txEl>
                                          </p:spTgt>
                                        </p:tgtEl>
                                        <p:attrNameLst>
                                          <p:attrName>style.visibility</p:attrName>
                                        </p:attrNameLst>
                                      </p:cBhvr>
                                      <p:to>
                                        <p:strVal val="visible"/>
                                      </p:to>
                                    </p:set>
                                    <p:anim calcmode="lin" valueType="num">
                                      <p:cBhvr>
                                        <p:cTn id="7" dur="1000" fill="hold"/>
                                        <p:tgtEl>
                                          <p:spTgt spid="65540">
                                            <p:txEl>
                                              <p:charRg st="0" end="11"/>
                                            </p:txEl>
                                          </p:spTgt>
                                        </p:tgtEl>
                                        <p:attrNameLst>
                                          <p:attrName>ppt_x</p:attrName>
                                        </p:attrNameLst>
                                      </p:cBhvr>
                                      <p:tavLst>
                                        <p:tav tm="0">
                                          <p:val>
                                            <p:strVal val="#ppt_x"/>
                                          </p:val>
                                        </p:tav>
                                        <p:tav tm="100000">
                                          <p:val>
                                            <p:strVal val="#ppt_x"/>
                                          </p:val>
                                        </p:tav>
                                      </p:tavLst>
                                    </p:anim>
                                    <p:anim calcmode="lin" valueType="num">
                                      <p:cBhvr>
                                        <p:cTn id="8" dur="1000" fill="hold"/>
                                        <p:tgtEl>
                                          <p:spTgt spid="65540">
                                            <p:txEl>
                                              <p:charRg st="0" end="1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24578"/>
                                        </p:tgtEl>
                                        <p:attrNameLst>
                                          <p:attrName>style.visibility</p:attrName>
                                        </p:attrNameLst>
                                      </p:cBhvr>
                                      <p:to>
                                        <p:strVal val="visible"/>
                                      </p:to>
                                    </p:set>
                                    <p:anim calcmode="lin" valueType="num">
                                      <p:cBhvr additive="base">
                                        <p:cTn id="11" dur="1000" fill="hold"/>
                                        <p:tgtEl>
                                          <p:spTgt spid="24578"/>
                                        </p:tgtEl>
                                        <p:attrNameLst>
                                          <p:attrName>ppt_x</p:attrName>
                                        </p:attrNameLst>
                                      </p:cBhvr>
                                      <p:tavLst>
                                        <p:tav tm="0">
                                          <p:val>
                                            <p:strVal val="#ppt_x"/>
                                          </p:val>
                                        </p:tav>
                                        <p:tav tm="100000">
                                          <p:val>
                                            <p:strVal val="#ppt_x"/>
                                          </p:val>
                                        </p:tav>
                                      </p:tavLst>
                                    </p:anim>
                                    <p:anim calcmode="lin" valueType="num">
                                      <p:cBhvr additive="base">
                                        <p:cTn id="12" dur="1000" fill="hold"/>
                                        <p:tgtEl>
                                          <p:spTgt spid="2457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5" presetClass="entr" presetSubtype="0" fill="hold" grpId="0" nodeType="afterEffect">
                                  <p:stCondLst>
                                    <p:cond delay="0"/>
                                  </p:stCondLst>
                                  <p:childTnLst>
                                    <p:set>
                                      <p:cBhvr>
                                        <p:cTn id="15" dur="1" fill="hold">
                                          <p:stCondLst>
                                            <p:cond delay="0"/>
                                          </p:stCondLst>
                                        </p:cTn>
                                        <p:tgtEl>
                                          <p:spTgt spid="24577">
                                            <p:txEl>
                                              <p:charRg st="0" end="10"/>
                                            </p:txEl>
                                          </p:spTgt>
                                        </p:tgtEl>
                                        <p:attrNameLst>
                                          <p:attrName>style.visibility</p:attrName>
                                        </p:attrNameLst>
                                      </p:cBhvr>
                                      <p:to>
                                        <p:strVal val="visible"/>
                                      </p:to>
                                    </p:set>
                                    <p:anim calcmode="lin" valueType="num">
                                      <p:cBhvr>
                                        <p:cTn id="16" dur="1000" fill="hold"/>
                                        <p:tgtEl>
                                          <p:spTgt spid="24577">
                                            <p:txEl>
                                              <p:charRg st="0" end="10"/>
                                            </p:txEl>
                                          </p:spTgt>
                                        </p:tgtEl>
                                        <p:attrNameLst>
                                          <p:attrName>ppt_w</p:attrName>
                                        </p:attrNameLst>
                                      </p:cBhvr>
                                      <p:tavLst>
                                        <p:tav tm="0">
                                          <p:val>
                                            <p:strVal val="#ppt_w*0.70"/>
                                          </p:val>
                                        </p:tav>
                                        <p:tav tm="100000">
                                          <p:val>
                                            <p:strVal val="#ppt_w"/>
                                          </p:val>
                                        </p:tav>
                                      </p:tavLst>
                                    </p:anim>
                                    <p:anim calcmode="lin" valueType="num">
                                      <p:cBhvr>
                                        <p:cTn id="17" dur="1000" fill="hold"/>
                                        <p:tgtEl>
                                          <p:spTgt spid="24577">
                                            <p:txEl>
                                              <p:charRg st="0" end="10"/>
                                            </p:txEl>
                                          </p:spTgt>
                                        </p:tgtEl>
                                        <p:attrNameLst>
                                          <p:attrName>ppt_h</p:attrName>
                                        </p:attrNameLst>
                                      </p:cBhvr>
                                      <p:tavLst>
                                        <p:tav tm="0">
                                          <p:val>
                                            <p:strVal val="#ppt_h"/>
                                          </p:val>
                                        </p:tav>
                                        <p:tav tm="100000">
                                          <p:val>
                                            <p:strVal val="#ppt_h"/>
                                          </p:val>
                                        </p:tav>
                                      </p:tavLst>
                                    </p:anim>
                                    <p:animEffect transition="in" filter="fade">
                                      <p:cBhvr>
                                        <p:cTn id="18" dur="1000"/>
                                        <p:tgtEl>
                                          <p:spTgt spid="24577">
                                            <p:txEl>
                                              <p:charRg st="0" end="10"/>
                                            </p:txEl>
                                          </p:spTgt>
                                        </p:tgtEl>
                                      </p:cBhvr>
                                    </p:animEffect>
                                  </p:childTnLst>
                                </p:cTn>
                              </p:par>
                            </p:childTnLst>
                          </p:cTn>
                        </p:par>
                        <p:par>
                          <p:cTn id="19" fill="hold">
                            <p:stCondLst>
                              <p:cond delay="2000"/>
                            </p:stCondLst>
                            <p:childTnLst>
                              <p:par>
                                <p:cTn id="20" presetID="55" presetClass="entr" presetSubtype="0" fill="hold" grpId="0" nodeType="afterEffect">
                                  <p:stCondLst>
                                    <p:cond delay="0"/>
                                  </p:stCondLst>
                                  <p:childTnLst>
                                    <p:set>
                                      <p:cBhvr>
                                        <p:cTn id="21" dur="1" fill="hold">
                                          <p:stCondLst>
                                            <p:cond delay="0"/>
                                          </p:stCondLst>
                                        </p:cTn>
                                        <p:tgtEl>
                                          <p:spTgt spid="24577">
                                            <p:txEl>
                                              <p:charRg st="10" end="19"/>
                                            </p:txEl>
                                          </p:spTgt>
                                        </p:tgtEl>
                                        <p:attrNameLst>
                                          <p:attrName>style.visibility</p:attrName>
                                        </p:attrNameLst>
                                      </p:cBhvr>
                                      <p:to>
                                        <p:strVal val="visible"/>
                                      </p:to>
                                    </p:set>
                                    <p:anim calcmode="lin" valueType="num">
                                      <p:cBhvr>
                                        <p:cTn id="22" dur="1000" fill="hold"/>
                                        <p:tgtEl>
                                          <p:spTgt spid="24577">
                                            <p:txEl>
                                              <p:charRg st="10" end="19"/>
                                            </p:txEl>
                                          </p:spTgt>
                                        </p:tgtEl>
                                        <p:attrNameLst>
                                          <p:attrName>ppt_w</p:attrName>
                                        </p:attrNameLst>
                                      </p:cBhvr>
                                      <p:tavLst>
                                        <p:tav tm="0">
                                          <p:val>
                                            <p:strVal val="#ppt_w*0.70"/>
                                          </p:val>
                                        </p:tav>
                                        <p:tav tm="100000">
                                          <p:val>
                                            <p:strVal val="#ppt_w"/>
                                          </p:val>
                                        </p:tav>
                                      </p:tavLst>
                                    </p:anim>
                                    <p:anim calcmode="lin" valueType="num">
                                      <p:cBhvr>
                                        <p:cTn id="23" dur="1000" fill="hold"/>
                                        <p:tgtEl>
                                          <p:spTgt spid="24577">
                                            <p:txEl>
                                              <p:charRg st="10" end="19"/>
                                            </p:txEl>
                                          </p:spTgt>
                                        </p:tgtEl>
                                        <p:attrNameLst>
                                          <p:attrName>ppt_h</p:attrName>
                                        </p:attrNameLst>
                                      </p:cBhvr>
                                      <p:tavLst>
                                        <p:tav tm="0">
                                          <p:val>
                                            <p:strVal val="#ppt_h"/>
                                          </p:val>
                                        </p:tav>
                                        <p:tav tm="100000">
                                          <p:val>
                                            <p:strVal val="#ppt_h"/>
                                          </p:val>
                                        </p:tav>
                                      </p:tavLst>
                                    </p:anim>
                                    <p:animEffect transition="in" filter="fade">
                                      <p:cBhvr>
                                        <p:cTn id="24" dur="1000"/>
                                        <p:tgtEl>
                                          <p:spTgt spid="24577">
                                            <p:txEl>
                                              <p:charRg st="10" end="19"/>
                                            </p:txEl>
                                          </p:spTgt>
                                        </p:tgtEl>
                                      </p:cBhvr>
                                    </p:animEffect>
                                  </p:childTnLst>
                                </p:cTn>
                              </p:par>
                            </p:childTnLst>
                          </p:cTn>
                        </p:par>
                        <p:par>
                          <p:cTn id="25" fill="hold">
                            <p:stCondLst>
                              <p:cond delay="3000"/>
                            </p:stCondLst>
                            <p:childTnLst>
                              <p:par>
                                <p:cTn id="26" presetID="55" presetClass="entr" presetSubtype="0" fill="hold" grpId="0" nodeType="afterEffect">
                                  <p:stCondLst>
                                    <p:cond delay="0"/>
                                  </p:stCondLst>
                                  <p:childTnLst>
                                    <p:set>
                                      <p:cBhvr>
                                        <p:cTn id="27" dur="1" fill="hold">
                                          <p:stCondLst>
                                            <p:cond delay="0"/>
                                          </p:stCondLst>
                                        </p:cTn>
                                        <p:tgtEl>
                                          <p:spTgt spid="24577">
                                            <p:txEl>
                                              <p:charRg st="19" end="28"/>
                                            </p:txEl>
                                          </p:spTgt>
                                        </p:tgtEl>
                                        <p:attrNameLst>
                                          <p:attrName>style.visibility</p:attrName>
                                        </p:attrNameLst>
                                      </p:cBhvr>
                                      <p:to>
                                        <p:strVal val="visible"/>
                                      </p:to>
                                    </p:set>
                                    <p:anim calcmode="lin" valueType="num">
                                      <p:cBhvr>
                                        <p:cTn id="28" dur="1000" fill="hold"/>
                                        <p:tgtEl>
                                          <p:spTgt spid="24577">
                                            <p:txEl>
                                              <p:charRg st="19" end="28"/>
                                            </p:txEl>
                                          </p:spTgt>
                                        </p:tgtEl>
                                        <p:attrNameLst>
                                          <p:attrName>ppt_w</p:attrName>
                                        </p:attrNameLst>
                                      </p:cBhvr>
                                      <p:tavLst>
                                        <p:tav tm="0">
                                          <p:val>
                                            <p:strVal val="#ppt_w*0.70"/>
                                          </p:val>
                                        </p:tav>
                                        <p:tav tm="100000">
                                          <p:val>
                                            <p:strVal val="#ppt_w"/>
                                          </p:val>
                                        </p:tav>
                                      </p:tavLst>
                                    </p:anim>
                                    <p:anim calcmode="lin" valueType="num">
                                      <p:cBhvr>
                                        <p:cTn id="29" dur="1000" fill="hold"/>
                                        <p:tgtEl>
                                          <p:spTgt spid="24577">
                                            <p:txEl>
                                              <p:charRg st="19" end="28"/>
                                            </p:txEl>
                                          </p:spTgt>
                                        </p:tgtEl>
                                        <p:attrNameLst>
                                          <p:attrName>ppt_h</p:attrName>
                                        </p:attrNameLst>
                                      </p:cBhvr>
                                      <p:tavLst>
                                        <p:tav tm="0">
                                          <p:val>
                                            <p:strVal val="#ppt_h"/>
                                          </p:val>
                                        </p:tav>
                                        <p:tav tm="100000">
                                          <p:val>
                                            <p:strVal val="#ppt_h"/>
                                          </p:val>
                                        </p:tav>
                                      </p:tavLst>
                                    </p:anim>
                                    <p:animEffect transition="in" filter="fade">
                                      <p:cBhvr>
                                        <p:cTn id="30" dur="1000"/>
                                        <p:tgtEl>
                                          <p:spTgt spid="24577">
                                            <p:txEl>
                                              <p:charRg st="19" end="28"/>
                                            </p:txEl>
                                          </p:spTgt>
                                        </p:tgtEl>
                                      </p:cBhvr>
                                    </p:animEffect>
                                  </p:childTnLst>
                                </p:cTn>
                              </p:par>
                            </p:childTnLst>
                          </p:cTn>
                        </p:par>
                        <p:par>
                          <p:cTn id="31" fill="hold">
                            <p:stCondLst>
                              <p:cond delay="4000"/>
                            </p:stCondLst>
                            <p:childTnLst>
                              <p:par>
                                <p:cTn id="32" presetID="55" presetClass="entr" presetSubtype="0" fill="hold" grpId="0" nodeType="afterEffect">
                                  <p:stCondLst>
                                    <p:cond delay="0"/>
                                  </p:stCondLst>
                                  <p:childTnLst>
                                    <p:set>
                                      <p:cBhvr>
                                        <p:cTn id="33" dur="1" fill="hold">
                                          <p:stCondLst>
                                            <p:cond delay="0"/>
                                          </p:stCondLst>
                                        </p:cTn>
                                        <p:tgtEl>
                                          <p:spTgt spid="24577">
                                            <p:txEl>
                                              <p:charRg st="28" end="40"/>
                                            </p:txEl>
                                          </p:spTgt>
                                        </p:tgtEl>
                                        <p:attrNameLst>
                                          <p:attrName>style.visibility</p:attrName>
                                        </p:attrNameLst>
                                      </p:cBhvr>
                                      <p:to>
                                        <p:strVal val="visible"/>
                                      </p:to>
                                    </p:set>
                                    <p:anim calcmode="lin" valueType="num">
                                      <p:cBhvr>
                                        <p:cTn id="34" dur="1000" fill="hold"/>
                                        <p:tgtEl>
                                          <p:spTgt spid="24577">
                                            <p:txEl>
                                              <p:charRg st="28" end="40"/>
                                            </p:txEl>
                                          </p:spTgt>
                                        </p:tgtEl>
                                        <p:attrNameLst>
                                          <p:attrName>ppt_w</p:attrName>
                                        </p:attrNameLst>
                                      </p:cBhvr>
                                      <p:tavLst>
                                        <p:tav tm="0">
                                          <p:val>
                                            <p:strVal val="#ppt_w*0.70"/>
                                          </p:val>
                                        </p:tav>
                                        <p:tav tm="100000">
                                          <p:val>
                                            <p:strVal val="#ppt_w"/>
                                          </p:val>
                                        </p:tav>
                                      </p:tavLst>
                                    </p:anim>
                                    <p:anim calcmode="lin" valueType="num">
                                      <p:cBhvr>
                                        <p:cTn id="35" dur="1000" fill="hold"/>
                                        <p:tgtEl>
                                          <p:spTgt spid="24577">
                                            <p:txEl>
                                              <p:charRg st="28" end="40"/>
                                            </p:txEl>
                                          </p:spTgt>
                                        </p:tgtEl>
                                        <p:attrNameLst>
                                          <p:attrName>ppt_h</p:attrName>
                                        </p:attrNameLst>
                                      </p:cBhvr>
                                      <p:tavLst>
                                        <p:tav tm="0">
                                          <p:val>
                                            <p:strVal val="#ppt_h"/>
                                          </p:val>
                                        </p:tav>
                                        <p:tav tm="100000">
                                          <p:val>
                                            <p:strVal val="#ppt_h"/>
                                          </p:val>
                                        </p:tav>
                                      </p:tavLst>
                                    </p:anim>
                                    <p:animEffect transition="in" filter="fade">
                                      <p:cBhvr>
                                        <p:cTn id="36" dur="1000"/>
                                        <p:tgtEl>
                                          <p:spTgt spid="24577">
                                            <p:txEl>
                                              <p:charRg st="28" end="40"/>
                                            </p:txEl>
                                          </p:spTgt>
                                        </p:tgtEl>
                                      </p:cBhvr>
                                    </p:animEffect>
                                  </p:childTnLst>
                                </p:cTn>
                              </p:par>
                            </p:childTnLst>
                          </p:cTn>
                        </p:par>
                        <p:par>
                          <p:cTn id="37" fill="hold">
                            <p:stCondLst>
                              <p:cond delay="5000"/>
                            </p:stCondLst>
                            <p:childTnLst>
                              <p:par>
                                <p:cTn id="38" presetID="55" presetClass="entr" presetSubtype="0" fill="hold" grpId="0" nodeType="afterEffect">
                                  <p:stCondLst>
                                    <p:cond delay="0"/>
                                  </p:stCondLst>
                                  <p:childTnLst>
                                    <p:set>
                                      <p:cBhvr>
                                        <p:cTn id="39" dur="1" fill="hold">
                                          <p:stCondLst>
                                            <p:cond delay="0"/>
                                          </p:stCondLst>
                                        </p:cTn>
                                        <p:tgtEl>
                                          <p:spTgt spid="24577">
                                            <p:txEl>
                                              <p:charRg st="40" end="52"/>
                                            </p:txEl>
                                          </p:spTgt>
                                        </p:tgtEl>
                                        <p:attrNameLst>
                                          <p:attrName>style.visibility</p:attrName>
                                        </p:attrNameLst>
                                      </p:cBhvr>
                                      <p:to>
                                        <p:strVal val="visible"/>
                                      </p:to>
                                    </p:set>
                                    <p:anim calcmode="lin" valueType="num">
                                      <p:cBhvr>
                                        <p:cTn id="40" dur="1000" fill="hold"/>
                                        <p:tgtEl>
                                          <p:spTgt spid="24577">
                                            <p:txEl>
                                              <p:charRg st="40" end="52"/>
                                            </p:txEl>
                                          </p:spTgt>
                                        </p:tgtEl>
                                        <p:attrNameLst>
                                          <p:attrName>ppt_w</p:attrName>
                                        </p:attrNameLst>
                                      </p:cBhvr>
                                      <p:tavLst>
                                        <p:tav tm="0">
                                          <p:val>
                                            <p:strVal val="#ppt_w*0.70"/>
                                          </p:val>
                                        </p:tav>
                                        <p:tav tm="100000">
                                          <p:val>
                                            <p:strVal val="#ppt_w"/>
                                          </p:val>
                                        </p:tav>
                                      </p:tavLst>
                                    </p:anim>
                                    <p:anim calcmode="lin" valueType="num">
                                      <p:cBhvr>
                                        <p:cTn id="41" dur="1000" fill="hold"/>
                                        <p:tgtEl>
                                          <p:spTgt spid="24577">
                                            <p:txEl>
                                              <p:charRg st="40" end="52"/>
                                            </p:txEl>
                                          </p:spTgt>
                                        </p:tgtEl>
                                        <p:attrNameLst>
                                          <p:attrName>ppt_h</p:attrName>
                                        </p:attrNameLst>
                                      </p:cBhvr>
                                      <p:tavLst>
                                        <p:tav tm="0">
                                          <p:val>
                                            <p:strVal val="#ppt_h"/>
                                          </p:val>
                                        </p:tav>
                                        <p:tav tm="100000">
                                          <p:val>
                                            <p:strVal val="#ppt_h"/>
                                          </p:val>
                                        </p:tav>
                                      </p:tavLst>
                                    </p:anim>
                                    <p:animEffect transition="in" filter="fade">
                                      <p:cBhvr>
                                        <p:cTn id="42" dur="1000"/>
                                        <p:tgtEl>
                                          <p:spTgt spid="24577">
                                            <p:txEl>
                                              <p:charRg st="40" end="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文本占位符 69633"/>
          <p:cNvSpPr>
            <a:spLocks noGrp="1"/>
          </p:cNvSpPr>
          <p:nvPr>
            <p:ph idx="4294967295"/>
          </p:nvPr>
        </p:nvSpPr>
        <p:spPr>
          <a:xfrm>
            <a:off x="791845" y="1483360"/>
            <a:ext cx="10781030" cy="4580255"/>
          </a:xfrm>
        </p:spPr>
        <p:txBody>
          <a:bodyPr anchor="t" anchorCtr="0"/>
          <a:p>
            <a:pPr marL="0" indent="0">
              <a:lnSpc>
                <a:spcPct val="130000"/>
              </a:lnSpc>
              <a:buNone/>
            </a:pPr>
            <a:r>
              <a:rPr lang="en-US" altLang="zh-CN" sz="3600" b="1" dirty="0">
                <a:latin typeface="华文中宋" panose="02010600040101010101" charset="-122"/>
                <a:ea typeface="华文中宋" panose="02010600040101010101" charset="-122"/>
                <a:cs typeface="华文中宋" panose="02010600040101010101" charset="-122"/>
              </a:rPr>
              <a:t>      </a:t>
            </a:r>
            <a:r>
              <a:rPr lang="zh-CN" altLang="en-US" sz="3600" b="1" dirty="0">
                <a:latin typeface="华文中宋" panose="02010600040101010101" charset="-122"/>
                <a:ea typeface="华文中宋" panose="02010600040101010101" charset="-122"/>
                <a:cs typeface="华文中宋" panose="02010600040101010101" charset="-122"/>
              </a:rPr>
              <a:t>小说中的大海和鲨鱼</a:t>
            </a:r>
            <a:r>
              <a:rPr lang="zh-CN" altLang="en-US" sz="3600" b="1" dirty="0">
                <a:solidFill>
                  <a:srgbClr val="000099"/>
                </a:solidFill>
                <a:latin typeface="华文中宋" panose="02010600040101010101" charset="-122"/>
                <a:ea typeface="华文中宋" panose="02010600040101010101" charset="-122"/>
                <a:cs typeface="华文中宋" panose="02010600040101010101" charset="-122"/>
              </a:rPr>
              <a:t>象征</a:t>
            </a:r>
            <a:r>
              <a:rPr lang="zh-CN" altLang="en-US" sz="3600" b="1" dirty="0">
                <a:latin typeface="华文中宋" panose="02010600040101010101" charset="-122"/>
                <a:ea typeface="华文中宋" panose="02010600040101010101" charset="-122"/>
                <a:cs typeface="华文中宋" panose="02010600040101010101" charset="-122"/>
              </a:rPr>
              <a:t>着与人作对的社会与自然力量，而老人在与之搏斗中，表现了无与伦比的力量和勇气，不失人的尊严，虽败犹荣，精神上并没有被打败。可以说，这样一个形象，完美的体现了作者所说的“你尽可把他消灭掉，可就是打不败他”的思想。</a:t>
            </a:r>
            <a:endParaRPr lang="zh-CN" altLang="en-US" sz="3600" b="1" dirty="0">
              <a:latin typeface="华文中宋" panose="02010600040101010101" charset="-122"/>
              <a:ea typeface="华文中宋" panose="02010600040101010101" charset="-122"/>
              <a:cs typeface="华文中宋" panose="02010600040101010101" charset="-122"/>
            </a:endParaRPr>
          </a:p>
        </p:txBody>
      </p:sp>
      <p:sp>
        <p:nvSpPr>
          <p:cNvPr id="25602" name="文本框 1"/>
          <p:cNvSpPr txBox="1"/>
          <p:nvPr/>
        </p:nvSpPr>
        <p:spPr>
          <a:xfrm>
            <a:off x="5183188" y="301625"/>
            <a:ext cx="1825625" cy="829945"/>
          </a:xfrm>
          <a:prstGeom prst="rect">
            <a:avLst/>
          </a:prstGeom>
          <a:noFill/>
          <a:ln w="9525">
            <a:noFill/>
          </a:ln>
        </p:spPr>
        <p:txBody>
          <a:bodyPr wrap="square" anchor="t" anchorCtr="0">
            <a:spAutoFit/>
          </a:bodyPr>
          <a:p>
            <a:r>
              <a:rPr lang="zh-CN" altLang="en-US" sz="4800" b="1">
                <a:solidFill>
                  <a:srgbClr val="FF0000"/>
                </a:solidFill>
                <a:latin typeface="微软雅黑" panose="020B0503020204020204" charset="-122"/>
                <a:ea typeface="微软雅黑" panose="020B0503020204020204" charset="-122"/>
              </a:rPr>
              <a:t>主  题</a:t>
            </a:r>
            <a:endParaRPr lang="zh-CN" altLang="en-US" sz="4800" b="1">
              <a:solidFill>
                <a:srgbClr val="FF0000"/>
              </a:solidFill>
              <a:latin typeface="微软雅黑" panose="020B0503020204020204" charset="-122"/>
              <a:ea typeface="微软雅黑" panose="020B0503020204020204" charset="-122"/>
            </a:endParaRPr>
          </a:p>
        </p:txBody>
      </p:sp>
      <p:sp>
        <p:nvSpPr>
          <p:cNvPr id="29699"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5602"/>
                                        </p:tgtEl>
                                        <p:attrNameLst>
                                          <p:attrName>style.visibility</p:attrName>
                                        </p:attrNameLst>
                                      </p:cBhvr>
                                      <p:to>
                                        <p:strVal val="visible"/>
                                      </p:to>
                                    </p:set>
                                    <p:anim calcmode="lin" valueType="num">
                                      <p:cBhvr additive="base">
                                        <p:cTn id="7" dur="1000" fill="hold"/>
                                        <p:tgtEl>
                                          <p:spTgt spid="25602"/>
                                        </p:tgtEl>
                                        <p:attrNameLst>
                                          <p:attrName>ppt_x</p:attrName>
                                        </p:attrNameLst>
                                      </p:cBhvr>
                                      <p:tavLst>
                                        <p:tav tm="0">
                                          <p:val>
                                            <p:strVal val="#ppt_x"/>
                                          </p:val>
                                        </p:tav>
                                        <p:tav tm="100000">
                                          <p:val>
                                            <p:strVal val="#ppt_x"/>
                                          </p:val>
                                        </p:tav>
                                      </p:tavLst>
                                    </p:anim>
                                    <p:anim calcmode="lin" valueType="num">
                                      <p:cBhvr additive="base">
                                        <p:cTn id="8" dur="1000" fill="hold"/>
                                        <p:tgtEl>
                                          <p:spTgt spid="2560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1985">
                                            <p:txEl>
                                              <p:charRg st="0" end="124"/>
                                            </p:txEl>
                                          </p:spTgt>
                                        </p:tgtEl>
                                        <p:attrNameLst>
                                          <p:attrName>style.visibility</p:attrName>
                                        </p:attrNameLst>
                                      </p:cBhvr>
                                      <p:to>
                                        <p:strVal val="visible"/>
                                      </p:to>
                                    </p:set>
                                    <p:anim calcmode="lin" valueType="num">
                                      <p:cBhvr>
                                        <p:cTn id="12" dur="1000" fill="hold"/>
                                        <p:tgtEl>
                                          <p:spTgt spid="41985">
                                            <p:txEl>
                                              <p:charRg st="0" end="124"/>
                                            </p:txEl>
                                          </p:spTgt>
                                        </p:tgtEl>
                                        <p:attrNameLst>
                                          <p:attrName>ppt_w</p:attrName>
                                        </p:attrNameLst>
                                      </p:cBhvr>
                                      <p:tavLst>
                                        <p:tav tm="0">
                                          <p:val>
                                            <p:strVal val="#ppt_w*0.70"/>
                                          </p:val>
                                        </p:tav>
                                        <p:tav tm="100000">
                                          <p:val>
                                            <p:strVal val="#ppt_w"/>
                                          </p:val>
                                        </p:tav>
                                      </p:tavLst>
                                    </p:anim>
                                    <p:anim calcmode="lin" valueType="num">
                                      <p:cBhvr>
                                        <p:cTn id="13" dur="1000" fill="hold"/>
                                        <p:tgtEl>
                                          <p:spTgt spid="41985">
                                            <p:txEl>
                                              <p:charRg st="0" end="124"/>
                                            </p:txEl>
                                          </p:spTgt>
                                        </p:tgtEl>
                                        <p:attrNameLst>
                                          <p:attrName>ppt_h</p:attrName>
                                        </p:attrNameLst>
                                      </p:cBhvr>
                                      <p:tavLst>
                                        <p:tav tm="0">
                                          <p:val>
                                            <p:strVal val="#ppt_h"/>
                                          </p:val>
                                        </p:tav>
                                        <p:tav tm="100000">
                                          <p:val>
                                            <p:strVal val="#ppt_h"/>
                                          </p:val>
                                        </p:tav>
                                      </p:tavLst>
                                    </p:anim>
                                    <p:animEffect transition="in" filter="fade">
                                      <p:cBhvr>
                                        <p:cTn id="14" dur="1000"/>
                                        <p:tgtEl>
                                          <p:spTgt spid="41985">
                                            <p:txEl>
                                              <p:charRg st="0" end="1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5805" y="1059180"/>
            <a:ext cx="10800715" cy="5132070"/>
          </a:xfrm>
          <a:prstGeom prst="rect">
            <a:avLst/>
          </a:prstGeom>
          <a:noFill/>
          <a:ln w="9525">
            <a:noFill/>
          </a:ln>
        </p:spPr>
        <p:txBody>
          <a:bodyPr wrap="square" anchor="t" anchorCtr="0">
            <a:spAutoFit/>
          </a:bodyPr>
          <a:p>
            <a:pPr>
              <a:lnSpc>
                <a:spcPct val="130000"/>
              </a:lnSpc>
            </a:pPr>
            <a:r>
              <a:rPr lang="zh-CN" altLang="zh-CN" sz="3600" b="1">
                <a:solidFill>
                  <a:srgbClr val="1E1E1E"/>
                </a:solidFill>
                <a:latin typeface="华文中宋" panose="02010600040101010101" charset="-122"/>
                <a:ea typeface="华文中宋" panose="02010600040101010101" charset="-122"/>
              </a:rPr>
              <a:t>1.学习生字词，理解“惦记、海滨、啤酒、崛起、镰刀、垒球、潇洒、鲨鱼、骨骼”等词语。</a:t>
            </a:r>
            <a:endParaRPr lang="zh-CN" altLang="zh-CN" sz="3600" b="1">
              <a:solidFill>
                <a:srgbClr val="1E1E1E"/>
              </a:solidFill>
              <a:latin typeface="华文中宋" panose="02010600040101010101" charset="-122"/>
              <a:ea typeface="华文中宋" panose="02010600040101010101" charset="-122"/>
            </a:endParaRPr>
          </a:p>
          <a:p>
            <a:pPr>
              <a:lnSpc>
                <a:spcPct val="130000"/>
              </a:lnSpc>
            </a:pPr>
            <a:r>
              <a:rPr lang="zh-CN" altLang="zh-CN" sz="3600" b="1">
                <a:solidFill>
                  <a:srgbClr val="1E1E1E"/>
                </a:solidFill>
                <a:latin typeface="华文中宋" panose="02010600040101010101" charset="-122"/>
                <a:ea typeface="华文中宋" panose="02010600040101010101" charset="-122"/>
              </a:rPr>
              <a:t>2.感知和认识老渔夫面对庞然大物豪不畏惧、敢于搏斗的英勇形象，并欣赏和品味文中精彩的文字，感受主人公身上可贵的精神品质。</a:t>
            </a:r>
            <a:endParaRPr lang="zh-CN" altLang="zh-CN" sz="3600" b="1">
              <a:solidFill>
                <a:srgbClr val="1E1E1E"/>
              </a:solidFill>
              <a:latin typeface="华文中宋" panose="02010600040101010101" charset="-122"/>
              <a:ea typeface="华文中宋" panose="02010600040101010101" charset="-122"/>
            </a:endParaRPr>
          </a:p>
          <a:p>
            <a:pPr>
              <a:lnSpc>
                <a:spcPct val="130000"/>
              </a:lnSpc>
            </a:pPr>
            <a:r>
              <a:rPr lang="zh-CN" altLang="zh-CN" sz="3600" b="1">
                <a:solidFill>
                  <a:srgbClr val="1E1E1E"/>
                </a:solidFill>
                <a:latin typeface="华文中宋" panose="02010600040101010101" charset="-122"/>
                <a:ea typeface="华文中宋" panose="02010600040101010101" charset="-122"/>
              </a:rPr>
              <a:t>3 能有感情的朗读课文，体会重点语句所表达的思想感情，并背诵自己认为精彩的句子。</a:t>
            </a:r>
            <a:endParaRPr lang="zh-CN" altLang="en-US" sz="3600" b="1">
              <a:solidFill>
                <a:srgbClr val="1E1E1E"/>
              </a:solidFill>
              <a:latin typeface="华文中宋" panose="02010600040101010101" charset="-122"/>
              <a:ea typeface="华文中宋" panose="02010600040101010101" charset="-122"/>
            </a:endParaRPr>
          </a:p>
        </p:txBody>
      </p:sp>
      <p:sp>
        <p:nvSpPr>
          <p:cNvPr id="4098" name="文本框 3"/>
          <p:cNvSpPr txBox="1"/>
          <p:nvPr/>
        </p:nvSpPr>
        <p:spPr>
          <a:xfrm>
            <a:off x="4641850" y="228600"/>
            <a:ext cx="2621280" cy="829945"/>
          </a:xfrm>
          <a:prstGeom prst="rect">
            <a:avLst/>
          </a:prstGeom>
          <a:noFill/>
          <a:ln w="9525">
            <a:noFill/>
          </a:ln>
        </p:spPr>
        <p:txBody>
          <a:bodyPr wrap="none" anchor="t" anchorCtr="0">
            <a:spAutoFit/>
          </a:bodyPr>
          <a:p>
            <a:r>
              <a:rPr lang="zh-CN" altLang="zh-CN" sz="4800" b="1">
                <a:solidFill>
                  <a:srgbClr val="FF0000"/>
                </a:solidFill>
                <a:latin typeface="微软雅黑" panose="020B0503020204020204" charset="-122"/>
                <a:ea typeface="微软雅黑" panose="020B0503020204020204" charset="-122"/>
              </a:rPr>
              <a:t>学习目标</a:t>
            </a:r>
            <a:endParaRPr lang="zh-CN" altLang="en-US" sz="4800" b="1">
              <a:solidFill>
                <a:srgbClr val="FF0000"/>
              </a:solidFill>
              <a:latin typeface="微软雅黑" panose="020B0503020204020204" charset="-122"/>
              <a:ea typeface="微软雅黑" panose="020B0503020204020204" charset="-122"/>
            </a:endParaRPr>
          </a:p>
        </p:txBody>
      </p:sp>
      <p:sp>
        <p:nvSpPr>
          <p:cNvPr id="7171"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098"/>
                                        </p:tgtEl>
                                        <p:attrNameLst>
                                          <p:attrName>style.visibility</p:attrName>
                                        </p:attrNameLst>
                                      </p:cBhvr>
                                      <p:to>
                                        <p:strVal val="visible"/>
                                      </p:to>
                                    </p:set>
                                    <p:anim calcmode="lin" valueType="num">
                                      <p:cBhvr additive="base">
                                        <p:cTn id="7" dur="1000" fill="hold"/>
                                        <p:tgtEl>
                                          <p:spTgt spid="4098"/>
                                        </p:tgtEl>
                                        <p:attrNameLst>
                                          <p:attrName>ppt_x</p:attrName>
                                        </p:attrNameLst>
                                      </p:cBhvr>
                                      <p:tavLst>
                                        <p:tav tm="0">
                                          <p:val>
                                            <p:strVal val="#ppt_x"/>
                                          </p:val>
                                        </p:tav>
                                        <p:tav tm="100000">
                                          <p:val>
                                            <p:strVal val="#ppt_x"/>
                                          </p:val>
                                        </p:tav>
                                      </p:tavLst>
                                    </p:anim>
                                    <p:anim calcmode="lin" valueType="num">
                                      <p:cBhvr additive="base">
                                        <p:cTn id="8" dur="1000" fill="hold"/>
                                        <p:tgtEl>
                                          <p:spTgt spid="409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10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23553"/>
          <p:cNvSpPr>
            <a:spLocks noGrp="1"/>
          </p:cNvSpPr>
          <p:nvPr>
            <p:ph type="title" idx="4294967295"/>
          </p:nvPr>
        </p:nvSpPr>
        <p:spPr>
          <a:xfrm>
            <a:off x="4714875" y="201613"/>
            <a:ext cx="2763838" cy="865187"/>
          </a:xfrm>
        </p:spPr>
        <p:txBody>
          <a:bodyPr anchor="ctr" anchorCtr="0"/>
          <a:p>
            <a:r>
              <a:rPr lang="zh-CN" altLang="en-US" sz="4800" b="1">
                <a:solidFill>
                  <a:srgbClr val="FF0000"/>
                </a:solidFill>
                <a:latin typeface="微软雅黑" panose="020B0503020204020204" charset="-122"/>
                <a:ea typeface="微软雅黑" panose="020B0503020204020204" charset="-122"/>
              </a:rPr>
              <a:t>写作风格</a:t>
            </a:r>
            <a:endParaRPr lang="zh-CN" altLang="en-US" sz="4800" b="1">
              <a:solidFill>
                <a:srgbClr val="FF0000"/>
              </a:solidFill>
              <a:latin typeface="微软雅黑" panose="020B0503020204020204" charset="-122"/>
              <a:ea typeface="微软雅黑" panose="020B0503020204020204" charset="-122"/>
            </a:endParaRPr>
          </a:p>
        </p:txBody>
      </p:sp>
      <p:sp>
        <p:nvSpPr>
          <p:cNvPr id="40962" name="文本占位符 23554" descr="Rectangle: Click to edit Master text styles&#13;&#10;Second level&#13;&#10;Third level&#13;&#10;Fourth level&#13;&#10;Fifth level"/>
          <p:cNvSpPr>
            <a:spLocks noGrp="1"/>
          </p:cNvSpPr>
          <p:nvPr>
            <p:ph idx="4294967295"/>
          </p:nvPr>
        </p:nvSpPr>
        <p:spPr>
          <a:xfrm>
            <a:off x="910590" y="1066800"/>
            <a:ext cx="10567670" cy="5408930"/>
          </a:xfrm>
        </p:spPr>
        <p:txBody>
          <a:bodyPr anchor="t" anchorCtr="0"/>
          <a:p>
            <a:pPr marL="0" indent="0">
              <a:lnSpc>
                <a:spcPct val="110000"/>
              </a:lnSpc>
              <a:buNone/>
            </a:pPr>
            <a:r>
              <a:rPr lang="en-US" altLang="zh-CN" sz="3600" b="1">
                <a:latin typeface="华文中宋" panose="02010600040101010101" charset="-122"/>
                <a:ea typeface="华文中宋" panose="02010600040101010101" charset="-122"/>
              </a:rPr>
              <a:t>1</a:t>
            </a:r>
            <a:r>
              <a:rPr lang="zh-CN" altLang="en-US" sz="3600" b="1">
                <a:latin typeface="华文中宋" panose="02010600040101010101" charset="-122"/>
                <a:ea typeface="华文中宋" panose="02010600040101010101" charset="-122"/>
              </a:rPr>
              <a:t>、单纯的结构</a:t>
            </a:r>
            <a:endParaRPr lang="zh-CN" altLang="en-US" sz="3600" b="1">
              <a:latin typeface="华文中宋" panose="02010600040101010101" charset="-122"/>
              <a:ea typeface="华文中宋" panose="02010600040101010101" charset="-122"/>
            </a:endParaRPr>
          </a:p>
          <a:p>
            <a:pPr marL="0" indent="0">
              <a:lnSpc>
                <a:spcPct val="110000"/>
              </a:lnSpc>
              <a:buNone/>
            </a:pPr>
            <a:r>
              <a:rPr lang="en-US" altLang="zh-CN" sz="3600" b="1">
                <a:solidFill>
                  <a:srgbClr val="000099"/>
                </a:solidFill>
                <a:latin typeface="华文中宋" panose="02010600040101010101" charset="-122"/>
                <a:ea typeface="华文中宋" panose="02010600040101010101" charset="-122"/>
              </a:rPr>
              <a:t>2</a:t>
            </a:r>
            <a:r>
              <a:rPr lang="zh-CN" altLang="en-US" sz="3600" b="1">
                <a:solidFill>
                  <a:srgbClr val="000099"/>
                </a:solidFill>
                <a:latin typeface="华文中宋" panose="02010600040101010101" charset="-122"/>
                <a:ea typeface="华文中宋" panose="02010600040101010101" charset="-122"/>
              </a:rPr>
              <a:t>、直截了当的叙述，句子洗练 </a:t>
            </a:r>
            <a:endParaRPr lang="zh-CN" altLang="en-US" sz="3600" b="1">
              <a:solidFill>
                <a:srgbClr val="000099"/>
              </a:solidFill>
              <a:latin typeface="华文中宋" panose="02010600040101010101" charset="-122"/>
              <a:ea typeface="华文中宋" panose="02010600040101010101" charset="-122"/>
            </a:endParaRPr>
          </a:p>
          <a:p>
            <a:pPr marL="0" indent="0">
              <a:lnSpc>
                <a:spcPct val="110000"/>
              </a:lnSpc>
              <a:buNone/>
            </a:pPr>
            <a:r>
              <a:rPr lang="en-US" altLang="zh-CN" sz="3600" b="1">
                <a:latin typeface="华文中宋" panose="02010600040101010101" charset="-122"/>
                <a:ea typeface="华文中宋" panose="02010600040101010101" charset="-122"/>
              </a:rPr>
              <a:t>3</a:t>
            </a:r>
            <a:r>
              <a:rPr lang="zh-CN" altLang="en-US" sz="3600" b="1">
                <a:latin typeface="华文中宋" panose="02010600040101010101" charset="-122"/>
                <a:ea typeface="华文中宋" panose="02010600040101010101" charset="-122"/>
              </a:rPr>
              <a:t>、鲜明生动的动作描写和简洁的对话。</a:t>
            </a:r>
            <a:endParaRPr lang="zh-CN" altLang="en-US" sz="3600" b="1">
              <a:latin typeface="华文中宋" panose="02010600040101010101" charset="-122"/>
              <a:ea typeface="华文中宋" panose="02010600040101010101" charset="-122"/>
            </a:endParaRPr>
          </a:p>
          <a:p>
            <a:pPr marL="0" indent="0">
              <a:lnSpc>
                <a:spcPct val="110000"/>
              </a:lnSpc>
              <a:buNone/>
            </a:pPr>
            <a:r>
              <a:rPr lang="zh-CN" altLang="en-US" sz="3600" b="1">
                <a:latin typeface="华文中宋" panose="02010600040101010101" charset="-122"/>
                <a:ea typeface="华文中宋" panose="02010600040101010101" charset="-122"/>
              </a:rPr>
              <a:t> </a:t>
            </a:r>
            <a:r>
              <a:rPr lang="zh-CN" altLang="en-US" b="1">
                <a:solidFill>
                  <a:srgbClr val="7030A0"/>
                </a:solidFill>
                <a:latin typeface="华文中宋" panose="02010600040101010101" charset="-122"/>
                <a:ea typeface="华文中宋" panose="02010600040101010101" charset="-122"/>
              </a:rPr>
              <a:t>“打定主意放手让读者去如实地吸取印象”，而“不挤到对象与读者之间去碍事”</a:t>
            </a:r>
            <a:endParaRPr lang="zh-CN" altLang="en-US" b="1">
              <a:solidFill>
                <a:srgbClr val="7030A0"/>
              </a:solidFill>
              <a:latin typeface="华文中宋" panose="02010600040101010101" charset="-122"/>
              <a:ea typeface="华文中宋" panose="02010600040101010101" charset="-122"/>
            </a:endParaRPr>
          </a:p>
          <a:p>
            <a:pPr marL="0" indent="0">
              <a:lnSpc>
                <a:spcPct val="110000"/>
              </a:lnSpc>
              <a:buNone/>
            </a:pPr>
            <a:r>
              <a:rPr lang="en-US" altLang="zh-CN" sz="3600" b="1">
                <a:solidFill>
                  <a:srgbClr val="000099"/>
                </a:solidFill>
                <a:latin typeface="华文中宋" panose="02010600040101010101" charset="-122"/>
                <a:ea typeface="华文中宋" panose="02010600040101010101" charset="-122"/>
              </a:rPr>
              <a:t>4</a:t>
            </a:r>
            <a:r>
              <a:rPr lang="zh-CN" altLang="en-US" sz="3600" b="1">
                <a:solidFill>
                  <a:srgbClr val="000099"/>
                </a:solidFill>
                <a:latin typeface="华文中宋" panose="02010600040101010101" charset="-122"/>
                <a:ea typeface="华文中宋" panose="02010600040101010101" charset="-122"/>
              </a:rPr>
              <a:t>、着力追求一种含蓄、凝练的意境。</a:t>
            </a:r>
            <a:endParaRPr lang="zh-CN" altLang="en-US" sz="3600" b="1">
              <a:solidFill>
                <a:srgbClr val="000099"/>
              </a:solidFill>
              <a:latin typeface="华文中宋" panose="02010600040101010101" charset="-122"/>
              <a:ea typeface="华文中宋" panose="02010600040101010101" charset="-122"/>
            </a:endParaRPr>
          </a:p>
          <a:p>
            <a:pPr marL="0" indent="0">
              <a:lnSpc>
                <a:spcPct val="110000"/>
              </a:lnSpc>
              <a:buNone/>
            </a:pPr>
            <a:r>
              <a:rPr lang="zh-CN" altLang="en-US" sz="3600" b="1">
                <a:solidFill>
                  <a:srgbClr val="000099"/>
                </a:solidFill>
                <a:latin typeface="华文中宋" panose="02010600040101010101" charset="-122"/>
                <a:ea typeface="华文中宋" panose="02010600040101010101" charset="-122"/>
              </a:rPr>
              <a:t> </a:t>
            </a:r>
            <a:r>
              <a:rPr lang="zh-CN" altLang="en-US" sz="3600" b="1">
                <a:solidFill>
                  <a:srgbClr val="7030A0"/>
                </a:solidFill>
                <a:latin typeface="华文中宋" panose="02010600040101010101" charset="-122"/>
                <a:ea typeface="华文中宋" panose="02010600040101010101" charset="-122"/>
              </a:rPr>
              <a:t>“创作要像海上的冰山，八分之一露在上面，八分之七应该隐含在水下” </a:t>
            </a:r>
            <a:endParaRPr lang="zh-CN" altLang="en-US" sz="3600" b="1">
              <a:solidFill>
                <a:srgbClr val="7030A0"/>
              </a:solidFill>
              <a:latin typeface="华文中宋" panose="02010600040101010101" charset="-122"/>
              <a:ea typeface="华文中宋" panose="02010600040101010101" charset="-122"/>
            </a:endParaRPr>
          </a:p>
        </p:txBody>
      </p:sp>
      <p:sp>
        <p:nvSpPr>
          <p:cNvPr id="31747"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7649"/>
                                        </p:tgtEl>
                                        <p:attrNameLst>
                                          <p:attrName>style.visibility</p:attrName>
                                        </p:attrNameLst>
                                      </p:cBhvr>
                                      <p:to>
                                        <p:strVal val="visible"/>
                                      </p:to>
                                    </p:set>
                                    <p:anim calcmode="lin" valueType="num">
                                      <p:cBhvr additive="base">
                                        <p:cTn id="7" dur="1000" fill="hold"/>
                                        <p:tgtEl>
                                          <p:spTgt spid="27649"/>
                                        </p:tgtEl>
                                        <p:attrNameLst>
                                          <p:attrName>ppt_x</p:attrName>
                                        </p:attrNameLst>
                                      </p:cBhvr>
                                      <p:tavLst>
                                        <p:tav tm="0">
                                          <p:val>
                                            <p:strVal val="#ppt_x"/>
                                          </p:val>
                                        </p:tav>
                                        <p:tav tm="100000">
                                          <p:val>
                                            <p:strVal val="#ppt_x"/>
                                          </p:val>
                                        </p:tav>
                                      </p:tavLst>
                                    </p:anim>
                                    <p:anim calcmode="lin" valueType="num">
                                      <p:cBhvr additive="base">
                                        <p:cTn id="8" dur="1000" fill="hold"/>
                                        <p:tgtEl>
                                          <p:spTgt spid="2764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0962">
                                            <p:txEl>
                                              <p:charRg st="0" end="8"/>
                                            </p:txEl>
                                          </p:spTgt>
                                        </p:tgtEl>
                                        <p:attrNameLst>
                                          <p:attrName>style.visibility</p:attrName>
                                        </p:attrNameLst>
                                      </p:cBhvr>
                                      <p:to>
                                        <p:strVal val="visible"/>
                                      </p:to>
                                    </p:set>
                                    <p:anim calcmode="lin" valueType="num">
                                      <p:cBhvr>
                                        <p:cTn id="12" dur="1000" fill="hold"/>
                                        <p:tgtEl>
                                          <p:spTgt spid="40962">
                                            <p:txEl>
                                              <p:charRg st="0" end="8"/>
                                            </p:txEl>
                                          </p:spTgt>
                                        </p:tgtEl>
                                        <p:attrNameLst>
                                          <p:attrName>ppt_w</p:attrName>
                                        </p:attrNameLst>
                                      </p:cBhvr>
                                      <p:tavLst>
                                        <p:tav tm="0">
                                          <p:val>
                                            <p:strVal val="#ppt_w*0.70"/>
                                          </p:val>
                                        </p:tav>
                                        <p:tav tm="100000">
                                          <p:val>
                                            <p:strVal val="#ppt_w"/>
                                          </p:val>
                                        </p:tav>
                                      </p:tavLst>
                                    </p:anim>
                                    <p:anim calcmode="lin" valueType="num">
                                      <p:cBhvr>
                                        <p:cTn id="13" dur="1000" fill="hold"/>
                                        <p:tgtEl>
                                          <p:spTgt spid="40962">
                                            <p:txEl>
                                              <p:charRg st="0" end="8"/>
                                            </p:txEl>
                                          </p:spTgt>
                                        </p:tgtEl>
                                        <p:attrNameLst>
                                          <p:attrName>ppt_h</p:attrName>
                                        </p:attrNameLst>
                                      </p:cBhvr>
                                      <p:tavLst>
                                        <p:tav tm="0">
                                          <p:val>
                                            <p:strVal val="#ppt_h"/>
                                          </p:val>
                                        </p:tav>
                                        <p:tav tm="100000">
                                          <p:val>
                                            <p:strVal val="#ppt_h"/>
                                          </p:val>
                                        </p:tav>
                                      </p:tavLst>
                                    </p:anim>
                                    <p:animEffect transition="in" filter="fade">
                                      <p:cBhvr>
                                        <p:cTn id="14" dur="1000"/>
                                        <p:tgtEl>
                                          <p:spTgt spid="40962">
                                            <p:txEl>
                                              <p:charRg st="0" end="8"/>
                                            </p:txEl>
                                          </p:spTgt>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40962">
                                            <p:txEl>
                                              <p:charRg st="8" end="24"/>
                                            </p:txEl>
                                          </p:spTgt>
                                        </p:tgtEl>
                                        <p:attrNameLst>
                                          <p:attrName>style.visibility</p:attrName>
                                        </p:attrNameLst>
                                      </p:cBhvr>
                                      <p:to>
                                        <p:strVal val="visible"/>
                                      </p:to>
                                    </p:set>
                                    <p:anim calcmode="lin" valueType="num">
                                      <p:cBhvr>
                                        <p:cTn id="18" dur="1000" fill="hold"/>
                                        <p:tgtEl>
                                          <p:spTgt spid="40962">
                                            <p:txEl>
                                              <p:charRg st="8" end="24"/>
                                            </p:txEl>
                                          </p:spTgt>
                                        </p:tgtEl>
                                        <p:attrNameLst>
                                          <p:attrName>ppt_w</p:attrName>
                                        </p:attrNameLst>
                                      </p:cBhvr>
                                      <p:tavLst>
                                        <p:tav tm="0">
                                          <p:val>
                                            <p:strVal val="#ppt_w*0.70"/>
                                          </p:val>
                                        </p:tav>
                                        <p:tav tm="100000">
                                          <p:val>
                                            <p:strVal val="#ppt_w"/>
                                          </p:val>
                                        </p:tav>
                                      </p:tavLst>
                                    </p:anim>
                                    <p:anim calcmode="lin" valueType="num">
                                      <p:cBhvr>
                                        <p:cTn id="19" dur="1000" fill="hold"/>
                                        <p:tgtEl>
                                          <p:spTgt spid="40962">
                                            <p:txEl>
                                              <p:charRg st="8" end="24"/>
                                            </p:txEl>
                                          </p:spTgt>
                                        </p:tgtEl>
                                        <p:attrNameLst>
                                          <p:attrName>ppt_h</p:attrName>
                                        </p:attrNameLst>
                                      </p:cBhvr>
                                      <p:tavLst>
                                        <p:tav tm="0">
                                          <p:val>
                                            <p:strVal val="#ppt_h"/>
                                          </p:val>
                                        </p:tav>
                                        <p:tav tm="100000">
                                          <p:val>
                                            <p:strVal val="#ppt_h"/>
                                          </p:val>
                                        </p:tav>
                                      </p:tavLst>
                                    </p:anim>
                                    <p:animEffect transition="in" filter="fade">
                                      <p:cBhvr>
                                        <p:cTn id="20" dur="1000"/>
                                        <p:tgtEl>
                                          <p:spTgt spid="40962">
                                            <p:txEl>
                                              <p:charRg st="8" end="24"/>
                                            </p:txEl>
                                          </p:spTgt>
                                        </p:tgtEl>
                                      </p:cBhvr>
                                    </p:animEffect>
                                  </p:childTnLst>
                                </p:cTn>
                              </p:par>
                            </p:childTnLst>
                          </p:cTn>
                        </p:par>
                        <p:par>
                          <p:cTn id="21" fill="hold">
                            <p:stCondLst>
                              <p:cond delay="3000"/>
                            </p:stCondLst>
                            <p:childTnLst>
                              <p:par>
                                <p:cTn id="22" presetID="55" presetClass="entr" presetSubtype="0" fill="hold" grpId="0" nodeType="afterEffect">
                                  <p:stCondLst>
                                    <p:cond delay="0"/>
                                  </p:stCondLst>
                                  <p:childTnLst>
                                    <p:set>
                                      <p:cBhvr>
                                        <p:cTn id="23" dur="1" fill="hold">
                                          <p:stCondLst>
                                            <p:cond delay="0"/>
                                          </p:stCondLst>
                                        </p:cTn>
                                        <p:tgtEl>
                                          <p:spTgt spid="40962">
                                            <p:txEl>
                                              <p:charRg st="24" end="43"/>
                                            </p:txEl>
                                          </p:spTgt>
                                        </p:tgtEl>
                                        <p:attrNameLst>
                                          <p:attrName>style.visibility</p:attrName>
                                        </p:attrNameLst>
                                      </p:cBhvr>
                                      <p:to>
                                        <p:strVal val="visible"/>
                                      </p:to>
                                    </p:set>
                                    <p:anim calcmode="lin" valueType="num">
                                      <p:cBhvr>
                                        <p:cTn id="24" dur="1000" fill="hold"/>
                                        <p:tgtEl>
                                          <p:spTgt spid="40962">
                                            <p:txEl>
                                              <p:charRg st="24" end="43"/>
                                            </p:txEl>
                                          </p:spTgt>
                                        </p:tgtEl>
                                        <p:attrNameLst>
                                          <p:attrName>ppt_w</p:attrName>
                                        </p:attrNameLst>
                                      </p:cBhvr>
                                      <p:tavLst>
                                        <p:tav tm="0">
                                          <p:val>
                                            <p:strVal val="#ppt_w*0.70"/>
                                          </p:val>
                                        </p:tav>
                                        <p:tav tm="100000">
                                          <p:val>
                                            <p:strVal val="#ppt_w"/>
                                          </p:val>
                                        </p:tav>
                                      </p:tavLst>
                                    </p:anim>
                                    <p:anim calcmode="lin" valueType="num">
                                      <p:cBhvr>
                                        <p:cTn id="25" dur="1000" fill="hold"/>
                                        <p:tgtEl>
                                          <p:spTgt spid="40962">
                                            <p:txEl>
                                              <p:charRg st="24" end="43"/>
                                            </p:txEl>
                                          </p:spTgt>
                                        </p:tgtEl>
                                        <p:attrNameLst>
                                          <p:attrName>ppt_h</p:attrName>
                                        </p:attrNameLst>
                                      </p:cBhvr>
                                      <p:tavLst>
                                        <p:tav tm="0">
                                          <p:val>
                                            <p:strVal val="#ppt_h"/>
                                          </p:val>
                                        </p:tav>
                                        <p:tav tm="100000">
                                          <p:val>
                                            <p:strVal val="#ppt_h"/>
                                          </p:val>
                                        </p:tav>
                                      </p:tavLst>
                                    </p:anim>
                                    <p:animEffect transition="in" filter="fade">
                                      <p:cBhvr>
                                        <p:cTn id="26" dur="1000"/>
                                        <p:tgtEl>
                                          <p:spTgt spid="40962">
                                            <p:txEl>
                                              <p:charRg st="24" end="43"/>
                                            </p:txEl>
                                          </p:spTgt>
                                        </p:tgtEl>
                                      </p:cBhvr>
                                    </p:animEffect>
                                  </p:childTnLst>
                                </p:cTn>
                              </p:par>
                            </p:childTnLst>
                          </p:cTn>
                        </p:par>
                        <p:par>
                          <p:cTn id="27" fill="hold">
                            <p:stCondLst>
                              <p:cond delay="4000"/>
                            </p:stCondLst>
                            <p:childTnLst>
                              <p:par>
                                <p:cTn id="28" presetID="55" presetClass="entr" presetSubtype="0" fill="hold" grpId="0" nodeType="afterEffect">
                                  <p:stCondLst>
                                    <p:cond delay="0"/>
                                  </p:stCondLst>
                                  <p:childTnLst>
                                    <p:set>
                                      <p:cBhvr>
                                        <p:cTn id="29" dur="1" fill="hold">
                                          <p:stCondLst>
                                            <p:cond delay="0"/>
                                          </p:stCondLst>
                                        </p:cTn>
                                        <p:tgtEl>
                                          <p:spTgt spid="40962">
                                            <p:txEl>
                                              <p:charRg st="43" end="81"/>
                                            </p:txEl>
                                          </p:spTgt>
                                        </p:tgtEl>
                                        <p:attrNameLst>
                                          <p:attrName>style.visibility</p:attrName>
                                        </p:attrNameLst>
                                      </p:cBhvr>
                                      <p:to>
                                        <p:strVal val="visible"/>
                                      </p:to>
                                    </p:set>
                                    <p:anim calcmode="lin" valueType="num">
                                      <p:cBhvr>
                                        <p:cTn id="30" dur="1000" fill="hold"/>
                                        <p:tgtEl>
                                          <p:spTgt spid="40962">
                                            <p:txEl>
                                              <p:charRg st="43" end="81"/>
                                            </p:txEl>
                                          </p:spTgt>
                                        </p:tgtEl>
                                        <p:attrNameLst>
                                          <p:attrName>ppt_w</p:attrName>
                                        </p:attrNameLst>
                                      </p:cBhvr>
                                      <p:tavLst>
                                        <p:tav tm="0">
                                          <p:val>
                                            <p:strVal val="#ppt_w*0.70"/>
                                          </p:val>
                                        </p:tav>
                                        <p:tav tm="100000">
                                          <p:val>
                                            <p:strVal val="#ppt_w"/>
                                          </p:val>
                                        </p:tav>
                                      </p:tavLst>
                                    </p:anim>
                                    <p:anim calcmode="lin" valueType="num">
                                      <p:cBhvr>
                                        <p:cTn id="31" dur="1000" fill="hold"/>
                                        <p:tgtEl>
                                          <p:spTgt spid="40962">
                                            <p:txEl>
                                              <p:charRg st="43" end="81"/>
                                            </p:txEl>
                                          </p:spTgt>
                                        </p:tgtEl>
                                        <p:attrNameLst>
                                          <p:attrName>ppt_h</p:attrName>
                                        </p:attrNameLst>
                                      </p:cBhvr>
                                      <p:tavLst>
                                        <p:tav tm="0">
                                          <p:val>
                                            <p:strVal val="#ppt_h"/>
                                          </p:val>
                                        </p:tav>
                                        <p:tav tm="100000">
                                          <p:val>
                                            <p:strVal val="#ppt_h"/>
                                          </p:val>
                                        </p:tav>
                                      </p:tavLst>
                                    </p:anim>
                                    <p:animEffect transition="in" filter="fade">
                                      <p:cBhvr>
                                        <p:cTn id="32" dur="1000"/>
                                        <p:tgtEl>
                                          <p:spTgt spid="40962">
                                            <p:txEl>
                                              <p:charRg st="43" end="81"/>
                                            </p:txEl>
                                          </p:spTgt>
                                        </p:tgtEl>
                                      </p:cBhvr>
                                    </p:animEffect>
                                  </p:childTnLst>
                                </p:cTn>
                              </p:par>
                            </p:childTnLst>
                          </p:cTn>
                        </p:par>
                        <p:par>
                          <p:cTn id="33" fill="hold">
                            <p:stCondLst>
                              <p:cond delay="5000"/>
                            </p:stCondLst>
                            <p:childTnLst>
                              <p:par>
                                <p:cTn id="34" presetID="55" presetClass="entr" presetSubtype="0" fill="hold" grpId="0" nodeType="afterEffect">
                                  <p:stCondLst>
                                    <p:cond delay="0"/>
                                  </p:stCondLst>
                                  <p:childTnLst>
                                    <p:set>
                                      <p:cBhvr>
                                        <p:cTn id="35" dur="1" fill="hold">
                                          <p:stCondLst>
                                            <p:cond delay="0"/>
                                          </p:stCondLst>
                                        </p:cTn>
                                        <p:tgtEl>
                                          <p:spTgt spid="40962">
                                            <p:txEl>
                                              <p:charRg st="81" end="99"/>
                                            </p:txEl>
                                          </p:spTgt>
                                        </p:tgtEl>
                                        <p:attrNameLst>
                                          <p:attrName>style.visibility</p:attrName>
                                        </p:attrNameLst>
                                      </p:cBhvr>
                                      <p:to>
                                        <p:strVal val="visible"/>
                                      </p:to>
                                    </p:set>
                                    <p:anim calcmode="lin" valueType="num">
                                      <p:cBhvr>
                                        <p:cTn id="36" dur="1000" fill="hold"/>
                                        <p:tgtEl>
                                          <p:spTgt spid="40962">
                                            <p:txEl>
                                              <p:charRg st="81" end="99"/>
                                            </p:txEl>
                                          </p:spTgt>
                                        </p:tgtEl>
                                        <p:attrNameLst>
                                          <p:attrName>ppt_w</p:attrName>
                                        </p:attrNameLst>
                                      </p:cBhvr>
                                      <p:tavLst>
                                        <p:tav tm="0">
                                          <p:val>
                                            <p:strVal val="#ppt_w*0.70"/>
                                          </p:val>
                                        </p:tav>
                                        <p:tav tm="100000">
                                          <p:val>
                                            <p:strVal val="#ppt_w"/>
                                          </p:val>
                                        </p:tav>
                                      </p:tavLst>
                                    </p:anim>
                                    <p:anim calcmode="lin" valueType="num">
                                      <p:cBhvr>
                                        <p:cTn id="37" dur="1000" fill="hold"/>
                                        <p:tgtEl>
                                          <p:spTgt spid="40962">
                                            <p:txEl>
                                              <p:charRg st="81" end="99"/>
                                            </p:txEl>
                                          </p:spTgt>
                                        </p:tgtEl>
                                        <p:attrNameLst>
                                          <p:attrName>ppt_h</p:attrName>
                                        </p:attrNameLst>
                                      </p:cBhvr>
                                      <p:tavLst>
                                        <p:tav tm="0">
                                          <p:val>
                                            <p:strVal val="#ppt_h"/>
                                          </p:val>
                                        </p:tav>
                                        <p:tav tm="100000">
                                          <p:val>
                                            <p:strVal val="#ppt_h"/>
                                          </p:val>
                                        </p:tav>
                                      </p:tavLst>
                                    </p:anim>
                                    <p:animEffect transition="in" filter="fade">
                                      <p:cBhvr>
                                        <p:cTn id="38" dur="1000"/>
                                        <p:tgtEl>
                                          <p:spTgt spid="40962">
                                            <p:txEl>
                                              <p:charRg st="81" end="99"/>
                                            </p:txEl>
                                          </p:spTgt>
                                        </p:tgtEl>
                                      </p:cBhvr>
                                    </p:animEffect>
                                  </p:childTnLst>
                                </p:cTn>
                              </p:par>
                            </p:childTnLst>
                          </p:cTn>
                        </p:par>
                        <p:par>
                          <p:cTn id="39" fill="hold">
                            <p:stCondLst>
                              <p:cond delay="6000"/>
                            </p:stCondLst>
                            <p:childTnLst>
                              <p:par>
                                <p:cTn id="40" presetID="55" presetClass="entr" presetSubtype="0" fill="hold" grpId="0" nodeType="afterEffect">
                                  <p:stCondLst>
                                    <p:cond delay="0"/>
                                  </p:stCondLst>
                                  <p:childTnLst>
                                    <p:set>
                                      <p:cBhvr>
                                        <p:cTn id="41" dur="1" fill="hold">
                                          <p:stCondLst>
                                            <p:cond delay="0"/>
                                          </p:stCondLst>
                                        </p:cTn>
                                        <p:tgtEl>
                                          <p:spTgt spid="40962">
                                            <p:txEl>
                                              <p:charRg st="99" end="134"/>
                                            </p:txEl>
                                          </p:spTgt>
                                        </p:tgtEl>
                                        <p:attrNameLst>
                                          <p:attrName>style.visibility</p:attrName>
                                        </p:attrNameLst>
                                      </p:cBhvr>
                                      <p:to>
                                        <p:strVal val="visible"/>
                                      </p:to>
                                    </p:set>
                                    <p:anim calcmode="lin" valueType="num">
                                      <p:cBhvr>
                                        <p:cTn id="42" dur="1000" fill="hold"/>
                                        <p:tgtEl>
                                          <p:spTgt spid="40962">
                                            <p:txEl>
                                              <p:charRg st="99" end="134"/>
                                            </p:txEl>
                                          </p:spTgt>
                                        </p:tgtEl>
                                        <p:attrNameLst>
                                          <p:attrName>ppt_w</p:attrName>
                                        </p:attrNameLst>
                                      </p:cBhvr>
                                      <p:tavLst>
                                        <p:tav tm="0">
                                          <p:val>
                                            <p:strVal val="#ppt_w*0.70"/>
                                          </p:val>
                                        </p:tav>
                                        <p:tav tm="100000">
                                          <p:val>
                                            <p:strVal val="#ppt_w"/>
                                          </p:val>
                                        </p:tav>
                                      </p:tavLst>
                                    </p:anim>
                                    <p:anim calcmode="lin" valueType="num">
                                      <p:cBhvr>
                                        <p:cTn id="43" dur="1000" fill="hold"/>
                                        <p:tgtEl>
                                          <p:spTgt spid="40962">
                                            <p:txEl>
                                              <p:charRg st="99" end="134"/>
                                            </p:txEl>
                                          </p:spTgt>
                                        </p:tgtEl>
                                        <p:attrNameLst>
                                          <p:attrName>ppt_h</p:attrName>
                                        </p:attrNameLst>
                                      </p:cBhvr>
                                      <p:tavLst>
                                        <p:tav tm="0">
                                          <p:val>
                                            <p:strVal val="#ppt_h"/>
                                          </p:val>
                                        </p:tav>
                                        <p:tav tm="100000">
                                          <p:val>
                                            <p:strVal val="#ppt_h"/>
                                          </p:val>
                                        </p:tav>
                                      </p:tavLst>
                                    </p:anim>
                                    <p:animEffect transition="in" filter="fade">
                                      <p:cBhvr>
                                        <p:cTn id="44" dur="1000"/>
                                        <p:tgtEl>
                                          <p:spTgt spid="40962">
                                            <p:txEl>
                                              <p:charRg st="99" end="1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P spid="40962"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pic>
        <p:nvPicPr>
          <p:cNvPr id="33794" name="图片 33793" descr="u=3722042693,325870938&amp;gp=0"/>
          <p:cNvPicPr>
            <a:picLocks noChangeAspect="1"/>
          </p:cNvPicPr>
          <p:nvPr/>
        </p:nvPicPr>
        <p:blipFill>
          <a:blip r:embed="rId1"/>
          <a:stretch>
            <a:fillRect/>
          </a:stretch>
        </p:blipFill>
        <p:spPr>
          <a:xfrm>
            <a:off x="485140" y="125730"/>
            <a:ext cx="5514340" cy="3147695"/>
          </a:xfrm>
          <a:prstGeom prst="rect">
            <a:avLst/>
          </a:prstGeom>
          <a:noFill/>
          <a:ln w="9525">
            <a:noFill/>
          </a:ln>
        </p:spPr>
      </p:pic>
      <p:pic>
        <p:nvPicPr>
          <p:cNvPr id="33795" name="图片 33794" descr="u=614215513,3726638514&amp;gp=1"/>
          <p:cNvPicPr>
            <a:picLocks noChangeAspect="1"/>
          </p:cNvPicPr>
          <p:nvPr/>
        </p:nvPicPr>
        <p:blipFill>
          <a:blip r:embed="rId2"/>
          <a:stretch>
            <a:fillRect/>
          </a:stretch>
        </p:blipFill>
        <p:spPr>
          <a:xfrm>
            <a:off x="6196330" y="125730"/>
            <a:ext cx="5560695" cy="3147695"/>
          </a:xfrm>
          <a:prstGeom prst="rect">
            <a:avLst/>
          </a:prstGeom>
          <a:noFill/>
          <a:ln w="9525">
            <a:noFill/>
          </a:ln>
        </p:spPr>
      </p:pic>
      <p:pic>
        <p:nvPicPr>
          <p:cNvPr id="33796" name="图片 33795" descr="u=227389143,1313570866&amp;gp=2"/>
          <p:cNvPicPr>
            <a:picLocks noChangeAspect="1"/>
          </p:cNvPicPr>
          <p:nvPr/>
        </p:nvPicPr>
        <p:blipFill>
          <a:blip r:embed="rId3"/>
          <a:stretch>
            <a:fillRect/>
          </a:stretch>
        </p:blipFill>
        <p:spPr>
          <a:xfrm>
            <a:off x="485140" y="3418205"/>
            <a:ext cx="5514340" cy="3325495"/>
          </a:xfrm>
          <a:prstGeom prst="rect">
            <a:avLst/>
          </a:prstGeom>
          <a:noFill/>
          <a:ln w="9525">
            <a:noFill/>
          </a:ln>
        </p:spPr>
      </p:pic>
      <p:pic>
        <p:nvPicPr>
          <p:cNvPr id="33797" name="图片 33796" descr="u=2402580963,3282818495&amp;gp=2"/>
          <p:cNvPicPr>
            <a:picLocks noChangeAspect="1"/>
          </p:cNvPicPr>
          <p:nvPr/>
        </p:nvPicPr>
        <p:blipFill>
          <a:blip r:embed="rId4"/>
          <a:stretch>
            <a:fillRect/>
          </a:stretch>
        </p:blipFill>
        <p:spPr>
          <a:xfrm>
            <a:off x="6196330" y="3418205"/>
            <a:ext cx="5560695" cy="3325495"/>
          </a:xfrm>
          <a:prstGeom prst="rect">
            <a:avLst/>
          </a:prstGeom>
          <a:noFill/>
          <a:ln w="9525">
            <a:noFill/>
          </a:ln>
        </p:spPr>
      </p:pic>
      <p:sp>
        <p:nvSpPr>
          <p:cNvPr id="32773"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000" fill="hold">
                                          <p:stCondLst>
                                            <p:cond delay="0"/>
                                          </p:stCondLst>
                                        </p:cTn>
                                        <p:tgtEl>
                                          <p:spTgt spid="33794"/>
                                        </p:tgtEl>
                                        <p:attrNameLst>
                                          <p:attrName>style.visibility</p:attrName>
                                        </p:attrNameLst>
                                      </p:cBhvr>
                                      <p:to>
                                        <p:strVal val="visible"/>
                                      </p:to>
                                    </p:set>
                                    <p:animEffect transition="in" filter="box(out)">
                                      <p:cBhvr>
                                        <p:cTn id="7" dur="1000"/>
                                        <p:tgtEl>
                                          <p:spTgt spid="33794"/>
                                        </p:tgtEl>
                                      </p:cBhvr>
                                    </p:animEffect>
                                  </p:childTnLst>
                                </p:cTn>
                              </p:par>
                              <p:par>
                                <p:cTn id="8" presetID="4" presetClass="entr" presetSubtype="32" fill="hold" nodeType="withEffect">
                                  <p:stCondLst>
                                    <p:cond delay="0"/>
                                  </p:stCondLst>
                                  <p:childTnLst>
                                    <p:set>
                                      <p:cBhvr>
                                        <p:cTn id="9" dur="1000" fill="hold">
                                          <p:stCondLst>
                                            <p:cond delay="0"/>
                                          </p:stCondLst>
                                        </p:cTn>
                                        <p:tgtEl>
                                          <p:spTgt spid="33795"/>
                                        </p:tgtEl>
                                        <p:attrNameLst>
                                          <p:attrName>style.visibility</p:attrName>
                                        </p:attrNameLst>
                                      </p:cBhvr>
                                      <p:to>
                                        <p:strVal val="visible"/>
                                      </p:to>
                                    </p:set>
                                    <p:animEffect transition="in" filter="box(out)">
                                      <p:cBhvr>
                                        <p:cTn id="10" dur="1000"/>
                                        <p:tgtEl>
                                          <p:spTgt spid="33795"/>
                                        </p:tgtEl>
                                      </p:cBhvr>
                                    </p:animEffect>
                                  </p:childTnLst>
                                </p:cTn>
                              </p:par>
                              <p:par>
                                <p:cTn id="11" presetID="4" presetClass="entr" presetSubtype="32" fill="hold" nodeType="withEffect">
                                  <p:stCondLst>
                                    <p:cond delay="0"/>
                                  </p:stCondLst>
                                  <p:childTnLst>
                                    <p:set>
                                      <p:cBhvr>
                                        <p:cTn id="12" dur="1000" fill="hold">
                                          <p:stCondLst>
                                            <p:cond delay="0"/>
                                          </p:stCondLst>
                                        </p:cTn>
                                        <p:tgtEl>
                                          <p:spTgt spid="33796"/>
                                        </p:tgtEl>
                                        <p:attrNameLst>
                                          <p:attrName>style.visibility</p:attrName>
                                        </p:attrNameLst>
                                      </p:cBhvr>
                                      <p:to>
                                        <p:strVal val="visible"/>
                                      </p:to>
                                    </p:set>
                                    <p:animEffect transition="in" filter="box(out)">
                                      <p:cBhvr>
                                        <p:cTn id="13" dur="1000"/>
                                        <p:tgtEl>
                                          <p:spTgt spid="33796"/>
                                        </p:tgtEl>
                                      </p:cBhvr>
                                    </p:animEffect>
                                  </p:childTnLst>
                                </p:cTn>
                              </p:par>
                              <p:par>
                                <p:cTn id="14" presetID="4" presetClass="entr" presetSubtype="32" fill="hold" nodeType="withEffect">
                                  <p:stCondLst>
                                    <p:cond delay="0"/>
                                  </p:stCondLst>
                                  <p:childTnLst>
                                    <p:set>
                                      <p:cBhvr>
                                        <p:cTn id="15" dur="1000" fill="hold">
                                          <p:stCondLst>
                                            <p:cond delay="0"/>
                                          </p:stCondLst>
                                        </p:cTn>
                                        <p:tgtEl>
                                          <p:spTgt spid="33797"/>
                                        </p:tgtEl>
                                        <p:attrNameLst>
                                          <p:attrName>style.visibility</p:attrName>
                                        </p:attrNameLst>
                                      </p:cBhvr>
                                      <p:to>
                                        <p:strVal val="visible"/>
                                      </p:to>
                                    </p:set>
                                    <p:animEffect transition="in" filter="box(out)">
                                      <p:cBhvr>
                                        <p:cTn id="16" dur="1000"/>
                                        <p:tgtEl>
                                          <p:spTgt spid="337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文本占位符 18433" descr="Rectangle: Click to edit Master text styles&#13;&#10;Second level&#13;&#10;Third level&#13;&#10;Fourth level&#13;&#10;Fifth level"/>
          <p:cNvSpPr>
            <a:spLocks noGrp="1"/>
          </p:cNvSpPr>
          <p:nvPr>
            <p:ph idx="4294967295"/>
          </p:nvPr>
        </p:nvSpPr>
        <p:spPr>
          <a:xfrm>
            <a:off x="655320" y="1295400"/>
            <a:ext cx="10681970" cy="4006850"/>
          </a:xfrm>
        </p:spPr>
        <p:txBody>
          <a:bodyPr anchor="t" anchorCtr="0"/>
          <a:p>
            <a:pPr marL="0" indent="0">
              <a:buNone/>
            </a:pPr>
            <a:r>
              <a:rPr lang="en-US" altLang="zh-CN" b="1">
                <a:solidFill>
                  <a:srgbClr val="000099"/>
                </a:solidFill>
                <a:latin typeface="华文中宋" panose="02010600040101010101" charset="-122"/>
                <a:ea typeface="华文中宋" panose="02010600040101010101" charset="-122"/>
              </a:rPr>
              <a:t>1</a:t>
            </a:r>
            <a:r>
              <a:rPr lang="zh-CN" altLang="en-US" b="1">
                <a:solidFill>
                  <a:srgbClr val="000099"/>
                </a:solidFill>
                <a:latin typeface="华文中宋" panose="02010600040101010101" charset="-122"/>
                <a:ea typeface="华文中宋" panose="02010600040101010101" charset="-122"/>
              </a:rPr>
              <a:t>、小说中的大海和鲨鱼象征着与人作对的社会与自然力量。</a:t>
            </a:r>
            <a:endParaRPr lang="zh-CN" altLang="en-US" b="1">
              <a:solidFill>
                <a:srgbClr val="000099"/>
              </a:solidFill>
              <a:latin typeface="华文中宋" panose="02010600040101010101" charset="-122"/>
              <a:ea typeface="华文中宋" panose="02010600040101010101" charset="-122"/>
            </a:endParaRPr>
          </a:p>
          <a:p>
            <a:pPr marL="0" indent="0">
              <a:buNone/>
            </a:pPr>
            <a:r>
              <a:rPr lang="zh-CN" altLang="en-US" b="1">
                <a:solidFill>
                  <a:srgbClr val="000099"/>
                </a:solidFill>
                <a:latin typeface="华文中宋" panose="02010600040101010101" charset="-122"/>
                <a:ea typeface="华文中宋" panose="02010600040101010101" charset="-122"/>
              </a:rPr>
              <a:t>    </a:t>
            </a:r>
            <a:endParaRPr lang="zh-CN" altLang="en-US" b="1">
              <a:solidFill>
                <a:srgbClr val="000099"/>
              </a:solidFill>
              <a:latin typeface="华文中宋" panose="02010600040101010101" charset="-122"/>
              <a:ea typeface="华文中宋" panose="02010600040101010101" charset="-122"/>
            </a:endParaRPr>
          </a:p>
          <a:p>
            <a:pPr marL="0" indent="0">
              <a:buNone/>
            </a:pPr>
            <a:endParaRPr lang="zh-CN" altLang="en-US" b="1">
              <a:solidFill>
                <a:srgbClr val="000099"/>
              </a:solidFill>
              <a:latin typeface="华文中宋" panose="02010600040101010101" charset="-122"/>
              <a:ea typeface="华文中宋" panose="02010600040101010101" charset="-122"/>
            </a:endParaRPr>
          </a:p>
          <a:p>
            <a:pPr marL="0" indent="0">
              <a:buNone/>
            </a:pPr>
            <a:r>
              <a:rPr lang="en-US" altLang="zh-CN" b="1">
                <a:solidFill>
                  <a:srgbClr val="000099"/>
                </a:solidFill>
                <a:latin typeface="华文中宋" panose="02010600040101010101" charset="-122"/>
                <a:ea typeface="华文中宋" panose="02010600040101010101" charset="-122"/>
              </a:rPr>
              <a:t>2</a:t>
            </a:r>
            <a:r>
              <a:rPr lang="zh-CN" altLang="en-US" b="1">
                <a:solidFill>
                  <a:srgbClr val="000099"/>
                </a:solidFill>
                <a:latin typeface="华文中宋" panose="02010600040101010101" charset="-122"/>
                <a:ea typeface="华文中宋" panose="02010600040101010101" charset="-122"/>
              </a:rPr>
              <a:t>、而老人在殊死搏斗中，表现了无与伦比的力量和勇气，不失人的尊严，虽败犹荣，精神上并没有被打败。 </a:t>
            </a:r>
            <a:endParaRPr lang="zh-CN" altLang="en-US" b="1">
              <a:solidFill>
                <a:srgbClr val="000099"/>
              </a:solidFill>
              <a:latin typeface="华文中宋" panose="02010600040101010101" charset="-122"/>
              <a:ea typeface="华文中宋" panose="02010600040101010101" charset="-122"/>
            </a:endParaRPr>
          </a:p>
        </p:txBody>
      </p:sp>
      <p:sp>
        <p:nvSpPr>
          <p:cNvPr id="21506" name="矩形 18434" descr="Rectangle: Click to edit Master text styles&#13;&#10;Second level&#13;&#10;Third level&#13;&#10;Fourth level&#13;&#10;Fifth level"/>
          <p:cNvSpPr/>
          <p:nvPr/>
        </p:nvSpPr>
        <p:spPr>
          <a:xfrm>
            <a:off x="1089660" y="2134235"/>
            <a:ext cx="9813925" cy="633095"/>
          </a:xfrm>
          <a:prstGeom prst="rect">
            <a:avLst/>
          </a:prstGeom>
          <a:noFill/>
          <a:ln w="9525">
            <a:noFill/>
          </a:ln>
        </p:spPr>
        <p:txBody>
          <a:bodyPr anchor="t" anchorCtr="0"/>
          <a:p>
            <a:pPr>
              <a:spcBef>
                <a:spcPct val="20000"/>
              </a:spcBef>
            </a:pPr>
            <a:r>
              <a:rPr lang="en-US" altLang="zh-CN" sz="2800" b="1">
                <a:latin typeface="新宋体" panose="02010609030101010101" charset="-122"/>
                <a:ea typeface="新宋体" panose="02010609030101010101" charset="-122"/>
              </a:rPr>
              <a:t>   </a:t>
            </a:r>
            <a:r>
              <a:rPr lang="en-US" altLang="zh-CN" sz="3200" b="1">
                <a:latin typeface="华文中宋" panose="02010600040101010101" charset="-122"/>
                <a:ea typeface="华文中宋" panose="02010600040101010101" charset="-122"/>
              </a:rPr>
              <a:t> </a:t>
            </a:r>
            <a:r>
              <a:rPr lang="zh-CN" altLang="en-US" sz="3200" b="1">
                <a:latin typeface="华文中宋" panose="02010600040101010101" charset="-122"/>
                <a:ea typeface="华文中宋" panose="02010600040101010101" charset="-122"/>
              </a:rPr>
              <a:t>这是一场</a:t>
            </a:r>
            <a:r>
              <a:rPr lang="zh-CN" altLang="en-US" sz="3200" b="1">
                <a:solidFill>
                  <a:srgbClr val="FF6600"/>
                </a:solidFill>
                <a:latin typeface="华文中宋" panose="02010600040101010101" charset="-122"/>
                <a:ea typeface="华文中宋" panose="02010600040101010101" charset="-122"/>
              </a:rPr>
              <a:t>人与自然搏斗</a:t>
            </a:r>
            <a:r>
              <a:rPr lang="zh-CN" altLang="en-US" sz="3200" b="1">
                <a:latin typeface="华文中宋" panose="02010600040101010101" charset="-122"/>
                <a:ea typeface="华文中宋" panose="02010600040101010101" charset="-122"/>
              </a:rPr>
              <a:t>的惊心动魄的悲剧。</a:t>
            </a:r>
            <a:endParaRPr lang="zh-CN" altLang="en-US" sz="3200" b="1">
              <a:latin typeface="华文中宋" panose="02010600040101010101" charset="-122"/>
              <a:ea typeface="华文中宋" panose="02010600040101010101" charset="-122"/>
            </a:endParaRPr>
          </a:p>
        </p:txBody>
      </p:sp>
      <p:sp>
        <p:nvSpPr>
          <p:cNvPr id="21507" name="矩形 18435" descr="Rectangle: Click to edit Master text styles&#13;&#10;Second level&#13;&#10;Third level&#13;&#10;Fourth level&#13;&#10;Fifth level"/>
          <p:cNvSpPr/>
          <p:nvPr/>
        </p:nvSpPr>
        <p:spPr>
          <a:xfrm>
            <a:off x="1089660" y="4529455"/>
            <a:ext cx="10248265" cy="1392555"/>
          </a:xfrm>
          <a:prstGeom prst="rect">
            <a:avLst/>
          </a:prstGeom>
          <a:noFill/>
          <a:ln w="9525">
            <a:noFill/>
          </a:ln>
        </p:spPr>
        <p:txBody>
          <a:bodyPr anchor="t" anchorCtr="0"/>
          <a:p>
            <a:pPr>
              <a:lnSpc>
                <a:spcPct val="130000"/>
              </a:lnSpc>
              <a:spcBef>
                <a:spcPct val="20000"/>
              </a:spcBef>
            </a:pPr>
            <a:r>
              <a:rPr lang="en-US" altLang="zh-CN" sz="2800" b="1">
                <a:latin typeface="新宋体" panose="02010609030101010101" charset="-122"/>
                <a:ea typeface="新宋体" panose="02010609030101010101" charset="-122"/>
              </a:rPr>
              <a:t>    </a:t>
            </a:r>
            <a:r>
              <a:rPr lang="zh-CN" altLang="en-US" sz="3200" b="1">
                <a:latin typeface="华文中宋" panose="02010600040101010101" charset="-122"/>
                <a:ea typeface="华文中宋" panose="02010600040101010101" charset="-122"/>
              </a:rPr>
              <a:t>一个胜利的失败者，一个失败的英雄，一个“</a:t>
            </a:r>
            <a:r>
              <a:rPr lang="zh-CN" altLang="en-US" sz="3200" b="1">
                <a:solidFill>
                  <a:srgbClr val="FF6600"/>
                </a:solidFill>
                <a:latin typeface="华文中宋" panose="02010600040101010101" charset="-122"/>
                <a:ea typeface="华文中宋" panose="02010600040101010101" charset="-122"/>
              </a:rPr>
              <a:t>硬汉子</a:t>
            </a:r>
            <a:r>
              <a:rPr lang="zh-CN" altLang="en-US" sz="3200" b="1">
                <a:latin typeface="华文中宋" panose="02010600040101010101" charset="-122"/>
                <a:ea typeface="华文中宋" panose="02010600040101010101" charset="-122"/>
              </a:rPr>
              <a:t>”形象。  </a:t>
            </a:r>
            <a:endParaRPr lang="zh-CN" altLang="en-US" sz="3200" b="1">
              <a:latin typeface="华文中宋" panose="02010600040101010101" charset="-122"/>
              <a:ea typeface="华文中宋" panose="02010600040101010101" charset="-122"/>
            </a:endParaRPr>
          </a:p>
        </p:txBody>
      </p:sp>
      <p:sp>
        <p:nvSpPr>
          <p:cNvPr id="31749" name="标题 18437"/>
          <p:cNvSpPr>
            <a:spLocks noGrp="1"/>
          </p:cNvSpPr>
          <p:nvPr>
            <p:ph type="title" idx="4294967295"/>
          </p:nvPr>
        </p:nvSpPr>
        <p:spPr>
          <a:xfrm>
            <a:off x="3000375" y="263525"/>
            <a:ext cx="6438900" cy="908050"/>
          </a:xfrm>
        </p:spPr>
        <p:txBody>
          <a:bodyPr anchor="b" anchorCtr="0"/>
          <a:p>
            <a:r>
              <a:rPr lang="zh-CN" altLang="en-US" b="1">
                <a:solidFill>
                  <a:srgbClr val="FF0000"/>
                </a:solidFill>
                <a:latin typeface="微软雅黑" panose="020B0503020204020204" charset="-122"/>
                <a:ea typeface="微软雅黑" panose="020B0503020204020204" charset="-122"/>
              </a:rPr>
              <a:t>本文的哲理和象征意味 </a:t>
            </a:r>
            <a:endParaRPr lang="zh-CN" altLang="en-US" b="1">
              <a:solidFill>
                <a:srgbClr val="FF0000"/>
              </a:solidFill>
              <a:latin typeface="微软雅黑" panose="020B0503020204020204" charset="-122"/>
              <a:ea typeface="微软雅黑" panose="020B0503020204020204" charset="-122"/>
            </a:endParaRPr>
          </a:p>
        </p:txBody>
      </p:sp>
      <p:sp>
        <p:nvSpPr>
          <p:cNvPr id="34822"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1749"/>
                                        </p:tgtEl>
                                        <p:attrNameLst>
                                          <p:attrName>style.visibility</p:attrName>
                                        </p:attrNameLst>
                                      </p:cBhvr>
                                      <p:to>
                                        <p:strVal val="visible"/>
                                      </p:to>
                                    </p:set>
                                    <p:anim calcmode="lin" valueType="num">
                                      <p:cBhvr additive="base">
                                        <p:cTn id="7" dur="1000" fill="hold"/>
                                        <p:tgtEl>
                                          <p:spTgt spid="31749"/>
                                        </p:tgtEl>
                                        <p:attrNameLst>
                                          <p:attrName>ppt_x</p:attrName>
                                        </p:attrNameLst>
                                      </p:cBhvr>
                                      <p:tavLst>
                                        <p:tav tm="0">
                                          <p:val>
                                            <p:strVal val="#ppt_x"/>
                                          </p:val>
                                        </p:tav>
                                        <p:tav tm="100000">
                                          <p:val>
                                            <p:strVal val="#ppt_x"/>
                                          </p:val>
                                        </p:tav>
                                      </p:tavLst>
                                    </p:anim>
                                    <p:anim calcmode="lin" valueType="num">
                                      <p:cBhvr additive="base">
                                        <p:cTn id="8" dur="1000" fill="hold"/>
                                        <p:tgtEl>
                                          <p:spTgt spid="3174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1505">
                                            <p:txEl>
                                              <p:pRg st="0" end="0"/>
                                            </p:txEl>
                                          </p:spTgt>
                                        </p:tgtEl>
                                        <p:attrNameLst>
                                          <p:attrName>style.visibility</p:attrName>
                                        </p:attrNameLst>
                                      </p:cBhvr>
                                      <p:to>
                                        <p:strVal val="visible"/>
                                      </p:to>
                                    </p:set>
                                    <p:anim calcmode="lin" valueType="num">
                                      <p:cBhvr>
                                        <p:cTn id="12" dur="1000" fill="hold"/>
                                        <p:tgtEl>
                                          <p:spTgt spid="21505">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150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1505">
                                            <p:txEl>
                                              <p:pRg st="0" end="0"/>
                                            </p:txEl>
                                          </p:spTgt>
                                        </p:tgtEl>
                                      </p:cBhvr>
                                    </p:animEffect>
                                  </p:childTnLst>
                                </p:cTn>
                              </p:par>
                            </p:childTnLst>
                          </p:cTn>
                        </p:par>
                        <p:par>
                          <p:cTn id="15" fill="hold">
                            <p:stCondLst>
                              <p:cond delay="2000"/>
                            </p:stCondLst>
                            <p:childTnLst>
                              <p:par>
                                <p:cTn id="16" presetID="55" presetClass="entr" presetSubtype="0" fill="hold" grpId="0" nodeType="afterEffect">
                                  <p:stCondLst>
                                    <p:cond delay="0"/>
                                  </p:stCondLst>
                                  <p:childTnLst>
                                    <p:set>
                                      <p:cBhvr>
                                        <p:cTn id="17" dur="1" fill="hold">
                                          <p:stCondLst>
                                            <p:cond delay="0"/>
                                          </p:stCondLst>
                                        </p:cTn>
                                        <p:tgtEl>
                                          <p:spTgt spid="21505">
                                            <p:txEl>
                                              <p:pRg st="3" end="3"/>
                                            </p:txEl>
                                          </p:spTgt>
                                        </p:tgtEl>
                                        <p:attrNameLst>
                                          <p:attrName>style.visibility</p:attrName>
                                        </p:attrNameLst>
                                      </p:cBhvr>
                                      <p:to>
                                        <p:strVal val="visible"/>
                                      </p:to>
                                    </p:set>
                                    <p:anim calcmode="lin" valueType="num">
                                      <p:cBhvr>
                                        <p:cTn id="18" dur="1000" fill="hold"/>
                                        <p:tgtEl>
                                          <p:spTgt spid="21505">
                                            <p:txEl>
                                              <p:pRg st="3" end="3"/>
                                            </p:txEl>
                                          </p:spTgt>
                                        </p:tgtEl>
                                        <p:attrNameLst>
                                          <p:attrName>ppt_w</p:attrName>
                                        </p:attrNameLst>
                                      </p:cBhvr>
                                      <p:tavLst>
                                        <p:tav tm="0">
                                          <p:val>
                                            <p:strVal val="#ppt_w*0.70"/>
                                          </p:val>
                                        </p:tav>
                                        <p:tav tm="100000">
                                          <p:val>
                                            <p:strVal val="#ppt_w"/>
                                          </p:val>
                                        </p:tav>
                                      </p:tavLst>
                                    </p:anim>
                                    <p:anim calcmode="lin" valueType="num">
                                      <p:cBhvr>
                                        <p:cTn id="19" dur="1000" fill="hold"/>
                                        <p:tgtEl>
                                          <p:spTgt spid="21505">
                                            <p:txEl>
                                              <p:pRg st="3" end="3"/>
                                            </p:txEl>
                                          </p:spTgt>
                                        </p:tgtEl>
                                        <p:attrNameLst>
                                          <p:attrName>ppt_h</p:attrName>
                                        </p:attrNameLst>
                                      </p:cBhvr>
                                      <p:tavLst>
                                        <p:tav tm="0">
                                          <p:val>
                                            <p:strVal val="#ppt_h"/>
                                          </p:val>
                                        </p:tav>
                                        <p:tav tm="100000">
                                          <p:val>
                                            <p:strVal val="#ppt_h"/>
                                          </p:val>
                                        </p:tav>
                                      </p:tavLst>
                                    </p:anim>
                                    <p:animEffect transition="in" filter="fade">
                                      <p:cBhvr>
                                        <p:cTn id="20" dur="1000"/>
                                        <p:tgtEl>
                                          <p:spTgt spid="21505">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000" fill="hold">
                                          <p:stCondLst>
                                            <p:cond delay="0"/>
                                          </p:stCondLst>
                                        </p:cTn>
                                        <p:tgtEl>
                                          <p:spTgt spid="21506"/>
                                        </p:tgtEl>
                                        <p:attrNameLst>
                                          <p:attrName>style.visibility</p:attrName>
                                        </p:attrNameLst>
                                      </p:cBhvr>
                                      <p:to>
                                        <p:strVal val="visible"/>
                                      </p:to>
                                    </p:set>
                                    <p:anim calcmode="lin" valueType="num">
                                      <p:cBhvr additive="base">
                                        <p:cTn id="25" dur="1000" fill="hold"/>
                                        <p:tgtEl>
                                          <p:spTgt spid="21506"/>
                                        </p:tgtEl>
                                        <p:attrNameLst>
                                          <p:attrName>ppt_x</p:attrName>
                                        </p:attrNameLst>
                                      </p:cBhvr>
                                      <p:tavLst>
                                        <p:tav tm="0">
                                          <p:val>
                                            <p:strVal val="#ppt_x"/>
                                          </p:val>
                                        </p:tav>
                                        <p:tav tm="100000">
                                          <p:val>
                                            <p:strVal val="#ppt_x"/>
                                          </p:val>
                                        </p:tav>
                                      </p:tavLst>
                                    </p:anim>
                                    <p:anim calcmode="lin" valueType="num">
                                      <p:cBhvr additive="base">
                                        <p:cTn id="26" dur="10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000" fill="hold">
                                          <p:stCondLst>
                                            <p:cond delay="0"/>
                                          </p:stCondLst>
                                        </p:cTn>
                                        <p:tgtEl>
                                          <p:spTgt spid="21507"/>
                                        </p:tgtEl>
                                        <p:attrNameLst>
                                          <p:attrName>style.visibility</p:attrName>
                                        </p:attrNameLst>
                                      </p:cBhvr>
                                      <p:to>
                                        <p:strVal val="visible"/>
                                      </p:to>
                                    </p:set>
                                    <p:anim calcmode="lin" valueType="num">
                                      <p:cBhvr additive="base">
                                        <p:cTn id="31" dur="1000" fill="hold"/>
                                        <p:tgtEl>
                                          <p:spTgt spid="21507"/>
                                        </p:tgtEl>
                                        <p:attrNameLst>
                                          <p:attrName>ppt_x</p:attrName>
                                        </p:attrNameLst>
                                      </p:cBhvr>
                                      <p:tavLst>
                                        <p:tav tm="0">
                                          <p:val>
                                            <p:strVal val="#ppt_x"/>
                                          </p:val>
                                        </p:tav>
                                        <p:tav tm="100000">
                                          <p:val>
                                            <p:strVal val="#ppt_x"/>
                                          </p:val>
                                        </p:tav>
                                      </p:tavLst>
                                    </p:anim>
                                    <p:anim calcmode="lin" valueType="num">
                                      <p:cBhvr additive="base">
                                        <p:cTn id="32" dur="1000" fill="hold"/>
                                        <p:tgtEl>
                                          <p:spTgt spid="2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p:bldP spid="21505" grpId="0" uiExpand="1" build="p"/>
      <p:bldP spid="21506" grpId="0"/>
      <p:bldP spid="2150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598170" y="338455"/>
            <a:ext cx="11111865" cy="6090285"/>
          </a:xfrm>
          <a:prstGeom prst="rect">
            <a:avLst/>
          </a:prstGeom>
          <a:noFill/>
          <a:ln w="9525">
            <a:noFill/>
          </a:ln>
        </p:spPr>
        <p:txBody>
          <a:bodyPr wrap="square" anchor="t" anchorCtr="0">
            <a:spAutoFit/>
          </a:bodyPr>
          <a:p>
            <a:pPr>
              <a:lnSpc>
                <a:spcPct val="130000"/>
              </a:lnSpc>
            </a:pPr>
            <a:r>
              <a:rPr lang="zh-CN" altLang="en-US" sz="4400" b="1">
                <a:solidFill>
                  <a:srgbClr val="000099"/>
                </a:solidFill>
                <a:latin typeface="华文中宋" panose="02010600040101010101" charset="-122"/>
                <a:ea typeface="华文中宋" panose="02010600040101010101" charset="-122"/>
              </a:rPr>
              <a:t>什么是象征手法?</a:t>
            </a:r>
            <a:endParaRPr lang="zh-CN" altLang="en-US" sz="3200" b="1">
              <a:latin typeface="华文中宋" panose="02010600040101010101" charset="-122"/>
              <a:ea typeface="华文中宋" panose="02010600040101010101" charset="-122"/>
            </a:endParaRPr>
          </a:p>
          <a:p>
            <a:pPr>
              <a:lnSpc>
                <a:spcPct val="130000"/>
              </a:lnSpc>
            </a:pPr>
            <a:r>
              <a:rPr lang="zh-CN" altLang="en-US" sz="3200" b="1">
                <a:latin typeface="华文中宋" panose="02010600040101010101" charset="-122"/>
                <a:ea typeface="华文中宋" panose="02010600040101010101" charset="-122"/>
              </a:rPr>
              <a:t>       象征手法,就是以具体事物去表现某种抽象意义或不便表达的意义的一种文学手法。换言之,象征就是通过特定的容易引起联想的具体形象,表现某种概念、思想和感情的一种表现手法。</a:t>
            </a:r>
            <a:endParaRPr lang="zh-CN" altLang="en-US" sz="3200" b="1">
              <a:latin typeface="华文中宋" panose="02010600040101010101" charset="-122"/>
              <a:ea typeface="华文中宋" panose="02010600040101010101" charset="-122"/>
            </a:endParaRPr>
          </a:p>
          <a:p>
            <a:pPr>
              <a:lnSpc>
                <a:spcPct val="130000"/>
              </a:lnSpc>
            </a:pPr>
            <a:r>
              <a:rPr lang="zh-CN" altLang="en-US" sz="3200" b="1">
                <a:latin typeface="华文中宋" panose="02010600040101010101" charset="-122"/>
                <a:ea typeface="华文中宋" panose="02010600040101010101" charset="-122"/>
              </a:rPr>
              <a:t>       象征手法包括象征体和本体两个方面,象征体和本体之间必须要有内在联系,这种联系依靠联想建立就是从一事物想到与之有一定联系的别的事物,也就是从本体想到象征体的相似点、相近点,从而使抽象的思想、意义、概念形象化、具体化。</a:t>
            </a:r>
            <a:endParaRPr lang="zh-CN" altLang="en-US" sz="3200" b="1">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xEl>
                                              <p:charRg st="0" end="9"/>
                                            </p:txEl>
                                          </p:spTgt>
                                        </p:tgtEl>
                                        <p:attrNameLst>
                                          <p:attrName>style.visibility</p:attrName>
                                        </p:attrNameLst>
                                      </p:cBhvr>
                                      <p:to>
                                        <p:strVal val="visible"/>
                                      </p:to>
                                    </p:set>
                                    <p:anim calcmode="lin" valueType="num">
                                      <p:cBhvr>
                                        <p:cTn id="7" dur="1000" fill="hold"/>
                                        <p:tgtEl>
                                          <p:spTgt spid="4">
                                            <p:txEl>
                                              <p:charRg st="0" end="9"/>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charRg st="0" end="9"/>
                                            </p:txEl>
                                          </p:spTgt>
                                        </p:tgtEl>
                                        <p:attrNameLst>
                                          <p:attrName>ppt_h</p:attrName>
                                        </p:attrNameLst>
                                      </p:cBhvr>
                                      <p:tavLst>
                                        <p:tav tm="0">
                                          <p:val>
                                            <p:strVal val="#ppt_h"/>
                                          </p:val>
                                        </p:tav>
                                        <p:tav tm="100000">
                                          <p:val>
                                            <p:strVal val="#ppt_h"/>
                                          </p:val>
                                        </p:tav>
                                      </p:tavLst>
                                    </p:anim>
                                    <p:animEffect transition="in" filter="fade">
                                      <p:cBhvr>
                                        <p:cTn id="9" dur="1000"/>
                                        <p:tgtEl>
                                          <p:spTgt spid="4">
                                            <p:txEl>
                                              <p:charRg st="0" end="9"/>
                                            </p:txEl>
                                          </p:spTgt>
                                        </p:tgtEl>
                                      </p:cBhvr>
                                    </p:animEffect>
                                  </p:childTnLst>
                                </p:cTn>
                              </p:par>
                            </p:childTnLst>
                          </p:cTn>
                        </p:par>
                        <p:par>
                          <p:cTn id="10" fill="hold">
                            <p:stCondLst>
                              <p:cond delay="1000"/>
                            </p:stCondLst>
                            <p:childTnLst>
                              <p:par>
                                <p:cTn id="11" presetID="2" presetClass="entr" presetSubtype="4" fill="hold" nodeType="afterEffect">
                                  <p:stCondLst>
                                    <p:cond delay="0"/>
                                  </p:stCondLst>
                                  <p:childTnLst>
                                    <p:set>
                                      <p:cBhvr>
                                        <p:cTn id="12" dur="1000" fill="hold">
                                          <p:stCondLst>
                                            <p:cond delay="0"/>
                                          </p:stCondLst>
                                        </p:cTn>
                                        <p:tgtEl>
                                          <p:spTgt spid="4">
                                            <p:txEl>
                                              <p:charRg st="9" end="99"/>
                                            </p:txEl>
                                          </p:spTgt>
                                        </p:tgtEl>
                                        <p:attrNameLst>
                                          <p:attrName>style.visibility</p:attrName>
                                        </p:attrNameLst>
                                      </p:cBhvr>
                                      <p:to>
                                        <p:strVal val="visible"/>
                                      </p:to>
                                    </p:set>
                                    <p:anim calcmode="lin" valueType="num">
                                      <p:cBhvr additive="base">
                                        <p:cTn id="13" dur="1000" fill="hold"/>
                                        <p:tgtEl>
                                          <p:spTgt spid="4">
                                            <p:txEl>
                                              <p:charRg st="9" end="99"/>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4">
                                            <p:txEl>
                                              <p:charRg st="9" end="99"/>
                                            </p:txEl>
                                          </p:spTgt>
                                        </p:tgtEl>
                                        <p:attrNameLst>
                                          <p:attrName>ppt_y</p:attrName>
                                        </p:attrNameLst>
                                      </p:cBhvr>
                                      <p:tavLst>
                                        <p:tav tm="0">
                                          <p:val>
                                            <p:strVal val="1+#ppt_h/2"/>
                                          </p:val>
                                        </p:tav>
                                        <p:tav tm="100000">
                                          <p:val>
                                            <p:strVal val="#ppt_y"/>
                                          </p:val>
                                        </p:tav>
                                      </p:tavLst>
                                    </p:anim>
                                  </p:childTnLst>
                                </p:cTn>
                              </p:par>
                            </p:childTnLst>
                          </p:cTn>
                        </p:par>
                        <p:par>
                          <p:cTn id="15" fill="hold">
                            <p:stCondLst>
                              <p:cond delay="2000"/>
                            </p:stCondLst>
                            <p:childTnLst>
                              <p:par>
                                <p:cTn id="16" presetID="2" presetClass="entr" presetSubtype="4" fill="hold" nodeType="afterEffect">
                                  <p:stCondLst>
                                    <p:cond delay="0"/>
                                  </p:stCondLst>
                                  <p:childTnLst>
                                    <p:set>
                                      <p:cBhvr>
                                        <p:cTn id="17" dur="1000" fill="hold">
                                          <p:stCondLst>
                                            <p:cond delay="0"/>
                                          </p:stCondLst>
                                        </p:cTn>
                                        <p:tgtEl>
                                          <p:spTgt spid="4">
                                            <p:txEl>
                                              <p:charRg st="99" end="214"/>
                                            </p:txEl>
                                          </p:spTgt>
                                        </p:tgtEl>
                                        <p:attrNameLst>
                                          <p:attrName>style.visibility</p:attrName>
                                        </p:attrNameLst>
                                      </p:cBhvr>
                                      <p:to>
                                        <p:strVal val="visible"/>
                                      </p:to>
                                    </p:set>
                                    <p:anim calcmode="lin" valueType="num">
                                      <p:cBhvr additive="base">
                                        <p:cTn id="18" dur="1000" fill="hold"/>
                                        <p:tgtEl>
                                          <p:spTgt spid="4">
                                            <p:txEl>
                                              <p:charRg st="99" end="214"/>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4">
                                            <p:txEl>
                                              <p:charRg st="99" end="2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4784725" y="561975"/>
            <a:ext cx="2678113" cy="829945"/>
          </a:xfrm>
          <a:prstGeom prst="rect">
            <a:avLst/>
          </a:prstGeom>
          <a:noFill/>
          <a:ln w="9525">
            <a:noFill/>
          </a:ln>
        </p:spPr>
        <p:txBody>
          <a:bodyPr wrap="square" anchor="t" anchorCtr="0">
            <a:spAutoFit/>
          </a:bodyPr>
          <a:p>
            <a:r>
              <a:rPr lang="zh-CN" altLang="en-US" sz="4800" b="1">
                <a:solidFill>
                  <a:srgbClr val="C00000"/>
                </a:solidFill>
                <a:latin typeface="微软雅黑" panose="020B0503020204020204" charset="-122"/>
                <a:ea typeface="微软雅黑" panose="020B0503020204020204" charset="-122"/>
              </a:rPr>
              <a:t>象征意味</a:t>
            </a:r>
            <a:endParaRPr lang="zh-CN" altLang="en-US" sz="4800" b="1">
              <a:solidFill>
                <a:srgbClr val="C00000"/>
              </a:solidFill>
              <a:latin typeface="微软雅黑" panose="020B0503020204020204" charset="-122"/>
              <a:ea typeface="微软雅黑" panose="020B0503020204020204" charset="-122"/>
            </a:endParaRPr>
          </a:p>
        </p:txBody>
      </p:sp>
      <p:sp>
        <p:nvSpPr>
          <p:cNvPr id="4" name="文本框 3"/>
          <p:cNvSpPr txBox="1"/>
          <p:nvPr/>
        </p:nvSpPr>
        <p:spPr>
          <a:xfrm>
            <a:off x="2593975" y="1493838"/>
            <a:ext cx="7058025" cy="4030980"/>
          </a:xfrm>
          <a:prstGeom prst="rect">
            <a:avLst/>
          </a:prstGeom>
          <a:noFill/>
          <a:ln w="9525">
            <a:noFill/>
          </a:ln>
        </p:spPr>
        <p:txBody>
          <a:bodyPr wrap="square" anchor="t" anchorCtr="0">
            <a:spAutoFit/>
          </a:bodyPr>
          <a:p>
            <a:pPr>
              <a:lnSpc>
                <a:spcPct val="160000"/>
              </a:lnSpc>
            </a:pPr>
            <a:r>
              <a:rPr lang="zh-CN" altLang="en-US" sz="4000" b="1">
                <a:latin typeface="华文中宋" panose="02010600040101010101" charset="-122"/>
                <a:ea typeface="华文中宋" panose="02010600040101010101" charset="-122"/>
              </a:rPr>
              <a:t>桑地亚哥</a:t>
            </a:r>
            <a:r>
              <a:rPr lang="en-US" altLang="zh-CN" sz="4000" b="1">
                <a:latin typeface="华文中宋" panose="02010600040101010101" charset="-122"/>
                <a:ea typeface="华文中宋" panose="02010600040101010101" charset="-122"/>
              </a:rPr>
              <a:t>---------</a:t>
            </a:r>
            <a:r>
              <a:rPr lang="zh-CN" altLang="en-US" sz="4000" b="1">
                <a:solidFill>
                  <a:srgbClr val="FF0000"/>
                </a:solidFill>
                <a:latin typeface="华文中宋" panose="02010600040101010101" charset="-122"/>
                <a:ea typeface="华文中宋" panose="02010600040101010101" charset="-122"/>
              </a:rPr>
              <a:t>硬汉精神</a:t>
            </a:r>
            <a:endParaRPr lang="zh-CN" altLang="en-US" sz="4000" b="1">
              <a:latin typeface="华文中宋" panose="02010600040101010101" charset="-122"/>
              <a:ea typeface="华文中宋" panose="02010600040101010101" charset="-122"/>
            </a:endParaRPr>
          </a:p>
          <a:p>
            <a:pPr>
              <a:lnSpc>
                <a:spcPct val="160000"/>
              </a:lnSpc>
            </a:pPr>
            <a:r>
              <a:rPr lang="zh-CN" altLang="en-US" sz="4000" b="1">
                <a:latin typeface="华文中宋" panose="02010600040101010101" charset="-122"/>
                <a:ea typeface="华文中宋" panose="02010600040101010101" charset="-122"/>
              </a:rPr>
              <a:t>大海      </a:t>
            </a:r>
            <a:r>
              <a:rPr lang="en-US" altLang="zh-CN" sz="4000" b="1">
                <a:latin typeface="华文中宋" panose="02010600040101010101" charset="-122"/>
                <a:ea typeface="华文中宋" panose="02010600040101010101" charset="-122"/>
              </a:rPr>
              <a:t>---------</a:t>
            </a:r>
            <a:r>
              <a:rPr lang="zh-CN" altLang="en-US" sz="4000" b="1">
                <a:solidFill>
                  <a:srgbClr val="FF0000"/>
                </a:solidFill>
                <a:latin typeface="华文中宋" panose="02010600040101010101" charset="-122"/>
                <a:ea typeface="华文中宋" panose="02010600040101010101" charset="-122"/>
              </a:rPr>
              <a:t>人类社会</a:t>
            </a:r>
            <a:endParaRPr lang="zh-CN" altLang="en-US" sz="4000" b="1">
              <a:solidFill>
                <a:srgbClr val="FF0000"/>
              </a:solidFill>
              <a:latin typeface="华文中宋" panose="02010600040101010101" charset="-122"/>
              <a:ea typeface="华文中宋" panose="02010600040101010101" charset="-122"/>
            </a:endParaRPr>
          </a:p>
          <a:p>
            <a:pPr>
              <a:lnSpc>
                <a:spcPct val="160000"/>
              </a:lnSpc>
            </a:pPr>
            <a:r>
              <a:rPr lang="zh-CN" altLang="en-US" sz="4000" b="1">
                <a:latin typeface="华文中宋" panose="02010600040101010101" charset="-122"/>
                <a:ea typeface="华文中宋" panose="02010600040101010101" charset="-122"/>
              </a:rPr>
              <a:t>马林鱼   </a:t>
            </a:r>
            <a:r>
              <a:rPr lang="en-US" altLang="zh-CN" sz="4000" b="1">
                <a:latin typeface="华文中宋" panose="02010600040101010101" charset="-122"/>
                <a:ea typeface="华文中宋" panose="02010600040101010101" charset="-122"/>
              </a:rPr>
              <a:t>---------</a:t>
            </a:r>
            <a:r>
              <a:rPr lang="zh-CN" altLang="en-US" sz="4000" b="1">
                <a:solidFill>
                  <a:srgbClr val="FF0000"/>
                </a:solidFill>
                <a:latin typeface="华文中宋" panose="02010600040101010101" charset="-122"/>
                <a:ea typeface="华文中宋" panose="02010600040101010101" charset="-122"/>
              </a:rPr>
              <a:t>理想、目标</a:t>
            </a:r>
            <a:endParaRPr lang="zh-CN" altLang="en-US" sz="4000" b="1">
              <a:latin typeface="华文中宋" panose="02010600040101010101" charset="-122"/>
              <a:ea typeface="华文中宋" panose="02010600040101010101" charset="-122"/>
            </a:endParaRPr>
          </a:p>
          <a:p>
            <a:pPr>
              <a:lnSpc>
                <a:spcPct val="160000"/>
              </a:lnSpc>
            </a:pPr>
            <a:r>
              <a:rPr lang="zh-CN" altLang="en-US" sz="4000" b="1">
                <a:latin typeface="华文中宋" panose="02010600040101010101" charset="-122"/>
                <a:ea typeface="华文中宋" panose="02010600040101010101" charset="-122"/>
              </a:rPr>
              <a:t>鲨鱼      </a:t>
            </a:r>
            <a:r>
              <a:rPr lang="en-US" altLang="zh-CN" sz="4000" b="1">
                <a:latin typeface="华文中宋" panose="02010600040101010101" charset="-122"/>
                <a:ea typeface="华文中宋" panose="02010600040101010101" charset="-122"/>
              </a:rPr>
              <a:t>--------- </a:t>
            </a:r>
            <a:r>
              <a:rPr lang="zh-CN" altLang="en-US" sz="4000" b="1">
                <a:solidFill>
                  <a:srgbClr val="FF0000"/>
                </a:solidFill>
                <a:latin typeface="华文中宋" panose="02010600040101010101" charset="-122"/>
                <a:ea typeface="华文中宋" panose="02010600040101010101" charset="-122"/>
              </a:rPr>
              <a:t>邪恶力量</a:t>
            </a:r>
            <a:endParaRPr lang="zh-CN" altLang="en-US" sz="4000" b="1">
              <a:solidFill>
                <a:srgbClr val="FF0000"/>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4">
                                            <p:txEl>
                                              <p:charRg st="0" end="18"/>
                                            </p:txEl>
                                          </p:spTgt>
                                        </p:tgtEl>
                                        <p:attrNameLst>
                                          <p:attrName>style.visibility</p:attrName>
                                        </p:attrNameLst>
                                      </p:cBhvr>
                                      <p:to>
                                        <p:strVal val="visible"/>
                                      </p:to>
                                    </p:set>
                                    <p:anim calcmode="lin" valueType="num">
                                      <p:cBhvr>
                                        <p:cTn id="12" dur="1000" fill="hold"/>
                                        <p:tgtEl>
                                          <p:spTgt spid="4">
                                            <p:txEl>
                                              <p:charRg st="0" end="18"/>
                                            </p:txEl>
                                          </p:spTgt>
                                        </p:tgtEl>
                                        <p:attrNameLst>
                                          <p:attrName>ppt_w</p:attrName>
                                        </p:attrNameLst>
                                      </p:cBhvr>
                                      <p:tavLst>
                                        <p:tav tm="0">
                                          <p:val>
                                            <p:strVal val="#ppt_w*0.70"/>
                                          </p:val>
                                        </p:tav>
                                        <p:tav tm="100000">
                                          <p:val>
                                            <p:strVal val="#ppt_w"/>
                                          </p:val>
                                        </p:tav>
                                      </p:tavLst>
                                    </p:anim>
                                    <p:anim calcmode="lin" valueType="num">
                                      <p:cBhvr>
                                        <p:cTn id="13" dur="1000" fill="hold"/>
                                        <p:tgtEl>
                                          <p:spTgt spid="4">
                                            <p:txEl>
                                              <p:charRg st="0" end="18"/>
                                            </p:txEl>
                                          </p:spTgt>
                                        </p:tgtEl>
                                        <p:attrNameLst>
                                          <p:attrName>ppt_h</p:attrName>
                                        </p:attrNameLst>
                                      </p:cBhvr>
                                      <p:tavLst>
                                        <p:tav tm="0">
                                          <p:val>
                                            <p:strVal val="#ppt_h"/>
                                          </p:val>
                                        </p:tav>
                                        <p:tav tm="100000">
                                          <p:val>
                                            <p:strVal val="#ppt_h"/>
                                          </p:val>
                                        </p:tav>
                                      </p:tavLst>
                                    </p:anim>
                                    <p:animEffect transition="in" filter="fade">
                                      <p:cBhvr>
                                        <p:cTn id="14" dur="1000"/>
                                        <p:tgtEl>
                                          <p:spTgt spid="4">
                                            <p:txEl>
                                              <p:charRg st="0" end="18"/>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4">
                                            <p:txEl>
                                              <p:charRg st="18" end="40"/>
                                            </p:txEl>
                                          </p:spTgt>
                                        </p:tgtEl>
                                        <p:attrNameLst>
                                          <p:attrName>style.visibility</p:attrName>
                                        </p:attrNameLst>
                                      </p:cBhvr>
                                      <p:to>
                                        <p:strVal val="visible"/>
                                      </p:to>
                                    </p:set>
                                    <p:anim calcmode="lin" valueType="num">
                                      <p:cBhvr>
                                        <p:cTn id="18" dur="1000" fill="hold"/>
                                        <p:tgtEl>
                                          <p:spTgt spid="4">
                                            <p:txEl>
                                              <p:charRg st="18" end="40"/>
                                            </p:txEl>
                                          </p:spTgt>
                                        </p:tgtEl>
                                        <p:attrNameLst>
                                          <p:attrName>ppt_w</p:attrName>
                                        </p:attrNameLst>
                                      </p:cBhvr>
                                      <p:tavLst>
                                        <p:tav tm="0">
                                          <p:val>
                                            <p:strVal val="#ppt_w*0.70"/>
                                          </p:val>
                                        </p:tav>
                                        <p:tav tm="100000">
                                          <p:val>
                                            <p:strVal val="#ppt_w"/>
                                          </p:val>
                                        </p:tav>
                                      </p:tavLst>
                                    </p:anim>
                                    <p:anim calcmode="lin" valueType="num">
                                      <p:cBhvr>
                                        <p:cTn id="19" dur="1000" fill="hold"/>
                                        <p:tgtEl>
                                          <p:spTgt spid="4">
                                            <p:txEl>
                                              <p:charRg st="18" end="40"/>
                                            </p:txEl>
                                          </p:spTgt>
                                        </p:tgtEl>
                                        <p:attrNameLst>
                                          <p:attrName>ppt_h</p:attrName>
                                        </p:attrNameLst>
                                      </p:cBhvr>
                                      <p:tavLst>
                                        <p:tav tm="0">
                                          <p:val>
                                            <p:strVal val="#ppt_h"/>
                                          </p:val>
                                        </p:tav>
                                        <p:tav tm="100000">
                                          <p:val>
                                            <p:strVal val="#ppt_h"/>
                                          </p:val>
                                        </p:tav>
                                      </p:tavLst>
                                    </p:anim>
                                    <p:animEffect transition="in" filter="fade">
                                      <p:cBhvr>
                                        <p:cTn id="20" dur="1000"/>
                                        <p:tgtEl>
                                          <p:spTgt spid="4">
                                            <p:txEl>
                                              <p:charRg st="18" end="40"/>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4">
                                            <p:txEl>
                                              <p:charRg st="40" end="61"/>
                                            </p:txEl>
                                          </p:spTgt>
                                        </p:tgtEl>
                                        <p:attrNameLst>
                                          <p:attrName>style.visibility</p:attrName>
                                        </p:attrNameLst>
                                      </p:cBhvr>
                                      <p:to>
                                        <p:strVal val="visible"/>
                                      </p:to>
                                    </p:set>
                                    <p:anim calcmode="lin" valueType="num">
                                      <p:cBhvr>
                                        <p:cTn id="24" dur="1000" fill="hold"/>
                                        <p:tgtEl>
                                          <p:spTgt spid="4">
                                            <p:txEl>
                                              <p:charRg st="40" end="61"/>
                                            </p:txEl>
                                          </p:spTgt>
                                        </p:tgtEl>
                                        <p:attrNameLst>
                                          <p:attrName>ppt_w</p:attrName>
                                        </p:attrNameLst>
                                      </p:cBhvr>
                                      <p:tavLst>
                                        <p:tav tm="0">
                                          <p:val>
                                            <p:strVal val="#ppt_w*0.70"/>
                                          </p:val>
                                        </p:tav>
                                        <p:tav tm="100000">
                                          <p:val>
                                            <p:strVal val="#ppt_w"/>
                                          </p:val>
                                        </p:tav>
                                      </p:tavLst>
                                    </p:anim>
                                    <p:anim calcmode="lin" valueType="num">
                                      <p:cBhvr>
                                        <p:cTn id="25" dur="1000" fill="hold"/>
                                        <p:tgtEl>
                                          <p:spTgt spid="4">
                                            <p:txEl>
                                              <p:charRg st="40" end="61"/>
                                            </p:txEl>
                                          </p:spTgt>
                                        </p:tgtEl>
                                        <p:attrNameLst>
                                          <p:attrName>ppt_h</p:attrName>
                                        </p:attrNameLst>
                                      </p:cBhvr>
                                      <p:tavLst>
                                        <p:tav tm="0">
                                          <p:val>
                                            <p:strVal val="#ppt_h"/>
                                          </p:val>
                                        </p:tav>
                                        <p:tav tm="100000">
                                          <p:val>
                                            <p:strVal val="#ppt_h"/>
                                          </p:val>
                                        </p:tav>
                                      </p:tavLst>
                                    </p:anim>
                                    <p:animEffect transition="in" filter="fade">
                                      <p:cBhvr>
                                        <p:cTn id="26" dur="1000"/>
                                        <p:tgtEl>
                                          <p:spTgt spid="4">
                                            <p:txEl>
                                              <p:charRg st="40" end="61"/>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4">
                                            <p:txEl>
                                              <p:charRg st="61" end="84"/>
                                            </p:txEl>
                                          </p:spTgt>
                                        </p:tgtEl>
                                        <p:attrNameLst>
                                          <p:attrName>style.visibility</p:attrName>
                                        </p:attrNameLst>
                                      </p:cBhvr>
                                      <p:to>
                                        <p:strVal val="visible"/>
                                      </p:to>
                                    </p:set>
                                    <p:anim calcmode="lin" valueType="num">
                                      <p:cBhvr>
                                        <p:cTn id="30" dur="1000" fill="hold"/>
                                        <p:tgtEl>
                                          <p:spTgt spid="4">
                                            <p:txEl>
                                              <p:charRg st="61" end="84"/>
                                            </p:txEl>
                                          </p:spTgt>
                                        </p:tgtEl>
                                        <p:attrNameLst>
                                          <p:attrName>ppt_w</p:attrName>
                                        </p:attrNameLst>
                                      </p:cBhvr>
                                      <p:tavLst>
                                        <p:tav tm="0">
                                          <p:val>
                                            <p:strVal val="#ppt_w*0.70"/>
                                          </p:val>
                                        </p:tav>
                                        <p:tav tm="100000">
                                          <p:val>
                                            <p:strVal val="#ppt_w"/>
                                          </p:val>
                                        </p:tav>
                                      </p:tavLst>
                                    </p:anim>
                                    <p:anim calcmode="lin" valueType="num">
                                      <p:cBhvr>
                                        <p:cTn id="31" dur="1000" fill="hold"/>
                                        <p:tgtEl>
                                          <p:spTgt spid="4">
                                            <p:txEl>
                                              <p:charRg st="61" end="84"/>
                                            </p:txEl>
                                          </p:spTgt>
                                        </p:tgtEl>
                                        <p:attrNameLst>
                                          <p:attrName>ppt_h</p:attrName>
                                        </p:attrNameLst>
                                      </p:cBhvr>
                                      <p:tavLst>
                                        <p:tav tm="0">
                                          <p:val>
                                            <p:strVal val="#ppt_h"/>
                                          </p:val>
                                        </p:tav>
                                        <p:tav tm="100000">
                                          <p:val>
                                            <p:strVal val="#ppt_h"/>
                                          </p:val>
                                        </p:tav>
                                      </p:tavLst>
                                    </p:anim>
                                    <p:animEffect transition="in" filter="fade">
                                      <p:cBhvr>
                                        <p:cTn id="32" dur="1000"/>
                                        <p:tgtEl>
                                          <p:spTgt spid="4">
                                            <p:txEl>
                                              <p:charRg st="61" end="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56260" y="987425"/>
            <a:ext cx="11079480" cy="5517515"/>
          </a:xfrm>
          <a:prstGeom prst="rect">
            <a:avLst/>
          </a:prstGeom>
          <a:noFill/>
          <a:ln w="9525">
            <a:noFill/>
          </a:ln>
        </p:spPr>
        <p:txBody>
          <a:bodyPr wrap="square" anchor="t" anchorCtr="0">
            <a:spAutoFit/>
          </a:bodyPr>
          <a:p>
            <a:pPr>
              <a:lnSpc>
                <a:spcPct val="140000"/>
              </a:lnSpc>
            </a:pPr>
            <a:r>
              <a:rPr lang="en-US" altLang="zh-CN" sz="3600" b="1">
                <a:latin typeface="华文中宋" panose="02010600040101010101" charset="-122"/>
                <a:ea typeface="华文中宋" panose="02010600040101010101" charset="-122"/>
              </a:rPr>
              <a:t>      </a:t>
            </a:r>
            <a:r>
              <a:rPr lang="zh-CN" altLang="en-US" sz="3600" b="1">
                <a:latin typeface="华文中宋" panose="02010600040101010101" charset="-122"/>
                <a:ea typeface="华文中宋" panose="02010600040101010101" charset="-122"/>
              </a:rPr>
              <a:t>这部小说的创作时代,正是古巴民族运动风起云涌之时。所以海明威笔下的圣地亚哥,虽然仅仅是一个渔人的身份但他却代表了那种在社会最底层苦苦挣扎的穷苦百姓的形象而鲨鱼则是殖民主义者的化身通过正反两个形象鲜明的对比和塑造,预示了古巴人民为了争取自由和解放同邪恶势力所做的不屈不挠的斗争,这样也更进一步凸显了真正硬汉的个性。</a:t>
            </a:r>
            <a:endParaRPr lang="zh-CN" altLang="en-US" sz="3600" b="1">
              <a:latin typeface="华文中宋" panose="02010600040101010101" charset="-122"/>
              <a:ea typeface="华文中宋" panose="02010600040101010101" charset="-122"/>
            </a:endParaRPr>
          </a:p>
        </p:txBody>
      </p:sp>
      <p:sp>
        <p:nvSpPr>
          <p:cNvPr id="4" name="文本框 3"/>
          <p:cNvSpPr txBox="1"/>
          <p:nvPr/>
        </p:nvSpPr>
        <p:spPr>
          <a:xfrm>
            <a:off x="4048760" y="219075"/>
            <a:ext cx="4094480" cy="768350"/>
          </a:xfrm>
          <a:prstGeom prst="rect">
            <a:avLst/>
          </a:prstGeom>
          <a:noFill/>
          <a:ln w="9525">
            <a:noFill/>
          </a:ln>
        </p:spPr>
        <p:txBody>
          <a:bodyPr wrap="none" anchor="t" anchorCtr="0">
            <a:spAutoFit/>
          </a:bodyPr>
          <a:p>
            <a:r>
              <a:rPr lang="zh-CN" altLang="en-US" sz="4400" b="1">
                <a:solidFill>
                  <a:srgbClr val="FF0000"/>
                </a:solidFill>
                <a:latin typeface="微软雅黑" panose="020B0503020204020204" charset="-122"/>
                <a:ea typeface="微软雅黑" panose="020B0503020204020204" charset="-122"/>
              </a:rPr>
              <a:t>小说的现实意义</a:t>
            </a:r>
            <a:endParaRPr lang="zh-CN" altLang="en-US" sz="44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636838" y="2006600"/>
            <a:ext cx="7239000" cy="2214880"/>
          </a:xfrm>
          <a:prstGeom prst="rect">
            <a:avLst/>
          </a:prstGeom>
          <a:noFill/>
          <a:ln w="9525">
            <a:noFill/>
          </a:ln>
        </p:spPr>
        <p:txBody>
          <a:bodyPr wrap="square" anchor="t" anchorCtr="0">
            <a:spAutoFit/>
          </a:bodyPr>
          <a:p>
            <a:r>
              <a:rPr lang="zh-CN" altLang="en-US" sz="13800" b="1">
                <a:solidFill>
                  <a:srgbClr val="FF0000"/>
                </a:solidFill>
                <a:latin typeface="华文行楷" panose="02010800040101010101" pitchFamily="2" charset="-122"/>
                <a:ea typeface="华文行楷" panose="02010800040101010101" pitchFamily="2" charset="-122"/>
              </a:rPr>
              <a:t>课文探究</a:t>
            </a:r>
            <a:endParaRPr lang="zh-CN" altLang="en-US" sz="13800" b="1">
              <a:solidFill>
                <a:srgbClr val="FF0000"/>
              </a:solidFill>
              <a:latin typeface="华文行楷" panose="02010800040101010101" pitchFamily="2" charset="-122"/>
              <a:ea typeface="华文行楷" panose="02010800040101010101" pitchFamily="2" charset="-122"/>
            </a:endParaRPr>
          </a:p>
        </p:txBody>
      </p:sp>
      <p:sp>
        <p:nvSpPr>
          <p:cNvPr id="38914"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000000"/>
                                          </p:val>
                                        </p:tav>
                                        <p:tav tm="100000">
                                          <p:val>
                                            <p:strVal val="#ppt_w"/>
                                          </p:val>
                                        </p:tav>
                                      </p:tavLst>
                                    </p:anim>
                                    <p:anim calcmode="lin" valueType="num">
                                      <p:cBhvr>
                                        <p:cTn id="8" dur="1000" fill="hold"/>
                                        <p:tgtEl>
                                          <p:spTgt spid="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7" name="内容占位符 8196"/>
          <p:cNvSpPr>
            <a:spLocks noGrp="1"/>
          </p:cNvSpPr>
          <p:nvPr>
            <p:ph sz="half" idx="1"/>
          </p:nvPr>
        </p:nvSpPr>
        <p:spPr>
          <a:xfrm>
            <a:off x="1037590" y="327025"/>
            <a:ext cx="4146550" cy="6183630"/>
          </a:xfrm>
        </p:spPr>
        <p:txBody>
          <a:bodyPr anchor="t" anchorCtr="0"/>
          <a:p>
            <a:pPr>
              <a:lnSpc>
                <a:spcPct val="120000"/>
              </a:lnSpc>
              <a:buClrTx/>
              <a:buSzTx/>
              <a:buFontTx/>
              <a:buNone/>
            </a:pPr>
            <a:r>
              <a:rPr lang="zh-CN" altLang="en-US" b="1" dirty="0">
                <a:solidFill>
                  <a:srgbClr val="C00000"/>
                </a:solidFill>
                <a:latin typeface="华文中宋" panose="02010600040101010101" charset="-122"/>
                <a:ea typeface="华文中宋" panose="02010600040101010101" charset="-122"/>
              </a:rPr>
              <a:t>老人在什么状况下</a:t>
            </a:r>
            <a:endParaRPr lang="zh-CN" altLang="en-US" b="1" dirty="0">
              <a:solidFill>
                <a:srgbClr val="C00000"/>
              </a:solidFill>
              <a:latin typeface="华文中宋" panose="02010600040101010101" charset="-122"/>
              <a:ea typeface="华文中宋" panose="02010600040101010101" charset="-122"/>
            </a:endParaRPr>
          </a:p>
          <a:p>
            <a:pPr>
              <a:lnSpc>
                <a:spcPct val="120000"/>
              </a:lnSpc>
              <a:buClrTx/>
              <a:buSzTx/>
              <a:buFontTx/>
              <a:buNone/>
            </a:pPr>
            <a:r>
              <a:rPr lang="zh-CN" altLang="en-US" b="1" dirty="0">
                <a:solidFill>
                  <a:srgbClr val="C00000"/>
                </a:solidFill>
                <a:latin typeface="华文中宋" panose="02010600040101010101" charset="-122"/>
                <a:ea typeface="华文中宋" panose="02010600040101010101" charset="-122"/>
              </a:rPr>
              <a:t>与鲨鱼接二连三进</a:t>
            </a:r>
            <a:endParaRPr lang="zh-CN" altLang="en-US" b="1" dirty="0">
              <a:solidFill>
                <a:srgbClr val="C00000"/>
              </a:solidFill>
              <a:latin typeface="华文中宋" panose="02010600040101010101" charset="-122"/>
              <a:ea typeface="华文中宋" panose="02010600040101010101" charset="-122"/>
            </a:endParaRPr>
          </a:p>
          <a:p>
            <a:pPr>
              <a:lnSpc>
                <a:spcPct val="120000"/>
              </a:lnSpc>
              <a:buClrTx/>
              <a:buSzTx/>
              <a:buFontTx/>
              <a:buNone/>
            </a:pPr>
            <a:r>
              <a:rPr lang="zh-CN" altLang="en-US" b="1" dirty="0">
                <a:solidFill>
                  <a:srgbClr val="C00000"/>
                </a:solidFill>
                <a:latin typeface="华文中宋" panose="02010600040101010101" charset="-122"/>
                <a:ea typeface="华文中宋" panose="02010600040101010101" charset="-122"/>
              </a:rPr>
              <a:t>行搏斗的？</a:t>
            </a:r>
            <a:endParaRPr lang="zh-CN" altLang="en-US" b="1" dirty="0">
              <a:solidFill>
                <a:srgbClr val="000099"/>
              </a:solidFill>
              <a:latin typeface="华文中宋" panose="02010600040101010101" charset="-122"/>
              <a:ea typeface="华文中宋" panose="02010600040101010101" charset="-122"/>
            </a:endParaRPr>
          </a:p>
          <a:p>
            <a:pPr>
              <a:lnSpc>
                <a:spcPct val="120000"/>
              </a:lnSpc>
              <a:buClrTx/>
              <a:buSzTx/>
              <a:buFontTx/>
              <a:buNone/>
            </a:pPr>
            <a:endParaRPr lang="zh-CN" altLang="en-US" b="1" dirty="0">
              <a:latin typeface="华文中宋" panose="02010600040101010101" charset="-122"/>
              <a:ea typeface="华文中宋" panose="02010600040101010101" charset="-122"/>
            </a:endParaRPr>
          </a:p>
          <a:p>
            <a:pPr>
              <a:lnSpc>
                <a:spcPct val="120000"/>
              </a:lnSpc>
              <a:buClrTx/>
              <a:buSzTx/>
              <a:buFontTx/>
              <a:buNone/>
            </a:pPr>
            <a:r>
              <a:rPr lang="zh-CN" altLang="en-US" b="1" dirty="0">
                <a:latin typeface="华文中宋" panose="02010600040101010101" charset="-122"/>
                <a:ea typeface="华文中宋" panose="02010600040101010101" charset="-122"/>
              </a:rPr>
              <a:t>    老人：</a:t>
            </a:r>
            <a:endParaRPr lang="zh-CN" altLang="en-US" b="1" dirty="0">
              <a:latin typeface="华文中宋" panose="02010600040101010101" charset="-122"/>
              <a:ea typeface="华文中宋" panose="02010600040101010101" charset="-122"/>
            </a:endParaRPr>
          </a:p>
          <a:p>
            <a:pPr>
              <a:lnSpc>
                <a:spcPct val="120000"/>
              </a:lnSpc>
              <a:buClrTx/>
              <a:buSzTx/>
              <a:buFontTx/>
              <a:buNone/>
            </a:pPr>
            <a:r>
              <a:rPr lang="zh-CN" altLang="en-US" b="1" dirty="0">
                <a:latin typeface="华文中宋" panose="02010600040101010101" charset="-122"/>
                <a:ea typeface="华文中宋" panose="02010600040101010101" charset="-122"/>
              </a:rPr>
              <a:t>年老体衰  精疲力竭 </a:t>
            </a:r>
            <a:endParaRPr lang="zh-CN" altLang="en-US" b="1" dirty="0">
              <a:latin typeface="华文中宋" panose="02010600040101010101" charset="-122"/>
              <a:ea typeface="华文中宋" panose="02010600040101010101" charset="-122"/>
            </a:endParaRPr>
          </a:p>
          <a:p>
            <a:pPr>
              <a:lnSpc>
                <a:spcPct val="120000"/>
              </a:lnSpc>
              <a:buClrTx/>
              <a:buSzTx/>
              <a:buFontTx/>
              <a:buNone/>
            </a:pPr>
            <a:r>
              <a:rPr lang="zh-CN" altLang="en-US" b="1" dirty="0">
                <a:latin typeface="华文中宋" panose="02010600040101010101" charset="-122"/>
                <a:ea typeface="华文中宋" panose="02010600040101010101" charset="-122"/>
              </a:rPr>
              <a:t>头昏眼花  右手受伤</a:t>
            </a:r>
            <a:endParaRPr lang="zh-CN" altLang="en-US" b="1" dirty="0">
              <a:latin typeface="华文中宋" panose="02010600040101010101" charset="-122"/>
              <a:ea typeface="华文中宋" panose="02010600040101010101" charset="-122"/>
            </a:endParaRPr>
          </a:p>
          <a:p>
            <a:pPr>
              <a:lnSpc>
                <a:spcPct val="120000"/>
              </a:lnSpc>
              <a:buClrTx/>
              <a:buSzTx/>
              <a:buFontTx/>
              <a:buNone/>
            </a:pPr>
            <a:r>
              <a:rPr lang="zh-CN" altLang="en-US" b="1" dirty="0">
                <a:latin typeface="华文中宋" panose="02010600040101010101" charset="-122"/>
                <a:ea typeface="华文中宋" panose="02010600040101010101" charset="-122"/>
              </a:rPr>
              <a:t>左手抽筋  没有食物</a:t>
            </a:r>
            <a:endParaRPr lang="zh-CN" altLang="en-US" b="1" dirty="0">
              <a:latin typeface="华文中宋" panose="02010600040101010101" charset="-122"/>
              <a:ea typeface="华文中宋" panose="02010600040101010101" charset="-122"/>
            </a:endParaRPr>
          </a:p>
          <a:p>
            <a:pPr>
              <a:lnSpc>
                <a:spcPct val="120000"/>
              </a:lnSpc>
              <a:buClrTx/>
              <a:buSzTx/>
              <a:buFontTx/>
              <a:buNone/>
            </a:pPr>
            <a:r>
              <a:rPr lang="zh-CN" altLang="en-US" b="1" dirty="0">
                <a:latin typeface="华文中宋" panose="02010600040101010101" charset="-122"/>
                <a:ea typeface="华文中宋" panose="02010600040101010101" charset="-122"/>
              </a:rPr>
              <a:t>缺乏武器  孤立无援</a:t>
            </a:r>
            <a:endParaRPr lang="zh-CN" altLang="en-US" b="1" dirty="0">
              <a:latin typeface="华文中宋" panose="02010600040101010101" charset="-122"/>
              <a:ea typeface="华文中宋" panose="02010600040101010101" charset="-122"/>
            </a:endParaRPr>
          </a:p>
        </p:txBody>
      </p:sp>
      <p:sp>
        <p:nvSpPr>
          <p:cNvPr id="8198" name="内容占位符 8197"/>
          <p:cNvSpPr>
            <a:spLocks noGrp="1"/>
          </p:cNvSpPr>
          <p:nvPr>
            <p:ph sz="half" idx="2"/>
          </p:nvPr>
        </p:nvSpPr>
        <p:spPr>
          <a:xfrm>
            <a:off x="8014335" y="417830"/>
            <a:ext cx="2833370" cy="6002020"/>
          </a:xfrm>
        </p:spPr>
        <p:txBody>
          <a:bodyPr anchor="t" anchorCtr="0"/>
          <a:p>
            <a:pPr algn="just">
              <a:lnSpc>
                <a:spcPct val="120000"/>
              </a:lnSpc>
              <a:buClrTx/>
              <a:buSzTx/>
              <a:buFontTx/>
              <a:buNone/>
            </a:pPr>
            <a:r>
              <a:rPr lang="en-US" altLang="zh-CN" b="1" dirty="0">
                <a:solidFill>
                  <a:srgbClr val="C00000"/>
                </a:solidFill>
              </a:rPr>
              <a:t>       </a:t>
            </a:r>
            <a:r>
              <a:rPr lang="zh-CN" altLang="en-US" b="1" dirty="0">
                <a:solidFill>
                  <a:srgbClr val="C00000"/>
                </a:solidFill>
                <a:latin typeface="华文中宋" panose="02010600040101010101" charset="-122"/>
                <a:ea typeface="华文中宋" panose="02010600040101010101" charset="-122"/>
              </a:rPr>
              <a:t>小说为什</a:t>
            </a:r>
            <a:endParaRPr lang="zh-CN" altLang="en-US" b="1" dirty="0">
              <a:solidFill>
                <a:srgbClr val="C00000"/>
              </a:solidFill>
              <a:latin typeface="华文中宋" panose="02010600040101010101" charset="-122"/>
              <a:ea typeface="华文中宋" panose="02010600040101010101" charset="-122"/>
            </a:endParaRPr>
          </a:p>
          <a:p>
            <a:pPr algn="just">
              <a:lnSpc>
                <a:spcPct val="120000"/>
              </a:lnSpc>
              <a:buClrTx/>
              <a:buSzTx/>
              <a:buFontTx/>
              <a:buNone/>
            </a:pPr>
            <a:r>
              <a:rPr lang="zh-CN" altLang="en-US" b="1" dirty="0">
                <a:solidFill>
                  <a:srgbClr val="C00000"/>
                </a:solidFill>
                <a:latin typeface="华文中宋" panose="02010600040101010101" charset="-122"/>
                <a:ea typeface="华文中宋" panose="02010600040101010101" charset="-122"/>
              </a:rPr>
              <a:t>么要描绘鲨鱼</a:t>
            </a:r>
            <a:endParaRPr lang="zh-CN" altLang="en-US" b="1" dirty="0">
              <a:solidFill>
                <a:srgbClr val="C00000"/>
              </a:solidFill>
              <a:latin typeface="华文中宋" panose="02010600040101010101" charset="-122"/>
              <a:ea typeface="华文中宋" panose="02010600040101010101" charset="-122"/>
            </a:endParaRPr>
          </a:p>
          <a:p>
            <a:pPr algn="just">
              <a:lnSpc>
                <a:spcPct val="120000"/>
              </a:lnSpc>
              <a:buClrTx/>
              <a:buSzTx/>
              <a:buFontTx/>
              <a:buNone/>
            </a:pPr>
            <a:r>
              <a:rPr lang="zh-CN" altLang="en-US" b="1" dirty="0">
                <a:solidFill>
                  <a:srgbClr val="C00000"/>
                </a:solidFill>
                <a:latin typeface="华文中宋" panose="02010600040101010101" charset="-122"/>
                <a:ea typeface="华文中宋" panose="02010600040101010101" charset="-122"/>
              </a:rPr>
              <a:t>的凶残？</a:t>
            </a:r>
            <a:endParaRPr lang="zh-CN" altLang="en-US" b="1" dirty="0">
              <a:solidFill>
                <a:srgbClr val="000099"/>
              </a:solidFill>
              <a:latin typeface="华文中宋" panose="02010600040101010101" charset="-122"/>
              <a:ea typeface="华文中宋" panose="02010600040101010101" charset="-122"/>
            </a:endParaRPr>
          </a:p>
          <a:p>
            <a:pPr algn="just">
              <a:lnSpc>
                <a:spcPct val="120000"/>
              </a:lnSpc>
              <a:buClrTx/>
              <a:buSzTx/>
              <a:buFontTx/>
              <a:buNone/>
            </a:pPr>
            <a:endParaRPr lang="zh-CN" altLang="en-US" sz="3600" b="1" dirty="0">
              <a:latin typeface="华文中宋" panose="02010600040101010101" charset="-122"/>
              <a:ea typeface="华文中宋" panose="02010600040101010101" charset="-122"/>
            </a:endParaRPr>
          </a:p>
          <a:p>
            <a:pPr algn="just">
              <a:lnSpc>
                <a:spcPct val="120000"/>
              </a:lnSpc>
              <a:buClrTx/>
              <a:buSzTx/>
              <a:buFontTx/>
              <a:buNone/>
            </a:pPr>
            <a:r>
              <a:rPr lang="zh-CN" altLang="en-US" sz="3600" b="1" dirty="0">
                <a:latin typeface="华文中宋" panose="02010600040101010101" charset="-122"/>
                <a:ea typeface="华文中宋" panose="02010600040101010101" charset="-122"/>
              </a:rPr>
              <a:t>  鲨鱼：</a:t>
            </a:r>
            <a:endParaRPr lang="zh-CN" altLang="en-US" sz="3600" b="1" dirty="0">
              <a:latin typeface="华文中宋" panose="02010600040101010101" charset="-122"/>
              <a:ea typeface="华文中宋" panose="02010600040101010101" charset="-122"/>
            </a:endParaRPr>
          </a:p>
          <a:p>
            <a:pPr algn="just">
              <a:lnSpc>
                <a:spcPct val="120000"/>
              </a:lnSpc>
              <a:buClrTx/>
              <a:buSzTx/>
              <a:buFontTx/>
              <a:buNone/>
            </a:pPr>
            <a:r>
              <a:rPr lang="zh-CN" altLang="en-US" sz="3600" b="1" dirty="0">
                <a:latin typeface="华文中宋" panose="02010600040101010101" charset="-122"/>
                <a:ea typeface="华文中宋" panose="02010600040101010101" charset="-122"/>
              </a:rPr>
              <a:t>接二连三</a:t>
            </a:r>
            <a:endParaRPr lang="zh-CN" altLang="en-US" sz="3600" b="1" dirty="0">
              <a:latin typeface="华文中宋" panose="02010600040101010101" charset="-122"/>
              <a:ea typeface="华文中宋" panose="02010600040101010101" charset="-122"/>
            </a:endParaRPr>
          </a:p>
          <a:p>
            <a:pPr algn="just">
              <a:lnSpc>
                <a:spcPct val="120000"/>
              </a:lnSpc>
              <a:buClrTx/>
              <a:buSzTx/>
              <a:buFontTx/>
              <a:buNone/>
            </a:pPr>
            <a:r>
              <a:rPr lang="zh-CN" altLang="en-US" sz="3600" b="1" dirty="0">
                <a:latin typeface="华文中宋" panose="02010600040101010101" charset="-122"/>
                <a:ea typeface="华文中宋" panose="02010600040101010101" charset="-122"/>
              </a:rPr>
              <a:t>成群结队</a:t>
            </a:r>
            <a:endParaRPr lang="zh-CN" altLang="en-US" sz="3600" b="1" dirty="0">
              <a:latin typeface="华文中宋" panose="02010600040101010101" charset="-122"/>
              <a:ea typeface="华文中宋" panose="02010600040101010101" charset="-122"/>
            </a:endParaRPr>
          </a:p>
          <a:p>
            <a:pPr algn="just">
              <a:lnSpc>
                <a:spcPct val="120000"/>
              </a:lnSpc>
              <a:buClrTx/>
              <a:buSzTx/>
              <a:buFontTx/>
              <a:buNone/>
            </a:pPr>
            <a:r>
              <a:rPr lang="zh-CN" altLang="en-US" sz="3600" b="1" dirty="0">
                <a:latin typeface="华文中宋" panose="02010600040101010101" charset="-122"/>
                <a:ea typeface="华文中宋" panose="02010600040101010101" charset="-122"/>
              </a:rPr>
              <a:t>凶残强悍</a:t>
            </a:r>
            <a:endParaRPr lang="zh-CN" altLang="en-US" sz="3600" b="1" dirty="0">
              <a:latin typeface="华文中宋" panose="02010600040101010101" charset="-122"/>
              <a:ea typeface="华文中宋" panose="02010600040101010101" charset="-122"/>
            </a:endParaRPr>
          </a:p>
        </p:txBody>
      </p:sp>
      <p:sp>
        <p:nvSpPr>
          <p:cNvPr id="30723" name="文本框 8198"/>
          <p:cNvSpPr txBox="1"/>
          <p:nvPr/>
        </p:nvSpPr>
        <p:spPr>
          <a:xfrm>
            <a:off x="6099810" y="346075"/>
            <a:ext cx="859790" cy="6073775"/>
          </a:xfrm>
          <a:prstGeom prst="rect">
            <a:avLst/>
          </a:prstGeom>
          <a:solidFill>
            <a:srgbClr val="FFFF00"/>
          </a:solidFill>
          <a:ln w="9525">
            <a:noFill/>
          </a:ln>
        </p:spPr>
        <p:txBody>
          <a:bodyPr vert="eaVert" wrap="square" anchor="t" anchorCtr="0">
            <a:spAutoFit/>
          </a:bodyPr>
          <a:p>
            <a:r>
              <a:rPr lang="zh-CN" altLang="en-US" sz="4400" b="1" dirty="0">
                <a:solidFill>
                  <a:srgbClr val="000099"/>
                </a:solidFill>
                <a:latin typeface="华文中宋" panose="02010600040101010101" charset="-122"/>
                <a:ea typeface="华文中宋" panose="02010600040101010101" charset="-122"/>
              </a:rPr>
              <a:t>对比</a:t>
            </a:r>
            <a:r>
              <a:rPr lang="en-US" altLang="en-US" sz="2800" b="1">
                <a:solidFill>
                  <a:srgbClr val="000099"/>
                </a:solidFill>
                <a:latin typeface="华文中宋" panose="02010600040101010101" charset="-122"/>
                <a:ea typeface="华文中宋" panose="02010600040101010101" charset="-122"/>
              </a:rPr>
              <a:t>—</a:t>
            </a:r>
            <a:r>
              <a:rPr lang="en-US" altLang="zh-CN" sz="2800" b="1">
                <a:solidFill>
                  <a:srgbClr val="000099"/>
                </a:solidFill>
                <a:latin typeface="华文中宋" panose="02010600040101010101" charset="-122"/>
                <a:ea typeface="华文中宋" panose="02010600040101010101" charset="-122"/>
              </a:rPr>
              <a:t>—</a:t>
            </a:r>
            <a:r>
              <a:rPr lang="zh-CN" altLang="en-US" sz="4400" b="1" dirty="0">
                <a:solidFill>
                  <a:srgbClr val="000099"/>
                </a:solidFill>
                <a:latin typeface="华文中宋" panose="02010600040101010101" charset="-122"/>
                <a:ea typeface="华文中宋" panose="02010600040101010101" charset="-122"/>
              </a:rPr>
              <a:t>力量悬殊的对抗</a:t>
            </a:r>
            <a:endParaRPr lang="zh-CN" altLang="en-US" sz="4400" b="1" dirty="0">
              <a:solidFill>
                <a:srgbClr val="000099"/>
              </a:solidFill>
              <a:latin typeface="华文中宋" panose="02010600040101010101" charset="-122"/>
              <a:ea typeface="华文中宋" panose="02010600040101010101" charset="-122"/>
            </a:endParaRPr>
          </a:p>
        </p:txBody>
      </p:sp>
      <p:sp>
        <p:nvSpPr>
          <p:cNvPr id="39940"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8197">
                                            <p:txEl>
                                              <p:charRg st="0" end="9"/>
                                            </p:txEl>
                                          </p:spTgt>
                                        </p:tgtEl>
                                        <p:attrNameLst>
                                          <p:attrName>style.visibility</p:attrName>
                                        </p:attrNameLst>
                                      </p:cBhvr>
                                      <p:to>
                                        <p:strVal val="visible"/>
                                      </p:to>
                                    </p:set>
                                    <p:anim calcmode="lin" valueType="num">
                                      <p:cBhvr>
                                        <p:cTn id="7" dur="1000" fill="hold"/>
                                        <p:tgtEl>
                                          <p:spTgt spid="8197">
                                            <p:txEl>
                                              <p:charRg st="0" end="9"/>
                                            </p:txEl>
                                          </p:spTgt>
                                        </p:tgtEl>
                                        <p:attrNameLst>
                                          <p:attrName>ppt_w</p:attrName>
                                        </p:attrNameLst>
                                      </p:cBhvr>
                                      <p:tavLst>
                                        <p:tav tm="0">
                                          <p:val>
                                            <p:strVal val="#ppt_w*0.70"/>
                                          </p:val>
                                        </p:tav>
                                        <p:tav tm="100000">
                                          <p:val>
                                            <p:strVal val="#ppt_w"/>
                                          </p:val>
                                        </p:tav>
                                      </p:tavLst>
                                    </p:anim>
                                    <p:anim calcmode="lin" valueType="num">
                                      <p:cBhvr>
                                        <p:cTn id="8" dur="1000" fill="hold"/>
                                        <p:tgtEl>
                                          <p:spTgt spid="8197">
                                            <p:txEl>
                                              <p:charRg st="0" end="9"/>
                                            </p:txEl>
                                          </p:spTgt>
                                        </p:tgtEl>
                                        <p:attrNameLst>
                                          <p:attrName>ppt_h</p:attrName>
                                        </p:attrNameLst>
                                      </p:cBhvr>
                                      <p:tavLst>
                                        <p:tav tm="0">
                                          <p:val>
                                            <p:strVal val="#ppt_h"/>
                                          </p:val>
                                        </p:tav>
                                        <p:tav tm="100000">
                                          <p:val>
                                            <p:strVal val="#ppt_h"/>
                                          </p:val>
                                        </p:tav>
                                      </p:tavLst>
                                    </p:anim>
                                    <p:animEffect transition="in" filter="fade">
                                      <p:cBhvr>
                                        <p:cTn id="9" dur="1000"/>
                                        <p:tgtEl>
                                          <p:spTgt spid="8197">
                                            <p:txEl>
                                              <p:charRg st="0" end="9"/>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8197">
                                            <p:txEl>
                                              <p:charRg st="9" end="18"/>
                                            </p:txEl>
                                          </p:spTgt>
                                        </p:tgtEl>
                                        <p:attrNameLst>
                                          <p:attrName>style.visibility</p:attrName>
                                        </p:attrNameLst>
                                      </p:cBhvr>
                                      <p:to>
                                        <p:strVal val="visible"/>
                                      </p:to>
                                    </p:set>
                                    <p:anim calcmode="lin" valueType="num">
                                      <p:cBhvr>
                                        <p:cTn id="12" dur="1000" fill="hold"/>
                                        <p:tgtEl>
                                          <p:spTgt spid="8197">
                                            <p:txEl>
                                              <p:charRg st="9" end="18"/>
                                            </p:txEl>
                                          </p:spTgt>
                                        </p:tgtEl>
                                        <p:attrNameLst>
                                          <p:attrName>ppt_w</p:attrName>
                                        </p:attrNameLst>
                                      </p:cBhvr>
                                      <p:tavLst>
                                        <p:tav tm="0">
                                          <p:val>
                                            <p:strVal val="#ppt_w*0.70"/>
                                          </p:val>
                                        </p:tav>
                                        <p:tav tm="100000">
                                          <p:val>
                                            <p:strVal val="#ppt_w"/>
                                          </p:val>
                                        </p:tav>
                                      </p:tavLst>
                                    </p:anim>
                                    <p:anim calcmode="lin" valueType="num">
                                      <p:cBhvr>
                                        <p:cTn id="13" dur="1000" fill="hold"/>
                                        <p:tgtEl>
                                          <p:spTgt spid="8197">
                                            <p:txEl>
                                              <p:charRg st="9" end="18"/>
                                            </p:txEl>
                                          </p:spTgt>
                                        </p:tgtEl>
                                        <p:attrNameLst>
                                          <p:attrName>ppt_h</p:attrName>
                                        </p:attrNameLst>
                                      </p:cBhvr>
                                      <p:tavLst>
                                        <p:tav tm="0">
                                          <p:val>
                                            <p:strVal val="#ppt_h"/>
                                          </p:val>
                                        </p:tav>
                                        <p:tav tm="100000">
                                          <p:val>
                                            <p:strVal val="#ppt_h"/>
                                          </p:val>
                                        </p:tav>
                                      </p:tavLst>
                                    </p:anim>
                                    <p:animEffect transition="in" filter="fade">
                                      <p:cBhvr>
                                        <p:cTn id="14" dur="1000"/>
                                        <p:tgtEl>
                                          <p:spTgt spid="8197">
                                            <p:txEl>
                                              <p:charRg st="9" end="18"/>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8197">
                                            <p:txEl>
                                              <p:charRg st="18" end="24"/>
                                            </p:txEl>
                                          </p:spTgt>
                                        </p:tgtEl>
                                        <p:attrNameLst>
                                          <p:attrName>style.visibility</p:attrName>
                                        </p:attrNameLst>
                                      </p:cBhvr>
                                      <p:to>
                                        <p:strVal val="visible"/>
                                      </p:to>
                                    </p:set>
                                    <p:anim calcmode="lin" valueType="num">
                                      <p:cBhvr>
                                        <p:cTn id="17" dur="1000" fill="hold"/>
                                        <p:tgtEl>
                                          <p:spTgt spid="8197">
                                            <p:txEl>
                                              <p:charRg st="18" end="24"/>
                                            </p:txEl>
                                          </p:spTgt>
                                        </p:tgtEl>
                                        <p:attrNameLst>
                                          <p:attrName>ppt_w</p:attrName>
                                        </p:attrNameLst>
                                      </p:cBhvr>
                                      <p:tavLst>
                                        <p:tav tm="0">
                                          <p:val>
                                            <p:strVal val="#ppt_w*0.70"/>
                                          </p:val>
                                        </p:tav>
                                        <p:tav tm="100000">
                                          <p:val>
                                            <p:strVal val="#ppt_w"/>
                                          </p:val>
                                        </p:tav>
                                      </p:tavLst>
                                    </p:anim>
                                    <p:anim calcmode="lin" valueType="num">
                                      <p:cBhvr>
                                        <p:cTn id="18" dur="1000" fill="hold"/>
                                        <p:tgtEl>
                                          <p:spTgt spid="8197">
                                            <p:txEl>
                                              <p:charRg st="18" end="24"/>
                                            </p:txEl>
                                          </p:spTgt>
                                        </p:tgtEl>
                                        <p:attrNameLst>
                                          <p:attrName>ppt_h</p:attrName>
                                        </p:attrNameLst>
                                      </p:cBhvr>
                                      <p:tavLst>
                                        <p:tav tm="0">
                                          <p:val>
                                            <p:strVal val="#ppt_h"/>
                                          </p:val>
                                        </p:tav>
                                        <p:tav tm="100000">
                                          <p:val>
                                            <p:strVal val="#ppt_h"/>
                                          </p:val>
                                        </p:tav>
                                      </p:tavLst>
                                    </p:anim>
                                    <p:animEffect transition="in" filter="fade">
                                      <p:cBhvr>
                                        <p:cTn id="19" dur="1000"/>
                                        <p:tgtEl>
                                          <p:spTgt spid="8197">
                                            <p:txEl>
                                              <p:charRg st="18" end="24"/>
                                            </p:txEl>
                                          </p:spTgt>
                                        </p:tgtEl>
                                      </p:cBhvr>
                                    </p:animEffect>
                                  </p:childTnLst>
                                </p:cTn>
                              </p:par>
                            </p:childTnLst>
                          </p:cTn>
                        </p:par>
                        <p:par>
                          <p:cTn id="20" fill="hold">
                            <p:stCondLst>
                              <p:cond delay="1000"/>
                            </p:stCondLst>
                            <p:childTnLst>
                              <p:par>
                                <p:cTn id="21" presetID="55" presetClass="entr" presetSubtype="0" fill="hold" nodeType="afterEffect">
                                  <p:stCondLst>
                                    <p:cond delay="0"/>
                                  </p:stCondLst>
                                  <p:childTnLst>
                                    <p:set>
                                      <p:cBhvr>
                                        <p:cTn id="22" dur="1" fill="hold">
                                          <p:stCondLst>
                                            <p:cond delay="0"/>
                                          </p:stCondLst>
                                        </p:cTn>
                                        <p:tgtEl>
                                          <p:spTgt spid="8198">
                                            <p:txEl>
                                              <p:charRg st="0" end="12"/>
                                            </p:txEl>
                                          </p:spTgt>
                                        </p:tgtEl>
                                        <p:attrNameLst>
                                          <p:attrName>style.visibility</p:attrName>
                                        </p:attrNameLst>
                                      </p:cBhvr>
                                      <p:to>
                                        <p:strVal val="visible"/>
                                      </p:to>
                                    </p:set>
                                    <p:anim calcmode="lin" valueType="num">
                                      <p:cBhvr>
                                        <p:cTn id="23" dur="1000" fill="hold"/>
                                        <p:tgtEl>
                                          <p:spTgt spid="8198">
                                            <p:txEl>
                                              <p:charRg st="0" end="12"/>
                                            </p:txEl>
                                          </p:spTgt>
                                        </p:tgtEl>
                                        <p:attrNameLst>
                                          <p:attrName>ppt_w</p:attrName>
                                        </p:attrNameLst>
                                      </p:cBhvr>
                                      <p:tavLst>
                                        <p:tav tm="0">
                                          <p:val>
                                            <p:strVal val="#ppt_w*0.70"/>
                                          </p:val>
                                        </p:tav>
                                        <p:tav tm="100000">
                                          <p:val>
                                            <p:strVal val="#ppt_w"/>
                                          </p:val>
                                        </p:tav>
                                      </p:tavLst>
                                    </p:anim>
                                    <p:anim calcmode="lin" valueType="num">
                                      <p:cBhvr>
                                        <p:cTn id="24" dur="1000" fill="hold"/>
                                        <p:tgtEl>
                                          <p:spTgt spid="8198">
                                            <p:txEl>
                                              <p:charRg st="0" end="12"/>
                                            </p:txEl>
                                          </p:spTgt>
                                        </p:tgtEl>
                                        <p:attrNameLst>
                                          <p:attrName>ppt_h</p:attrName>
                                        </p:attrNameLst>
                                      </p:cBhvr>
                                      <p:tavLst>
                                        <p:tav tm="0">
                                          <p:val>
                                            <p:strVal val="#ppt_h"/>
                                          </p:val>
                                        </p:tav>
                                        <p:tav tm="100000">
                                          <p:val>
                                            <p:strVal val="#ppt_h"/>
                                          </p:val>
                                        </p:tav>
                                      </p:tavLst>
                                    </p:anim>
                                    <p:animEffect transition="in" filter="fade">
                                      <p:cBhvr>
                                        <p:cTn id="25" dur="1000"/>
                                        <p:tgtEl>
                                          <p:spTgt spid="8198">
                                            <p:txEl>
                                              <p:charRg st="0" end="12"/>
                                            </p:txEl>
                                          </p:spTgt>
                                        </p:tgtEl>
                                      </p:cBhvr>
                                    </p:animEffect>
                                  </p:childTnLst>
                                </p:cTn>
                              </p:par>
                              <p:par>
                                <p:cTn id="26" presetID="55" presetClass="entr" presetSubtype="0" fill="hold" nodeType="withEffect">
                                  <p:stCondLst>
                                    <p:cond delay="0"/>
                                  </p:stCondLst>
                                  <p:childTnLst>
                                    <p:set>
                                      <p:cBhvr>
                                        <p:cTn id="27" dur="1" fill="hold">
                                          <p:stCondLst>
                                            <p:cond delay="0"/>
                                          </p:stCondLst>
                                        </p:cTn>
                                        <p:tgtEl>
                                          <p:spTgt spid="8198">
                                            <p:txEl>
                                              <p:charRg st="12" end="19"/>
                                            </p:txEl>
                                          </p:spTgt>
                                        </p:tgtEl>
                                        <p:attrNameLst>
                                          <p:attrName>style.visibility</p:attrName>
                                        </p:attrNameLst>
                                      </p:cBhvr>
                                      <p:to>
                                        <p:strVal val="visible"/>
                                      </p:to>
                                    </p:set>
                                    <p:anim calcmode="lin" valueType="num">
                                      <p:cBhvr>
                                        <p:cTn id="28" dur="1000" fill="hold"/>
                                        <p:tgtEl>
                                          <p:spTgt spid="8198">
                                            <p:txEl>
                                              <p:charRg st="12" end="19"/>
                                            </p:txEl>
                                          </p:spTgt>
                                        </p:tgtEl>
                                        <p:attrNameLst>
                                          <p:attrName>ppt_w</p:attrName>
                                        </p:attrNameLst>
                                      </p:cBhvr>
                                      <p:tavLst>
                                        <p:tav tm="0">
                                          <p:val>
                                            <p:strVal val="#ppt_w*0.70"/>
                                          </p:val>
                                        </p:tav>
                                        <p:tav tm="100000">
                                          <p:val>
                                            <p:strVal val="#ppt_w"/>
                                          </p:val>
                                        </p:tav>
                                      </p:tavLst>
                                    </p:anim>
                                    <p:anim calcmode="lin" valueType="num">
                                      <p:cBhvr>
                                        <p:cTn id="29" dur="1000" fill="hold"/>
                                        <p:tgtEl>
                                          <p:spTgt spid="8198">
                                            <p:txEl>
                                              <p:charRg st="12" end="19"/>
                                            </p:txEl>
                                          </p:spTgt>
                                        </p:tgtEl>
                                        <p:attrNameLst>
                                          <p:attrName>ppt_h</p:attrName>
                                        </p:attrNameLst>
                                      </p:cBhvr>
                                      <p:tavLst>
                                        <p:tav tm="0">
                                          <p:val>
                                            <p:strVal val="#ppt_h"/>
                                          </p:val>
                                        </p:tav>
                                        <p:tav tm="100000">
                                          <p:val>
                                            <p:strVal val="#ppt_h"/>
                                          </p:val>
                                        </p:tav>
                                      </p:tavLst>
                                    </p:anim>
                                    <p:animEffect transition="in" filter="fade">
                                      <p:cBhvr>
                                        <p:cTn id="30" dur="1000"/>
                                        <p:tgtEl>
                                          <p:spTgt spid="8198">
                                            <p:txEl>
                                              <p:charRg st="12" end="19"/>
                                            </p:txEl>
                                          </p:spTgt>
                                        </p:tgtEl>
                                      </p:cBhvr>
                                    </p:animEffect>
                                  </p:childTnLst>
                                </p:cTn>
                              </p:par>
                              <p:par>
                                <p:cTn id="31" presetID="55" presetClass="entr" presetSubtype="0" fill="hold" nodeType="withEffect">
                                  <p:stCondLst>
                                    <p:cond delay="0"/>
                                  </p:stCondLst>
                                  <p:childTnLst>
                                    <p:set>
                                      <p:cBhvr>
                                        <p:cTn id="32" dur="1" fill="hold">
                                          <p:stCondLst>
                                            <p:cond delay="0"/>
                                          </p:stCondLst>
                                        </p:cTn>
                                        <p:tgtEl>
                                          <p:spTgt spid="8198">
                                            <p:txEl>
                                              <p:charRg st="19" end="24"/>
                                            </p:txEl>
                                          </p:spTgt>
                                        </p:tgtEl>
                                        <p:attrNameLst>
                                          <p:attrName>style.visibility</p:attrName>
                                        </p:attrNameLst>
                                      </p:cBhvr>
                                      <p:to>
                                        <p:strVal val="visible"/>
                                      </p:to>
                                    </p:set>
                                    <p:anim calcmode="lin" valueType="num">
                                      <p:cBhvr>
                                        <p:cTn id="33" dur="1000" fill="hold"/>
                                        <p:tgtEl>
                                          <p:spTgt spid="8198">
                                            <p:txEl>
                                              <p:charRg st="19" end="24"/>
                                            </p:txEl>
                                          </p:spTgt>
                                        </p:tgtEl>
                                        <p:attrNameLst>
                                          <p:attrName>ppt_w</p:attrName>
                                        </p:attrNameLst>
                                      </p:cBhvr>
                                      <p:tavLst>
                                        <p:tav tm="0">
                                          <p:val>
                                            <p:strVal val="#ppt_w*0.70"/>
                                          </p:val>
                                        </p:tav>
                                        <p:tav tm="100000">
                                          <p:val>
                                            <p:strVal val="#ppt_w"/>
                                          </p:val>
                                        </p:tav>
                                      </p:tavLst>
                                    </p:anim>
                                    <p:anim calcmode="lin" valueType="num">
                                      <p:cBhvr>
                                        <p:cTn id="34" dur="1000" fill="hold"/>
                                        <p:tgtEl>
                                          <p:spTgt spid="8198">
                                            <p:txEl>
                                              <p:charRg st="19" end="24"/>
                                            </p:txEl>
                                          </p:spTgt>
                                        </p:tgtEl>
                                        <p:attrNameLst>
                                          <p:attrName>ppt_h</p:attrName>
                                        </p:attrNameLst>
                                      </p:cBhvr>
                                      <p:tavLst>
                                        <p:tav tm="0">
                                          <p:val>
                                            <p:strVal val="#ppt_h"/>
                                          </p:val>
                                        </p:tav>
                                        <p:tav tm="100000">
                                          <p:val>
                                            <p:strVal val="#ppt_h"/>
                                          </p:val>
                                        </p:tav>
                                      </p:tavLst>
                                    </p:anim>
                                    <p:animEffect transition="in" filter="fade">
                                      <p:cBhvr>
                                        <p:cTn id="35" dur="1000"/>
                                        <p:tgtEl>
                                          <p:spTgt spid="8198">
                                            <p:txEl>
                                              <p:charRg st="19" end="24"/>
                                            </p:txEl>
                                          </p:spTgt>
                                        </p:tgtEl>
                                      </p:cBhvr>
                                    </p:animEffect>
                                  </p:childTnLst>
                                </p:cTn>
                              </p:par>
                            </p:childTnLst>
                          </p:cTn>
                        </p:par>
                        <p:par>
                          <p:cTn id="36" fill="hold">
                            <p:stCondLst>
                              <p:cond delay="2000"/>
                            </p:stCondLst>
                            <p:childTnLst>
                              <p:par>
                                <p:cTn id="37" presetID="2" presetClass="entr" presetSubtype="4" fill="hold" nodeType="afterEffect">
                                  <p:stCondLst>
                                    <p:cond delay="0"/>
                                  </p:stCondLst>
                                  <p:childTnLst>
                                    <p:set>
                                      <p:cBhvr>
                                        <p:cTn id="38" dur="1000" fill="hold">
                                          <p:stCondLst>
                                            <p:cond delay="0"/>
                                          </p:stCondLst>
                                        </p:cTn>
                                        <p:tgtEl>
                                          <p:spTgt spid="8197">
                                            <p:txEl>
                                              <p:charRg st="25" end="33"/>
                                            </p:txEl>
                                          </p:spTgt>
                                        </p:tgtEl>
                                        <p:attrNameLst>
                                          <p:attrName>style.visibility</p:attrName>
                                        </p:attrNameLst>
                                      </p:cBhvr>
                                      <p:to>
                                        <p:strVal val="visible"/>
                                      </p:to>
                                    </p:set>
                                    <p:anim calcmode="lin" valueType="num">
                                      <p:cBhvr additive="base">
                                        <p:cTn id="39" dur="1000" fill="hold"/>
                                        <p:tgtEl>
                                          <p:spTgt spid="8197">
                                            <p:txEl>
                                              <p:charRg st="25" end="33"/>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8197">
                                            <p:txEl>
                                              <p:charRg st="25" end="33"/>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000" fill="hold">
                                          <p:stCondLst>
                                            <p:cond delay="0"/>
                                          </p:stCondLst>
                                        </p:cTn>
                                        <p:tgtEl>
                                          <p:spTgt spid="8197">
                                            <p:txEl>
                                              <p:charRg st="33" end="45"/>
                                            </p:txEl>
                                          </p:spTgt>
                                        </p:tgtEl>
                                        <p:attrNameLst>
                                          <p:attrName>style.visibility</p:attrName>
                                        </p:attrNameLst>
                                      </p:cBhvr>
                                      <p:to>
                                        <p:strVal val="visible"/>
                                      </p:to>
                                    </p:set>
                                    <p:anim calcmode="lin" valueType="num">
                                      <p:cBhvr additive="base">
                                        <p:cTn id="43" dur="1000" fill="hold"/>
                                        <p:tgtEl>
                                          <p:spTgt spid="8197">
                                            <p:txEl>
                                              <p:charRg st="33" end="45"/>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8197">
                                            <p:txEl>
                                              <p:charRg st="33" end="45"/>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000" fill="hold">
                                          <p:stCondLst>
                                            <p:cond delay="0"/>
                                          </p:stCondLst>
                                        </p:cTn>
                                        <p:tgtEl>
                                          <p:spTgt spid="8197">
                                            <p:txEl>
                                              <p:charRg st="45" end="56"/>
                                            </p:txEl>
                                          </p:spTgt>
                                        </p:tgtEl>
                                        <p:attrNameLst>
                                          <p:attrName>style.visibility</p:attrName>
                                        </p:attrNameLst>
                                      </p:cBhvr>
                                      <p:to>
                                        <p:strVal val="visible"/>
                                      </p:to>
                                    </p:set>
                                    <p:anim calcmode="lin" valueType="num">
                                      <p:cBhvr additive="base">
                                        <p:cTn id="47" dur="1000" fill="hold"/>
                                        <p:tgtEl>
                                          <p:spTgt spid="8197">
                                            <p:txEl>
                                              <p:charRg st="45" end="56"/>
                                            </p:txEl>
                                          </p:spTgt>
                                        </p:tgtEl>
                                        <p:attrNameLst>
                                          <p:attrName>ppt_x</p:attrName>
                                        </p:attrNameLst>
                                      </p:cBhvr>
                                      <p:tavLst>
                                        <p:tav tm="0">
                                          <p:val>
                                            <p:strVal val="#ppt_x"/>
                                          </p:val>
                                        </p:tav>
                                        <p:tav tm="100000">
                                          <p:val>
                                            <p:strVal val="#ppt_x"/>
                                          </p:val>
                                        </p:tav>
                                      </p:tavLst>
                                    </p:anim>
                                    <p:anim calcmode="lin" valueType="num">
                                      <p:cBhvr additive="base">
                                        <p:cTn id="48" dur="1000" fill="hold"/>
                                        <p:tgtEl>
                                          <p:spTgt spid="8197">
                                            <p:txEl>
                                              <p:charRg st="45" end="56"/>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000" fill="hold">
                                          <p:stCondLst>
                                            <p:cond delay="0"/>
                                          </p:stCondLst>
                                        </p:cTn>
                                        <p:tgtEl>
                                          <p:spTgt spid="8197">
                                            <p:txEl>
                                              <p:charRg st="56" end="67"/>
                                            </p:txEl>
                                          </p:spTgt>
                                        </p:tgtEl>
                                        <p:attrNameLst>
                                          <p:attrName>style.visibility</p:attrName>
                                        </p:attrNameLst>
                                      </p:cBhvr>
                                      <p:to>
                                        <p:strVal val="visible"/>
                                      </p:to>
                                    </p:set>
                                    <p:anim calcmode="lin" valueType="num">
                                      <p:cBhvr additive="base">
                                        <p:cTn id="51" dur="1000" fill="hold"/>
                                        <p:tgtEl>
                                          <p:spTgt spid="8197">
                                            <p:txEl>
                                              <p:charRg st="56" end="67"/>
                                            </p:txEl>
                                          </p:spTgt>
                                        </p:tgtEl>
                                        <p:attrNameLst>
                                          <p:attrName>ppt_x</p:attrName>
                                        </p:attrNameLst>
                                      </p:cBhvr>
                                      <p:tavLst>
                                        <p:tav tm="0">
                                          <p:val>
                                            <p:strVal val="#ppt_x"/>
                                          </p:val>
                                        </p:tav>
                                        <p:tav tm="100000">
                                          <p:val>
                                            <p:strVal val="#ppt_x"/>
                                          </p:val>
                                        </p:tav>
                                      </p:tavLst>
                                    </p:anim>
                                    <p:anim calcmode="lin" valueType="num">
                                      <p:cBhvr additive="base">
                                        <p:cTn id="52" dur="1000" fill="hold"/>
                                        <p:tgtEl>
                                          <p:spTgt spid="8197">
                                            <p:txEl>
                                              <p:charRg st="56" end="67"/>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000" fill="hold">
                                          <p:stCondLst>
                                            <p:cond delay="0"/>
                                          </p:stCondLst>
                                        </p:cTn>
                                        <p:tgtEl>
                                          <p:spTgt spid="8197">
                                            <p:txEl>
                                              <p:charRg st="67" end="78"/>
                                            </p:txEl>
                                          </p:spTgt>
                                        </p:tgtEl>
                                        <p:attrNameLst>
                                          <p:attrName>style.visibility</p:attrName>
                                        </p:attrNameLst>
                                      </p:cBhvr>
                                      <p:to>
                                        <p:strVal val="visible"/>
                                      </p:to>
                                    </p:set>
                                    <p:anim calcmode="lin" valueType="num">
                                      <p:cBhvr additive="base">
                                        <p:cTn id="55" dur="1000" fill="hold"/>
                                        <p:tgtEl>
                                          <p:spTgt spid="8197">
                                            <p:txEl>
                                              <p:charRg st="67" end="78"/>
                                            </p:txEl>
                                          </p:spTgt>
                                        </p:tgtEl>
                                        <p:attrNameLst>
                                          <p:attrName>ppt_x</p:attrName>
                                        </p:attrNameLst>
                                      </p:cBhvr>
                                      <p:tavLst>
                                        <p:tav tm="0">
                                          <p:val>
                                            <p:strVal val="#ppt_x"/>
                                          </p:val>
                                        </p:tav>
                                        <p:tav tm="100000">
                                          <p:val>
                                            <p:strVal val="#ppt_x"/>
                                          </p:val>
                                        </p:tav>
                                      </p:tavLst>
                                    </p:anim>
                                    <p:anim calcmode="lin" valueType="num">
                                      <p:cBhvr additive="base">
                                        <p:cTn id="56" dur="1000" fill="hold"/>
                                        <p:tgtEl>
                                          <p:spTgt spid="8197">
                                            <p:txEl>
                                              <p:charRg st="67" end="78"/>
                                            </p:txEl>
                                          </p:spTgt>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2" presetClass="entr" presetSubtype="4" fill="hold" nodeType="afterEffect">
                                  <p:stCondLst>
                                    <p:cond delay="0"/>
                                  </p:stCondLst>
                                  <p:childTnLst>
                                    <p:set>
                                      <p:cBhvr>
                                        <p:cTn id="59" dur="1000" fill="hold">
                                          <p:stCondLst>
                                            <p:cond delay="0"/>
                                          </p:stCondLst>
                                        </p:cTn>
                                        <p:tgtEl>
                                          <p:spTgt spid="8198">
                                            <p:txEl>
                                              <p:charRg st="25" end="31"/>
                                            </p:txEl>
                                          </p:spTgt>
                                        </p:tgtEl>
                                        <p:attrNameLst>
                                          <p:attrName>style.visibility</p:attrName>
                                        </p:attrNameLst>
                                      </p:cBhvr>
                                      <p:to>
                                        <p:strVal val="visible"/>
                                      </p:to>
                                    </p:set>
                                    <p:anim calcmode="lin" valueType="num">
                                      <p:cBhvr additive="base">
                                        <p:cTn id="60" dur="1000" fill="hold"/>
                                        <p:tgtEl>
                                          <p:spTgt spid="8198">
                                            <p:txEl>
                                              <p:charRg st="25" end="31"/>
                                            </p:txEl>
                                          </p:spTgt>
                                        </p:tgtEl>
                                        <p:attrNameLst>
                                          <p:attrName>ppt_x</p:attrName>
                                        </p:attrNameLst>
                                      </p:cBhvr>
                                      <p:tavLst>
                                        <p:tav tm="0">
                                          <p:val>
                                            <p:strVal val="#ppt_x"/>
                                          </p:val>
                                        </p:tav>
                                        <p:tav tm="100000">
                                          <p:val>
                                            <p:strVal val="#ppt_x"/>
                                          </p:val>
                                        </p:tav>
                                      </p:tavLst>
                                    </p:anim>
                                    <p:anim calcmode="lin" valueType="num">
                                      <p:cBhvr additive="base">
                                        <p:cTn id="61" dur="1000" fill="hold"/>
                                        <p:tgtEl>
                                          <p:spTgt spid="8198">
                                            <p:txEl>
                                              <p:charRg st="25" end="31"/>
                                            </p:txEl>
                                          </p:spTgt>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000" fill="hold">
                                          <p:stCondLst>
                                            <p:cond delay="0"/>
                                          </p:stCondLst>
                                        </p:cTn>
                                        <p:tgtEl>
                                          <p:spTgt spid="8198">
                                            <p:txEl>
                                              <p:charRg st="31" end="36"/>
                                            </p:txEl>
                                          </p:spTgt>
                                        </p:tgtEl>
                                        <p:attrNameLst>
                                          <p:attrName>style.visibility</p:attrName>
                                        </p:attrNameLst>
                                      </p:cBhvr>
                                      <p:to>
                                        <p:strVal val="visible"/>
                                      </p:to>
                                    </p:set>
                                    <p:anim calcmode="lin" valueType="num">
                                      <p:cBhvr additive="base">
                                        <p:cTn id="64" dur="1000" fill="hold"/>
                                        <p:tgtEl>
                                          <p:spTgt spid="8198">
                                            <p:txEl>
                                              <p:charRg st="31" end="36"/>
                                            </p:txEl>
                                          </p:spTgt>
                                        </p:tgtEl>
                                        <p:attrNameLst>
                                          <p:attrName>ppt_x</p:attrName>
                                        </p:attrNameLst>
                                      </p:cBhvr>
                                      <p:tavLst>
                                        <p:tav tm="0">
                                          <p:val>
                                            <p:strVal val="#ppt_x"/>
                                          </p:val>
                                        </p:tav>
                                        <p:tav tm="100000">
                                          <p:val>
                                            <p:strVal val="#ppt_x"/>
                                          </p:val>
                                        </p:tav>
                                      </p:tavLst>
                                    </p:anim>
                                    <p:anim calcmode="lin" valueType="num">
                                      <p:cBhvr additive="base">
                                        <p:cTn id="65" dur="1000" fill="hold"/>
                                        <p:tgtEl>
                                          <p:spTgt spid="8198">
                                            <p:txEl>
                                              <p:charRg st="31" end="36"/>
                                            </p:txEl>
                                          </p:spTgt>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000" fill="hold">
                                          <p:stCondLst>
                                            <p:cond delay="0"/>
                                          </p:stCondLst>
                                        </p:cTn>
                                        <p:tgtEl>
                                          <p:spTgt spid="8198">
                                            <p:txEl>
                                              <p:charRg st="36" end="41"/>
                                            </p:txEl>
                                          </p:spTgt>
                                        </p:tgtEl>
                                        <p:attrNameLst>
                                          <p:attrName>style.visibility</p:attrName>
                                        </p:attrNameLst>
                                      </p:cBhvr>
                                      <p:to>
                                        <p:strVal val="visible"/>
                                      </p:to>
                                    </p:set>
                                    <p:anim calcmode="lin" valueType="num">
                                      <p:cBhvr additive="base">
                                        <p:cTn id="68" dur="1000" fill="hold"/>
                                        <p:tgtEl>
                                          <p:spTgt spid="8198">
                                            <p:txEl>
                                              <p:charRg st="36" end="41"/>
                                            </p:txEl>
                                          </p:spTgt>
                                        </p:tgtEl>
                                        <p:attrNameLst>
                                          <p:attrName>ppt_x</p:attrName>
                                        </p:attrNameLst>
                                      </p:cBhvr>
                                      <p:tavLst>
                                        <p:tav tm="0">
                                          <p:val>
                                            <p:strVal val="#ppt_x"/>
                                          </p:val>
                                        </p:tav>
                                        <p:tav tm="100000">
                                          <p:val>
                                            <p:strVal val="#ppt_x"/>
                                          </p:val>
                                        </p:tav>
                                      </p:tavLst>
                                    </p:anim>
                                    <p:anim calcmode="lin" valueType="num">
                                      <p:cBhvr additive="base">
                                        <p:cTn id="69" dur="1000" fill="hold"/>
                                        <p:tgtEl>
                                          <p:spTgt spid="8198">
                                            <p:txEl>
                                              <p:charRg st="36" end="41"/>
                                            </p:txEl>
                                          </p:spTgt>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000" fill="hold">
                                          <p:stCondLst>
                                            <p:cond delay="0"/>
                                          </p:stCondLst>
                                        </p:cTn>
                                        <p:tgtEl>
                                          <p:spTgt spid="8198">
                                            <p:txEl>
                                              <p:charRg st="41" end="46"/>
                                            </p:txEl>
                                          </p:spTgt>
                                        </p:tgtEl>
                                        <p:attrNameLst>
                                          <p:attrName>style.visibility</p:attrName>
                                        </p:attrNameLst>
                                      </p:cBhvr>
                                      <p:to>
                                        <p:strVal val="visible"/>
                                      </p:to>
                                    </p:set>
                                    <p:anim calcmode="lin" valueType="num">
                                      <p:cBhvr additive="base">
                                        <p:cTn id="72" dur="1000" fill="hold"/>
                                        <p:tgtEl>
                                          <p:spTgt spid="8198">
                                            <p:txEl>
                                              <p:charRg st="41" end="46"/>
                                            </p:txEl>
                                          </p:spTgt>
                                        </p:tgtEl>
                                        <p:attrNameLst>
                                          <p:attrName>ppt_x</p:attrName>
                                        </p:attrNameLst>
                                      </p:cBhvr>
                                      <p:tavLst>
                                        <p:tav tm="0">
                                          <p:val>
                                            <p:strVal val="#ppt_x"/>
                                          </p:val>
                                        </p:tav>
                                        <p:tav tm="100000">
                                          <p:val>
                                            <p:strVal val="#ppt_x"/>
                                          </p:val>
                                        </p:tav>
                                      </p:tavLst>
                                    </p:anim>
                                    <p:anim calcmode="lin" valueType="num">
                                      <p:cBhvr additive="base">
                                        <p:cTn id="73" dur="1000" fill="hold"/>
                                        <p:tgtEl>
                                          <p:spTgt spid="8198">
                                            <p:txEl>
                                              <p:charRg st="41" end="46"/>
                                            </p:txEl>
                                          </p:spTgt>
                                        </p:tgtEl>
                                        <p:attrNameLst>
                                          <p:attrName>ppt_y</p:attrName>
                                        </p:attrNameLst>
                                      </p:cBhvr>
                                      <p:tavLst>
                                        <p:tav tm="0">
                                          <p:val>
                                            <p:strVal val="1+#ppt_h/2"/>
                                          </p:val>
                                        </p:tav>
                                        <p:tav tm="100000">
                                          <p:val>
                                            <p:strVal val="#ppt_y"/>
                                          </p:val>
                                        </p:tav>
                                      </p:tavLst>
                                    </p:anim>
                                  </p:childTnLst>
                                </p:cTn>
                              </p:par>
                            </p:childTnLst>
                          </p:cTn>
                        </p:par>
                        <p:par>
                          <p:cTn id="74" fill="hold">
                            <p:stCondLst>
                              <p:cond delay="4000"/>
                            </p:stCondLst>
                            <p:childTnLst>
                              <p:par>
                                <p:cTn id="75" presetID="23" presetClass="entr" presetSubtype="16" fill="hold" grpId="0" nodeType="afterEffect">
                                  <p:stCondLst>
                                    <p:cond delay="0"/>
                                  </p:stCondLst>
                                  <p:childTnLst>
                                    <p:set>
                                      <p:cBhvr>
                                        <p:cTn id="76" dur="2000" fill="hold">
                                          <p:stCondLst>
                                            <p:cond delay="0"/>
                                          </p:stCondLst>
                                        </p:cTn>
                                        <p:tgtEl>
                                          <p:spTgt spid="30723"/>
                                        </p:tgtEl>
                                        <p:attrNameLst>
                                          <p:attrName>style.visibility</p:attrName>
                                        </p:attrNameLst>
                                      </p:cBhvr>
                                      <p:to>
                                        <p:strVal val="visible"/>
                                      </p:to>
                                    </p:set>
                                    <p:anim calcmode="lin" valueType="num">
                                      <p:cBhvr>
                                        <p:cTn id="77" dur="2000" fill="hold"/>
                                        <p:tgtEl>
                                          <p:spTgt spid="30723"/>
                                        </p:tgtEl>
                                        <p:attrNameLst>
                                          <p:attrName>ppt_w</p:attrName>
                                        </p:attrNameLst>
                                      </p:cBhvr>
                                      <p:tavLst>
                                        <p:tav tm="0">
                                          <p:val>
                                            <p:fltVal val="0.000000"/>
                                          </p:val>
                                        </p:tav>
                                        <p:tav tm="100000">
                                          <p:val>
                                            <p:strVal val="#ppt_w"/>
                                          </p:val>
                                        </p:tav>
                                      </p:tavLst>
                                    </p:anim>
                                    <p:anim calcmode="lin" valueType="num">
                                      <p:cBhvr>
                                        <p:cTn id="78" dur="2000" fill="hold"/>
                                        <p:tgtEl>
                                          <p:spTgt spid="3072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11265"/>
          <p:cNvSpPr>
            <a:spLocks noGrp="1"/>
          </p:cNvSpPr>
          <p:nvPr>
            <p:ph type="title" idx="4294967295"/>
          </p:nvPr>
        </p:nvSpPr>
        <p:spPr>
          <a:xfrm>
            <a:off x="783908" y="612458"/>
            <a:ext cx="7467600" cy="792162"/>
          </a:xfrm>
        </p:spPr>
        <p:txBody>
          <a:bodyPr anchor="ctr" anchorCtr="0"/>
          <a:p>
            <a:r>
              <a:rPr lang="en-US" altLang="zh-CN" sz="4000" b="1" dirty="0">
                <a:solidFill>
                  <a:srgbClr val="000099"/>
                </a:solidFill>
                <a:latin typeface="华文中宋" panose="02010600040101010101" charset="-122"/>
                <a:ea typeface="华文中宋" panose="02010600040101010101" charset="-122"/>
              </a:rPr>
              <a:t>1</a:t>
            </a:r>
            <a:r>
              <a:rPr lang="zh-CN" altLang="en-US" sz="4000" b="1" dirty="0">
                <a:solidFill>
                  <a:srgbClr val="000099"/>
                </a:solidFill>
                <a:latin typeface="华文中宋" panose="02010600040101010101" charset="-122"/>
                <a:ea typeface="华文中宋" panose="02010600040101010101" charset="-122"/>
              </a:rPr>
              <a:t>、你如何看待桑地亚哥的失败？</a:t>
            </a:r>
            <a:endParaRPr lang="zh-CN" altLang="en-US" sz="4000" b="1" dirty="0">
              <a:solidFill>
                <a:srgbClr val="000099"/>
              </a:solidFill>
              <a:latin typeface="华文中宋" panose="02010600040101010101" charset="-122"/>
              <a:ea typeface="华文中宋" panose="02010600040101010101" charset="-122"/>
            </a:endParaRPr>
          </a:p>
        </p:txBody>
      </p:sp>
      <p:sp>
        <p:nvSpPr>
          <p:cNvPr id="11267" name="内容占位符 11266"/>
          <p:cNvSpPr>
            <a:spLocks noGrp="1"/>
          </p:cNvSpPr>
          <p:nvPr>
            <p:ph idx="1"/>
          </p:nvPr>
        </p:nvSpPr>
        <p:spPr>
          <a:xfrm>
            <a:off x="784225" y="1600200"/>
            <a:ext cx="10801350" cy="4619625"/>
          </a:xfrm>
        </p:spPr>
        <p:txBody>
          <a:bodyPr anchor="t"/>
          <a:p>
            <a:pPr marL="0" marR="0" indent="0" algn="l" defTabSz="914400" rtl="0" eaLnBrk="1" fontAlgn="base" latinLnBrk="0" hangingPunct="1">
              <a:lnSpc>
                <a:spcPct val="160000"/>
              </a:lnSpc>
              <a:spcBef>
                <a:spcPct val="20000"/>
              </a:spcBef>
              <a:spcAft>
                <a:spcPct val="0"/>
              </a:spcAft>
              <a:buClrTx/>
              <a:buSzTx/>
              <a:buFontTx/>
              <a:buNone/>
            </a:pPr>
            <a:r>
              <a:rPr kumimoji="0" lang="en-US" altLang="zh-CN" sz="4000" b="1" i="0" u="none" strike="noStrike" kern="1200" cap="none" spc="0" normalizeH="0" baseline="0" noProof="1" dirty="0">
                <a:solidFill>
                  <a:srgbClr val="000099"/>
                </a:solidFill>
                <a:latin typeface="+mn-lt"/>
                <a:ea typeface="+mn-ea"/>
                <a:cs typeface="+mn-cs"/>
              </a:rPr>
              <a:t>     </a:t>
            </a:r>
            <a:r>
              <a:rPr kumimoji="0" lang="en-US" altLang="zh-CN" sz="4000" b="1" i="0" u="none" strike="noStrike" kern="1200" cap="none" spc="0" normalizeH="0" baseline="0" noProof="1" dirty="0">
                <a:solidFill>
                  <a:schemeClr val="tx1"/>
                </a:solidFill>
                <a:latin typeface="+mn-lt"/>
                <a:ea typeface="+mn-ea"/>
                <a:cs typeface="+mn-cs"/>
              </a:rPr>
              <a:t> </a:t>
            </a:r>
            <a:r>
              <a:rPr kumimoji="0" lang="en-US" altLang="zh-CN" sz="3600" b="1" i="0" u="none" strike="noStrike" kern="1200" cap="none" spc="0" normalizeH="0" baseline="0" noProof="1" dirty="0">
                <a:solidFill>
                  <a:schemeClr val="tx1"/>
                </a:solidFill>
                <a:latin typeface="华文中宋" panose="02010600040101010101" charset="-122"/>
                <a:ea typeface="华文中宋" panose="02010600040101010101" charset="-122"/>
                <a:cs typeface="华文中宋" panose="02010600040101010101" charset="-122"/>
              </a:rPr>
              <a:t> </a:t>
            </a:r>
            <a:r>
              <a:rPr kumimoji="0" lang="zh-CN" altLang="en-US" sz="3600" b="1" i="0" u="none" strike="noStrike" kern="1200" cap="none" spc="0" normalizeH="0" baseline="0" noProof="1" dirty="0">
                <a:solidFill>
                  <a:schemeClr val="tx1"/>
                </a:solidFill>
                <a:latin typeface="华文中宋" panose="02010600040101010101" charset="-122"/>
                <a:ea typeface="华文中宋" panose="02010600040101010101" charset="-122"/>
                <a:cs typeface="华文中宋" panose="02010600040101010101" charset="-122"/>
              </a:rPr>
              <a:t>一个不屈服命运的强者，无论环境如何艰苦卓绝，他都凭借无比的勇气和毅力进行了奋勇的抗争。虽屡遭厄运，却从不服输。他的身上体现了人的自尊自强的巨大精神力量。</a:t>
            </a:r>
            <a:endParaRPr kumimoji="0" lang="zh-CN" altLang="en-US" sz="3600" b="1" i="0" u="none" strike="noStrike" kern="1200" cap="none" spc="0" normalizeH="0" baseline="0" noProof="1" dirty="0">
              <a:solidFill>
                <a:schemeClr val="tx1"/>
              </a:solidFill>
              <a:latin typeface="华文中宋" panose="02010600040101010101" charset="-122"/>
              <a:ea typeface="华文中宋" panose="02010600040101010101" charset="-122"/>
              <a:cs typeface="华文中宋" panose="02010600040101010101" charset="-122"/>
            </a:endParaRPr>
          </a:p>
          <a:p>
            <a:pPr marL="0" marR="0" indent="0" algn="l" defTabSz="914400" rtl="0" eaLnBrk="1" fontAlgn="base" latinLnBrk="0" hangingPunct="1">
              <a:lnSpc>
                <a:spcPct val="160000"/>
              </a:lnSpc>
              <a:spcBef>
                <a:spcPct val="20000"/>
              </a:spcBef>
              <a:spcAft>
                <a:spcPct val="0"/>
              </a:spcAft>
              <a:buClrTx/>
              <a:buSzTx/>
              <a:buFontTx/>
              <a:buNone/>
            </a:pPr>
            <a:r>
              <a:rPr kumimoji="0" lang="zh-CN" altLang="en-US" sz="3600" b="1" i="0" u="none" strike="noStrike" kern="1200" cap="none" spc="0" normalizeH="0" baseline="0" noProof="1" dirty="0">
                <a:solidFill>
                  <a:srgbClr val="FF3300"/>
                </a:solidFill>
                <a:latin typeface="华文中宋" panose="02010600040101010101" charset="-122"/>
                <a:ea typeface="华文中宋" panose="02010600040101010101" charset="-122"/>
                <a:cs typeface="华文中宋" panose="02010600040101010101" charset="-122"/>
              </a:rPr>
              <a:t>        </a:t>
            </a:r>
            <a:r>
              <a:rPr kumimoji="0" lang="zh-CN" altLang="en-US" sz="3600" b="1" i="0" u="none" strike="noStrike" kern="1200" cap="none" spc="0" normalizeH="0" baseline="0" noProof="1" dirty="0">
                <a:solidFill>
                  <a:srgbClr val="FF0000"/>
                </a:solidFill>
                <a:latin typeface="华文中宋" panose="02010600040101010101" charset="-122"/>
                <a:ea typeface="华文中宋" panose="02010600040101010101" charset="-122"/>
                <a:cs typeface="华文中宋" panose="02010600040101010101" charset="-122"/>
              </a:rPr>
              <a:t>一个胜利的失败者，一个失败了的英雄。</a:t>
            </a:r>
            <a:endParaRPr kumimoji="0" lang="zh-CN" altLang="en-US" sz="3600" b="1" i="0" u="none" strike="noStrike" kern="1200" cap="none" spc="0" normalizeH="0" baseline="0" noProof="1" dirty="0">
              <a:solidFill>
                <a:srgbClr val="FF0000"/>
              </a:solidFill>
              <a:latin typeface="华文中宋" panose="02010600040101010101" charset="-122"/>
              <a:ea typeface="华文中宋" panose="02010600040101010101" charset="-122"/>
              <a:cs typeface="华文中宋" panose="02010600040101010101" charset="-122"/>
            </a:endParaRPr>
          </a:p>
          <a:p>
            <a:pPr marL="342900" marR="0" indent="-342900" algn="l" defTabSz="914400" rtl="0" eaLnBrk="1" fontAlgn="base" latinLnBrk="0" hangingPunct="1">
              <a:lnSpc>
                <a:spcPct val="90000"/>
              </a:lnSpc>
              <a:spcBef>
                <a:spcPct val="20000"/>
              </a:spcBef>
              <a:spcAft>
                <a:spcPct val="0"/>
              </a:spcAft>
              <a:buClrTx/>
              <a:buSzTx/>
              <a:buFontTx/>
              <a:buChar char="•"/>
            </a:pPr>
            <a:endParaRPr kumimoji="0" lang="zh-CN" altLang="en-US" sz="3600" b="1" i="0" u="none" strike="noStrike" kern="1200" cap="none" spc="0" normalizeH="0" baseline="0" noProof="1" dirty="0">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40963"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2769"/>
                                        </p:tgtEl>
                                        <p:attrNameLst>
                                          <p:attrName>style.visibility</p:attrName>
                                        </p:attrNameLst>
                                      </p:cBhvr>
                                      <p:to>
                                        <p:strVal val="visible"/>
                                      </p:to>
                                    </p:set>
                                    <p:anim calcmode="lin" valueType="num">
                                      <p:cBhvr>
                                        <p:cTn id="7" dur="1000" fill="hold"/>
                                        <p:tgtEl>
                                          <p:spTgt spid="32769"/>
                                        </p:tgtEl>
                                        <p:attrNameLst>
                                          <p:attrName>ppt_w</p:attrName>
                                        </p:attrNameLst>
                                      </p:cBhvr>
                                      <p:tavLst>
                                        <p:tav tm="0">
                                          <p:val>
                                            <p:strVal val="#ppt_w*0.70"/>
                                          </p:val>
                                        </p:tav>
                                        <p:tav tm="100000">
                                          <p:val>
                                            <p:strVal val="#ppt_w"/>
                                          </p:val>
                                        </p:tav>
                                      </p:tavLst>
                                    </p:anim>
                                    <p:anim calcmode="lin" valueType="num">
                                      <p:cBhvr>
                                        <p:cTn id="8" dur="1000" fill="hold"/>
                                        <p:tgtEl>
                                          <p:spTgt spid="32769"/>
                                        </p:tgtEl>
                                        <p:attrNameLst>
                                          <p:attrName>ppt_h</p:attrName>
                                        </p:attrNameLst>
                                      </p:cBhvr>
                                      <p:tavLst>
                                        <p:tav tm="0">
                                          <p:val>
                                            <p:strVal val="#ppt_h"/>
                                          </p:val>
                                        </p:tav>
                                        <p:tav tm="100000">
                                          <p:val>
                                            <p:strVal val="#ppt_h"/>
                                          </p:val>
                                        </p:tav>
                                      </p:tavLst>
                                    </p:anim>
                                    <p:animEffect transition="in" filter="fade">
                                      <p:cBhvr>
                                        <p:cTn id="9" dur="1000"/>
                                        <p:tgtEl>
                                          <p:spTgt spid="3276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11267">
                                            <p:txEl>
                                              <p:charRg st="0" end="84"/>
                                            </p:txEl>
                                          </p:spTgt>
                                        </p:tgtEl>
                                        <p:attrNameLst>
                                          <p:attrName>style.visibility</p:attrName>
                                        </p:attrNameLst>
                                      </p:cBhvr>
                                      <p:to>
                                        <p:strVal val="visible"/>
                                      </p:to>
                                    </p:set>
                                    <p:anim calcmode="lin" valueType="num">
                                      <p:cBhvr additive="base">
                                        <p:cTn id="14" dur="1000" fill="hold"/>
                                        <p:tgtEl>
                                          <p:spTgt spid="11267">
                                            <p:txEl>
                                              <p:charRg st="0" end="84"/>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1267">
                                            <p:txEl>
                                              <p:charRg st="0" end="84"/>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000" fill="hold">
                                          <p:stCondLst>
                                            <p:cond delay="0"/>
                                          </p:stCondLst>
                                        </p:cTn>
                                        <p:tgtEl>
                                          <p:spTgt spid="11267">
                                            <p:txEl>
                                              <p:charRg st="84" end="111"/>
                                            </p:txEl>
                                          </p:spTgt>
                                        </p:tgtEl>
                                        <p:attrNameLst>
                                          <p:attrName>style.visibility</p:attrName>
                                        </p:attrNameLst>
                                      </p:cBhvr>
                                      <p:to>
                                        <p:strVal val="visible"/>
                                      </p:to>
                                    </p:set>
                                    <p:anim calcmode="lin" valueType="num">
                                      <p:cBhvr additive="base">
                                        <p:cTn id="19" dur="1000" fill="hold"/>
                                        <p:tgtEl>
                                          <p:spTgt spid="11267">
                                            <p:txEl>
                                              <p:charRg st="84" end="11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1267">
                                            <p:txEl>
                                              <p:charRg st="84" end="1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uiExpand="1" build="p"/>
      <p:bldP spid="327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13313"/>
          <p:cNvSpPr>
            <a:spLocks noGrp="1"/>
          </p:cNvSpPr>
          <p:nvPr>
            <p:ph type="title" idx="4294967295"/>
          </p:nvPr>
        </p:nvSpPr>
        <p:spPr>
          <a:xfrm>
            <a:off x="3143250" y="450850"/>
            <a:ext cx="6350000" cy="865188"/>
          </a:xfrm>
        </p:spPr>
        <p:txBody>
          <a:bodyPr anchor="ctr" anchorCtr="0"/>
          <a:p>
            <a:r>
              <a:rPr lang="zh-CN" altLang="en-US" b="1" dirty="0">
                <a:solidFill>
                  <a:srgbClr val="000099"/>
                </a:solidFill>
                <a:latin typeface="微软雅黑" panose="020B0503020204020204" charset="-122"/>
                <a:ea typeface="微软雅黑" panose="020B0503020204020204" charset="-122"/>
              </a:rPr>
              <a:t>美国性格：</a:t>
            </a:r>
            <a:r>
              <a:rPr lang="zh-CN" altLang="en-US" b="1" dirty="0">
                <a:solidFill>
                  <a:srgbClr val="FF0000"/>
                </a:solidFill>
                <a:latin typeface="微软雅黑" panose="020B0503020204020204" charset="-122"/>
                <a:ea typeface="微软雅黑" panose="020B0503020204020204" charset="-122"/>
              </a:rPr>
              <a:t>个人英雄主义</a:t>
            </a:r>
            <a:endParaRPr lang="zh-CN" altLang="en-US" b="1" dirty="0">
              <a:solidFill>
                <a:srgbClr val="FF0000"/>
              </a:solidFill>
              <a:latin typeface="微软雅黑" panose="020B0503020204020204" charset="-122"/>
              <a:ea typeface="微软雅黑" panose="020B0503020204020204" charset="-122"/>
            </a:endParaRPr>
          </a:p>
        </p:txBody>
      </p:sp>
      <p:pic>
        <p:nvPicPr>
          <p:cNvPr id="13317" name="图片 13316" descr="爱国者"/>
          <p:cNvPicPr>
            <a:picLocks noChangeAspect="1"/>
          </p:cNvPicPr>
          <p:nvPr/>
        </p:nvPicPr>
        <p:blipFill>
          <a:blip r:embed="rId1"/>
          <a:stretch>
            <a:fillRect/>
          </a:stretch>
        </p:blipFill>
        <p:spPr>
          <a:xfrm>
            <a:off x="359410" y="1581150"/>
            <a:ext cx="2583180" cy="4834255"/>
          </a:xfrm>
          <a:prstGeom prst="rect">
            <a:avLst/>
          </a:prstGeom>
          <a:noFill/>
          <a:ln w="9525">
            <a:noFill/>
          </a:ln>
        </p:spPr>
      </p:pic>
      <p:sp>
        <p:nvSpPr>
          <p:cNvPr id="33795" name="文本框 13317"/>
          <p:cNvSpPr txBox="1"/>
          <p:nvPr/>
        </p:nvSpPr>
        <p:spPr>
          <a:xfrm>
            <a:off x="823595" y="5051425"/>
            <a:ext cx="1725295" cy="645160"/>
          </a:xfrm>
          <a:prstGeom prst="rect">
            <a:avLst/>
          </a:prstGeom>
          <a:noFill/>
          <a:ln w="9525">
            <a:noFill/>
          </a:ln>
        </p:spPr>
        <p:txBody>
          <a:bodyPr wrap="square" anchor="t" anchorCtr="0">
            <a:spAutoFit/>
          </a:bodyPr>
          <a:p>
            <a:pPr>
              <a:spcBef>
                <a:spcPct val="50000"/>
              </a:spcBef>
            </a:pPr>
            <a:r>
              <a:rPr lang="zh-CN" altLang="en-US" sz="3600" b="1" dirty="0">
                <a:solidFill>
                  <a:schemeClr val="bg1"/>
                </a:solidFill>
                <a:latin typeface="Arial" panose="020B0604020202020204" pitchFamily="34" charset="0"/>
                <a:ea typeface="宋体" panose="02010600030101010101" pitchFamily="2" charset="-122"/>
              </a:rPr>
              <a:t>爱国者</a:t>
            </a:r>
            <a:endParaRPr lang="zh-CN" altLang="en-US" sz="3600" b="1" dirty="0">
              <a:solidFill>
                <a:schemeClr val="bg1"/>
              </a:solidFill>
              <a:latin typeface="Arial" panose="020B0604020202020204" pitchFamily="34" charset="0"/>
              <a:ea typeface="宋体" panose="02010600030101010101" pitchFamily="2" charset="-122"/>
            </a:endParaRPr>
          </a:p>
        </p:txBody>
      </p:sp>
      <p:pic>
        <p:nvPicPr>
          <p:cNvPr id="13319" name="图片 13318" descr="蝙蝠侠"/>
          <p:cNvPicPr>
            <a:picLocks noChangeAspect="1"/>
          </p:cNvPicPr>
          <p:nvPr/>
        </p:nvPicPr>
        <p:blipFill>
          <a:blip r:embed="rId2"/>
          <a:stretch>
            <a:fillRect/>
          </a:stretch>
        </p:blipFill>
        <p:spPr>
          <a:xfrm>
            <a:off x="3237230" y="1581150"/>
            <a:ext cx="2642235" cy="4834890"/>
          </a:xfrm>
          <a:prstGeom prst="rect">
            <a:avLst/>
          </a:prstGeom>
          <a:noFill/>
          <a:ln w="9525">
            <a:noFill/>
          </a:ln>
        </p:spPr>
      </p:pic>
      <p:pic>
        <p:nvPicPr>
          <p:cNvPr id="13320" name="图片 13319" descr="空军一号"/>
          <p:cNvPicPr>
            <a:picLocks noChangeAspect="1"/>
          </p:cNvPicPr>
          <p:nvPr/>
        </p:nvPicPr>
        <p:blipFill>
          <a:blip r:embed="rId3"/>
          <a:stretch>
            <a:fillRect/>
          </a:stretch>
        </p:blipFill>
        <p:spPr>
          <a:xfrm>
            <a:off x="9131300" y="1581150"/>
            <a:ext cx="2755265" cy="4834255"/>
          </a:xfrm>
          <a:prstGeom prst="rect">
            <a:avLst/>
          </a:prstGeom>
          <a:noFill/>
          <a:ln w="9525">
            <a:noFill/>
          </a:ln>
        </p:spPr>
      </p:pic>
      <p:pic>
        <p:nvPicPr>
          <p:cNvPr id="13321" name="图片 13320" descr="异形大战之铁血战士"/>
          <p:cNvPicPr>
            <a:picLocks noChangeAspect="1"/>
          </p:cNvPicPr>
          <p:nvPr/>
        </p:nvPicPr>
        <p:blipFill>
          <a:blip r:embed="rId4"/>
          <a:stretch>
            <a:fillRect/>
          </a:stretch>
        </p:blipFill>
        <p:spPr>
          <a:xfrm>
            <a:off x="6174105" y="1581150"/>
            <a:ext cx="2761615" cy="4834255"/>
          </a:xfrm>
          <a:prstGeom prst="rect">
            <a:avLst/>
          </a:prstGeom>
          <a:noFill/>
          <a:ln w="9525">
            <a:noFill/>
          </a:ln>
        </p:spPr>
      </p:pic>
      <p:sp>
        <p:nvSpPr>
          <p:cNvPr id="33799" name="文本框 13321"/>
          <p:cNvSpPr txBox="1"/>
          <p:nvPr/>
        </p:nvSpPr>
        <p:spPr>
          <a:xfrm>
            <a:off x="3817938" y="5081588"/>
            <a:ext cx="1506537" cy="583565"/>
          </a:xfrm>
          <a:prstGeom prst="rect">
            <a:avLst/>
          </a:prstGeom>
          <a:noFill/>
          <a:ln w="9525">
            <a:noFill/>
          </a:ln>
        </p:spPr>
        <p:txBody>
          <a:bodyPr wrap="square" anchor="t" anchorCtr="0">
            <a:spAutoFit/>
          </a:bodyPr>
          <a:p>
            <a:pPr>
              <a:spcBef>
                <a:spcPct val="50000"/>
              </a:spcBef>
            </a:pPr>
            <a:r>
              <a:rPr lang="zh-CN" altLang="en-US" sz="3200" b="1" dirty="0">
                <a:solidFill>
                  <a:schemeClr val="bg1"/>
                </a:solidFill>
                <a:latin typeface="Arial" panose="020B0604020202020204" pitchFamily="34" charset="0"/>
                <a:ea typeface="宋体" panose="02010600030101010101" pitchFamily="2" charset="-122"/>
              </a:rPr>
              <a:t>蝙蝠侠</a:t>
            </a:r>
            <a:endParaRPr lang="zh-CN" altLang="en-US" sz="3200" b="1" dirty="0">
              <a:solidFill>
                <a:schemeClr val="bg1"/>
              </a:solidFill>
              <a:latin typeface="Arial" panose="020B0604020202020204" pitchFamily="34" charset="0"/>
              <a:ea typeface="宋体" panose="02010600030101010101" pitchFamily="2" charset="-122"/>
            </a:endParaRPr>
          </a:p>
        </p:txBody>
      </p:sp>
      <p:sp>
        <p:nvSpPr>
          <p:cNvPr id="33800" name="文本框 13322"/>
          <p:cNvSpPr txBox="1"/>
          <p:nvPr/>
        </p:nvSpPr>
        <p:spPr>
          <a:xfrm>
            <a:off x="9785350" y="5113020"/>
            <a:ext cx="2005965" cy="583565"/>
          </a:xfrm>
          <a:prstGeom prst="rect">
            <a:avLst/>
          </a:prstGeom>
          <a:noFill/>
          <a:ln w="9525">
            <a:noFill/>
          </a:ln>
        </p:spPr>
        <p:txBody>
          <a:bodyPr wrap="square" anchor="t">
            <a:spAutoFit/>
          </a:bodyPr>
          <a:p>
            <a:pPr>
              <a:spcBef>
                <a:spcPct val="50000"/>
              </a:spcBef>
            </a:pPr>
            <a:r>
              <a:rPr lang="zh-CN" altLang="en-US" sz="3200" b="1" noProof="1" dirty="0">
                <a:solidFill>
                  <a:schemeClr val="accent3"/>
                </a:solidFill>
                <a:latin typeface="Arial" panose="020B0604020202020204" pitchFamily="34" charset="0"/>
                <a:ea typeface="宋体" panose="02010600030101010101" pitchFamily="2" charset="-122"/>
                <a:cs typeface="+mn-cs"/>
              </a:rPr>
              <a:t>空军一号</a:t>
            </a:r>
            <a:endParaRPr lang="zh-CN" altLang="en-US" sz="3200" b="1" noProof="1" dirty="0">
              <a:solidFill>
                <a:schemeClr val="accent3"/>
              </a:solidFill>
              <a:latin typeface="Arial" panose="020B0604020202020204" pitchFamily="34" charset="0"/>
              <a:ea typeface="宋体" panose="02010600030101010101" pitchFamily="2" charset="-122"/>
              <a:cs typeface="+mn-cs"/>
            </a:endParaRPr>
          </a:p>
        </p:txBody>
      </p:sp>
      <p:sp>
        <p:nvSpPr>
          <p:cNvPr id="33801" name="文本框 13323"/>
          <p:cNvSpPr txBox="1"/>
          <p:nvPr/>
        </p:nvSpPr>
        <p:spPr>
          <a:xfrm>
            <a:off x="6567805" y="5143500"/>
            <a:ext cx="1861820" cy="583565"/>
          </a:xfrm>
          <a:prstGeom prst="rect">
            <a:avLst/>
          </a:prstGeom>
          <a:noFill/>
          <a:ln w="9525">
            <a:noFill/>
          </a:ln>
        </p:spPr>
        <p:txBody>
          <a:bodyPr wrap="square" anchor="t" anchorCtr="0">
            <a:spAutoFit/>
          </a:bodyPr>
          <a:p>
            <a:pPr>
              <a:spcBef>
                <a:spcPct val="50000"/>
              </a:spcBef>
            </a:pPr>
            <a:r>
              <a:rPr lang="zh-CN" altLang="en-US" sz="3200" b="1" dirty="0">
                <a:solidFill>
                  <a:schemeClr val="bg1"/>
                </a:solidFill>
                <a:latin typeface="Arial" panose="020B0604020202020204" pitchFamily="34" charset="0"/>
                <a:ea typeface="宋体" panose="02010600030101010101" pitchFamily="2" charset="-122"/>
              </a:rPr>
              <a:t>铁血战士</a:t>
            </a:r>
            <a:endParaRPr lang="zh-CN" altLang="en-US" sz="3200" b="1" dirty="0">
              <a:solidFill>
                <a:schemeClr val="bg1"/>
              </a:solidFill>
              <a:latin typeface="Arial" panose="020B0604020202020204" pitchFamily="34" charset="0"/>
              <a:ea typeface="宋体" panose="02010600030101010101" pitchFamily="2" charset="-122"/>
            </a:endParaRPr>
          </a:p>
        </p:txBody>
      </p:sp>
      <p:sp>
        <p:nvSpPr>
          <p:cNvPr id="41994"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6625"/>
                                        </p:tgtEl>
                                        <p:attrNameLst>
                                          <p:attrName>style.visibility</p:attrName>
                                        </p:attrNameLst>
                                      </p:cBhvr>
                                      <p:to>
                                        <p:strVal val="visible"/>
                                      </p:to>
                                    </p:set>
                                    <p:anim calcmode="lin" valueType="num">
                                      <p:cBhvr>
                                        <p:cTn id="7" dur="1000" fill="hold"/>
                                        <p:tgtEl>
                                          <p:spTgt spid="26625"/>
                                        </p:tgtEl>
                                        <p:attrNameLst>
                                          <p:attrName>ppt_w</p:attrName>
                                        </p:attrNameLst>
                                      </p:cBhvr>
                                      <p:tavLst>
                                        <p:tav tm="0">
                                          <p:val>
                                            <p:strVal val="#ppt_w*0.70"/>
                                          </p:val>
                                        </p:tav>
                                        <p:tav tm="100000">
                                          <p:val>
                                            <p:strVal val="#ppt_w"/>
                                          </p:val>
                                        </p:tav>
                                      </p:tavLst>
                                    </p:anim>
                                    <p:anim calcmode="lin" valueType="num">
                                      <p:cBhvr>
                                        <p:cTn id="8" dur="1000" fill="hold"/>
                                        <p:tgtEl>
                                          <p:spTgt spid="26625"/>
                                        </p:tgtEl>
                                        <p:attrNameLst>
                                          <p:attrName>ppt_h</p:attrName>
                                        </p:attrNameLst>
                                      </p:cBhvr>
                                      <p:tavLst>
                                        <p:tav tm="0">
                                          <p:val>
                                            <p:strVal val="#ppt_h"/>
                                          </p:val>
                                        </p:tav>
                                        <p:tav tm="100000">
                                          <p:val>
                                            <p:strVal val="#ppt_h"/>
                                          </p:val>
                                        </p:tav>
                                      </p:tavLst>
                                    </p:anim>
                                    <p:animEffect transition="in" filter="fade">
                                      <p:cBhvr>
                                        <p:cTn id="9" dur="1000"/>
                                        <p:tgtEl>
                                          <p:spTgt spid="2662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3317"/>
                                        </p:tgtEl>
                                        <p:attrNameLst>
                                          <p:attrName>style.visibility</p:attrName>
                                        </p:attrNameLst>
                                      </p:cBhvr>
                                      <p:to>
                                        <p:strVal val="visible"/>
                                      </p:to>
                                    </p:set>
                                    <p:anim calcmode="lin" valueType="num">
                                      <p:cBhvr additive="base">
                                        <p:cTn id="14" dur="1000" fill="hold"/>
                                        <p:tgtEl>
                                          <p:spTgt spid="13317"/>
                                        </p:tgtEl>
                                        <p:attrNameLst>
                                          <p:attrName>ppt_x</p:attrName>
                                        </p:attrNameLst>
                                      </p:cBhvr>
                                      <p:tavLst>
                                        <p:tav tm="0">
                                          <p:val>
                                            <p:strVal val="#ppt_x"/>
                                          </p:val>
                                        </p:tav>
                                        <p:tav tm="100000">
                                          <p:val>
                                            <p:strVal val="#ppt_x"/>
                                          </p:val>
                                        </p:tav>
                                      </p:tavLst>
                                    </p:anim>
                                    <p:anim calcmode="lin" valueType="num">
                                      <p:cBhvr additive="base">
                                        <p:cTn id="15" dur="1000" fill="hold"/>
                                        <p:tgtEl>
                                          <p:spTgt spid="13317"/>
                                        </p:tgtEl>
                                        <p:attrNameLst>
                                          <p:attrName>ppt_y</p:attrName>
                                        </p:attrNameLst>
                                      </p:cBhvr>
                                      <p:tavLst>
                                        <p:tav tm="0">
                                          <p:val>
                                            <p:strVal val="1+#ppt_h/2"/>
                                          </p:val>
                                        </p:tav>
                                        <p:tav tm="100000">
                                          <p:val>
                                            <p:strVal val="#ppt_y"/>
                                          </p:val>
                                        </p:tav>
                                      </p:tavLst>
                                    </p:anim>
                                  </p:childTnLst>
                                </p:cTn>
                              </p:par>
                              <p:par>
                                <p:cTn id="16" presetID="26" presetClass="entr" presetSubtype="0" fill="hold" grpId="0" nodeType="withEffect">
                                  <p:stCondLst>
                                    <p:cond delay="0"/>
                                  </p:stCondLst>
                                  <p:childTnLst>
                                    <p:set>
                                      <p:cBhvr>
                                        <p:cTn id="17" dur="1" fill="hold">
                                          <p:stCondLst>
                                            <p:cond delay="0"/>
                                          </p:stCondLst>
                                        </p:cTn>
                                        <p:tgtEl>
                                          <p:spTgt spid="33795"/>
                                        </p:tgtEl>
                                        <p:attrNameLst>
                                          <p:attrName>style.visibility</p:attrName>
                                        </p:attrNameLst>
                                      </p:cBhvr>
                                      <p:to>
                                        <p:strVal val="visible"/>
                                      </p:to>
                                    </p:set>
                                    <p:animEffect transition="in" filter="wipe(down)">
                                      <p:cBhvr>
                                        <p:cTn id="18" dur="290">
                                          <p:stCondLst>
                                            <p:cond delay="0"/>
                                          </p:stCondLst>
                                        </p:cTn>
                                        <p:tgtEl>
                                          <p:spTgt spid="33795"/>
                                        </p:tgtEl>
                                      </p:cBhvr>
                                    </p:animEffect>
                                    <p:anim calcmode="lin" valueType="num">
                                      <p:cBhvr>
                                        <p:cTn id="19" dur="911" tmFilter="0,0; 0.14,0.36; 0.43,0.73; 0.71,0.91; 1.0,1.0">
                                          <p:stCondLst>
                                            <p:cond delay="0"/>
                                          </p:stCondLst>
                                        </p:cTn>
                                        <p:tgtEl>
                                          <p:spTgt spid="33795"/>
                                        </p:tgtEl>
                                        <p:attrNameLst>
                                          <p:attrName>ppt_x</p:attrName>
                                        </p:attrNameLst>
                                      </p:cBhvr>
                                      <p:tavLst>
                                        <p:tav tm="0">
                                          <p:val>
                                            <p:strVal val="#ppt_x-0.25"/>
                                          </p:val>
                                        </p:tav>
                                        <p:tav tm="100000">
                                          <p:val>
                                            <p:strVal val="#ppt_x"/>
                                          </p:val>
                                        </p:tav>
                                      </p:tavLst>
                                    </p:anim>
                                    <p:anim calcmode="lin" valueType="num">
                                      <p:cBhvr>
                                        <p:cTn id="20" dur="332" tmFilter="0.0,0.0; 0.25,0.07; 0.50,0.2; 0.75,0.467; 1.0,1.0">
                                          <p:stCondLst>
                                            <p:cond delay="0"/>
                                          </p:stCondLst>
                                        </p:cTn>
                                        <p:tgtEl>
                                          <p:spTgt spid="33795"/>
                                        </p:tgtEl>
                                        <p:attrNameLst>
                                          <p:attrName>ppt_y</p:attrName>
                                        </p:attrNameLst>
                                      </p:cBhvr>
                                      <p:tavLst>
                                        <p:tav tm="0" fmla="#ppt_y-sin(pi*$)/3">
                                          <p:val>
                                            <p:fltVal val="0.500000"/>
                                          </p:val>
                                        </p:tav>
                                        <p:tav tm="100000">
                                          <p:val>
                                            <p:fltVal val="1.000000"/>
                                          </p:val>
                                        </p:tav>
                                      </p:tavLst>
                                    </p:anim>
                                    <p:anim calcmode="lin" valueType="num">
                                      <p:cBhvr>
                                        <p:cTn id="21" dur="332" tmFilter="0, 0; 0.125,0.2665; 0.25,0.4; 0.375,0.465; 0.5,0.5;  0.625,0.535; 0.75,0.6; 0.875,0.7335; 1,1">
                                          <p:stCondLst>
                                            <p:cond delay="332"/>
                                          </p:stCondLst>
                                        </p:cTn>
                                        <p:tgtEl>
                                          <p:spTgt spid="33795"/>
                                        </p:tgtEl>
                                        <p:attrNameLst>
                                          <p:attrName>ppt_y</p:attrName>
                                        </p:attrNameLst>
                                      </p:cBhvr>
                                      <p:tavLst>
                                        <p:tav tm="0" fmla="#ppt_y-sin(pi*$)/9">
                                          <p:val>
                                            <p:fltVal val="0.000000"/>
                                          </p:val>
                                        </p:tav>
                                        <p:tav tm="100000">
                                          <p:val>
                                            <p:fltVal val="1.000000"/>
                                          </p:val>
                                        </p:tav>
                                      </p:tavLst>
                                    </p:anim>
                                    <p:anim calcmode="lin" valueType="num">
                                      <p:cBhvr>
                                        <p:cTn id="22" dur="166" tmFilter="0, 0; 0.125,0.2665; 0.25,0.4; 0.375,0.465; 0.5,0.5;  0.625,0.535; 0.75,0.6; 0.875,0.7335; 1,1">
                                          <p:stCondLst>
                                            <p:cond delay="662"/>
                                          </p:stCondLst>
                                        </p:cTn>
                                        <p:tgtEl>
                                          <p:spTgt spid="33795"/>
                                        </p:tgtEl>
                                        <p:attrNameLst>
                                          <p:attrName>ppt_y</p:attrName>
                                        </p:attrNameLst>
                                      </p:cBhvr>
                                      <p:tavLst>
                                        <p:tav tm="0" fmla="#ppt_y-sin(pi*$)/27">
                                          <p:val>
                                            <p:fltVal val="0.000000"/>
                                          </p:val>
                                        </p:tav>
                                        <p:tav tm="100000">
                                          <p:val>
                                            <p:fltVal val="1.000000"/>
                                          </p:val>
                                        </p:tav>
                                      </p:tavLst>
                                    </p:anim>
                                    <p:anim calcmode="lin" valueType="num">
                                      <p:cBhvr>
                                        <p:cTn id="23" dur="82" tmFilter="0, 0; 0.125,0.2665; 0.25,0.4; 0.375,0.465; 0.5,0.5;  0.625,0.535; 0.75,0.6; 0.875,0.7335; 1,1">
                                          <p:stCondLst>
                                            <p:cond delay="828"/>
                                          </p:stCondLst>
                                        </p:cTn>
                                        <p:tgtEl>
                                          <p:spTgt spid="33795"/>
                                        </p:tgtEl>
                                        <p:attrNameLst>
                                          <p:attrName>ppt_y</p:attrName>
                                        </p:attrNameLst>
                                      </p:cBhvr>
                                      <p:tavLst>
                                        <p:tav tm="0" fmla="#ppt_y-sin(pi*$)/81">
                                          <p:val>
                                            <p:fltVal val="0.000000"/>
                                          </p:val>
                                        </p:tav>
                                        <p:tav tm="100000">
                                          <p:val>
                                            <p:fltVal val="1.000000"/>
                                          </p:val>
                                        </p:tav>
                                      </p:tavLst>
                                    </p:anim>
                                    <p:animScale>
                                      <p:cBhvr>
                                        <p:cTn id="24" dur="13">
                                          <p:stCondLst>
                                            <p:cond delay="325"/>
                                          </p:stCondLst>
                                        </p:cTn>
                                        <p:tgtEl>
                                          <p:spTgt spid="33795"/>
                                        </p:tgtEl>
                                      </p:cBhvr>
                                      <p:to x="100000" y="60000"/>
                                    </p:animScale>
                                    <p:animScale>
                                      <p:cBhvr>
                                        <p:cTn id="25" dur="83" decel="50000">
                                          <p:stCondLst>
                                            <p:cond delay="338"/>
                                          </p:stCondLst>
                                        </p:cTn>
                                        <p:tgtEl>
                                          <p:spTgt spid="33795"/>
                                        </p:tgtEl>
                                      </p:cBhvr>
                                      <p:to x="100000" y="100000"/>
                                    </p:animScale>
                                    <p:animScale>
                                      <p:cBhvr>
                                        <p:cTn id="26" dur="13">
                                          <p:stCondLst>
                                            <p:cond delay="656"/>
                                          </p:stCondLst>
                                        </p:cTn>
                                        <p:tgtEl>
                                          <p:spTgt spid="33795"/>
                                        </p:tgtEl>
                                      </p:cBhvr>
                                      <p:to x="100000" y="80000"/>
                                    </p:animScale>
                                    <p:animScale>
                                      <p:cBhvr>
                                        <p:cTn id="27" dur="83" decel="50000">
                                          <p:stCondLst>
                                            <p:cond delay="669"/>
                                          </p:stCondLst>
                                        </p:cTn>
                                        <p:tgtEl>
                                          <p:spTgt spid="33795"/>
                                        </p:tgtEl>
                                      </p:cBhvr>
                                      <p:to x="100000" y="100000"/>
                                    </p:animScale>
                                    <p:animScale>
                                      <p:cBhvr>
                                        <p:cTn id="28" dur="13">
                                          <p:stCondLst>
                                            <p:cond delay="821"/>
                                          </p:stCondLst>
                                        </p:cTn>
                                        <p:tgtEl>
                                          <p:spTgt spid="33795"/>
                                        </p:tgtEl>
                                      </p:cBhvr>
                                      <p:to x="100000" y="90000"/>
                                    </p:animScale>
                                    <p:animScale>
                                      <p:cBhvr>
                                        <p:cTn id="29" dur="83" decel="50000">
                                          <p:stCondLst>
                                            <p:cond delay="834"/>
                                          </p:stCondLst>
                                        </p:cTn>
                                        <p:tgtEl>
                                          <p:spTgt spid="33795"/>
                                        </p:tgtEl>
                                      </p:cBhvr>
                                      <p:to x="100000" y="100000"/>
                                    </p:animScale>
                                    <p:animScale>
                                      <p:cBhvr>
                                        <p:cTn id="30" dur="13">
                                          <p:stCondLst>
                                            <p:cond delay="904"/>
                                          </p:stCondLst>
                                        </p:cTn>
                                        <p:tgtEl>
                                          <p:spTgt spid="33795"/>
                                        </p:tgtEl>
                                      </p:cBhvr>
                                      <p:to x="100000" y="95000"/>
                                    </p:animScale>
                                    <p:animScale>
                                      <p:cBhvr>
                                        <p:cTn id="31" dur="83" decel="50000">
                                          <p:stCondLst>
                                            <p:cond delay="917"/>
                                          </p:stCondLst>
                                        </p:cTn>
                                        <p:tgtEl>
                                          <p:spTgt spid="33795"/>
                                        </p:tgtEl>
                                      </p:cBhvr>
                                      <p:to x="100000" y="100000"/>
                                    </p:animScale>
                                  </p:childTnLst>
                                </p:cTn>
                              </p:par>
                            </p:childTnLst>
                          </p:cTn>
                        </p:par>
                        <p:par>
                          <p:cTn id="32" fill="hold">
                            <p:stCondLst>
                              <p:cond delay="1000"/>
                            </p:stCondLst>
                            <p:childTnLst>
                              <p:par>
                                <p:cTn id="33" presetID="2" presetClass="entr" presetSubtype="4" fill="hold" nodeType="afterEffect">
                                  <p:stCondLst>
                                    <p:cond delay="0"/>
                                  </p:stCondLst>
                                  <p:childTnLst>
                                    <p:set>
                                      <p:cBhvr>
                                        <p:cTn id="34" dur="1000" fill="hold">
                                          <p:stCondLst>
                                            <p:cond delay="0"/>
                                          </p:stCondLst>
                                        </p:cTn>
                                        <p:tgtEl>
                                          <p:spTgt spid="13319"/>
                                        </p:tgtEl>
                                        <p:attrNameLst>
                                          <p:attrName>style.visibility</p:attrName>
                                        </p:attrNameLst>
                                      </p:cBhvr>
                                      <p:to>
                                        <p:strVal val="visible"/>
                                      </p:to>
                                    </p:set>
                                    <p:anim calcmode="lin" valueType="num">
                                      <p:cBhvr additive="base">
                                        <p:cTn id="35" dur="1000" fill="hold"/>
                                        <p:tgtEl>
                                          <p:spTgt spid="13319"/>
                                        </p:tgtEl>
                                        <p:attrNameLst>
                                          <p:attrName>ppt_x</p:attrName>
                                        </p:attrNameLst>
                                      </p:cBhvr>
                                      <p:tavLst>
                                        <p:tav tm="0">
                                          <p:val>
                                            <p:strVal val="#ppt_x"/>
                                          </p:val>
                                        </p:tav>
                                        <p:tav tm="100000">
                                          <p:val>
                                            <p:strVal val="#ppt_x"/>
                                          </p:val>
                                        </p:tav>
                                      </p:tavLst>
                                    </p:anim>
                                    <p:anim calcmode="lin" valueType="num">
                                      <p:cBhvr additive="base">
                                        <p:cTn id="36" dur="1000" fill="hold"/>
                                        <p:tgtEl>
                                          <p:spTgt spid="13319"/>
                                        </p:tgtEl>
                                        <p:attrNameLst>
                                          <p:attrName>ppt_y</p:attrName>
                                        </p:attrNameLst>
                                      </p:cBhvr>
                                      <p:tavLst>
                                        <p:tav tm="0">
                                          <p:val>
                                            <p:strVal val="1+#ppt_h/2"/>
                                          </p:val>
                                        </p:tav>
                                        <p:tav tm="100000">
                                          <p:val>
                                            <p:strVal val="#ppt_y"/>
                                          </p:val>
                                        </p:tav>
                                      </p:tavLst>
                                    </p:anim>
                                  </p:childTnLst>
                                </p:cTn>
                              </p:par>
                              <p:par>
                                <p:cTn id="37" presetID="26" presetClass="entr" presetSubtype="0" fill="hold" grpId="0" nodeType="withEffect">
                                  <p:stCondLst>
                                    <p:cond delay="0"/>
                                  </p:stCondLst>
                                  <p:childTnLst>
                                    <p:set>
                                      <p:cBhvr>
                                        <p:cTn id="38" dur="1" fill="hold">
                                          <p:stCondLst>
                                            <p:cond delay="0"/>
                                          </p:stCondLst>
                                        </p:cTn>
                                        <p:tgtEl>
                                          <p:spTgt spid="33799"/>
                                        </p:tgtEl>
                                        <p:attrNameLst>
                                          <p:attrName>style.visibility</p:attrName>
                                        </p:attrNameLst>
                                      </p:cBhvr>
                                      <p:to>
                                        <p:strVal val="visible"/>
                                      </p:to>
                                    </p:set>
                                    <p:animEffect transition="in" filter="wipe(down)">
                                      <p:cBhvr>
                                        <p:cTn id="39" dur="290">
                                          <p:stCondLst>
                                            <p:cond delay="0"/>
                                          </p:stCondLst>
                                        </p:cTn>
                                        <p:tgtEl>
                                          <p:spTgt spid="33799"/>
                                        </p:tgtEl>
                                      </p:cBhvr>
                                    </p:animEffect>
                                    <p:anim calcmode="lin" valueType="num">
                                      <p:cBhvr>
                                        <p:cTn id="40" dur="911" tmFilter="0,0; 0.14,0.36; 0.43,0.73; 0.71,0.91; 1.0,1.0">
                                          <p:stCondLst>
                                            <p:cond delay="0"/>
                                          </p:stCondLst>
                                        </p:cTn>
                                        <p:tgtEl>
                                          <p:spTgt spid="33799"/>
                                        </p:tgtEl>
                                        <p:attrNameLst>
                                          <p:attrName>ppt_x</p:attrName>
                                        </p:attrNameLst>
                                      </p:cBhvr>
                                      <p:tavLst>
                                        <p:tav tm="0">
                                          <p:val>
                                            <p:strVal val="#ppt_x-0.25"/>
                                          </p:val>
                                        </p:tav>
                                        <p:tav tm="100000">
                                          <p:val>
                                            <p:strVal val="#ppt_x"/>
                                          </p:val>
                                        </p:tav>
                                      </p:tavLst>
                                    </p:anim>
                                    <p:anim calcmode="lin" valueType="num">
                                      <p:cBhvr>
                                        <p:cTn id="41" dur="332" tmFilter="0.0,0.0; 0.25,0.07; 0.50,0.2; 0.75,0.467; 1.0,1.0">
                                          <p:stCondLst>
                                            <p:cond delay="0"/>
                                          </p:stCondLst>
                                        </p:cTn>
                                        <p:tgtEl>
                                          <p:spTgt spid="33799"/>
                                        </p:tgtEl>
                                        <p:attrNameLst>
                                          <p:attrName>ppt_y</p:attrName>
                                        </p:attrNameLst>
                                      </p:cBhvr>
                                      <p:tavLst>
                                        <p:tav tm="0" fmla="#ppt_y-sin(pi*$)/3">
                                          <p:val>
                                            <p:fltVal val="0.500000"/>
                                          </p:val>
                                        </p:tav>
                                        <p:tav tm="100000">
                                          <p:val>
                                            <p:fltVal val="1.000000"/>
                                          </p:val>
                                        </p:tav>
                                      </p:tavLst>
                                    </p:anim>
                                    <p:anim calcmode="lin" valueType="num">
                                      <p:cBhvr>
                                        <p:cTn id="42" dur="332" tmFilter="0, 0; 0.125,0.2665; 0.25,0.4; 0.375,0.465; 0.5,0.5;  0.625,0.535; 0.75,0.6; 0.875,0.7335; 1,1">
                                          <p:stCondLst>
                                            <p:cond delay="332"/>
                                          </p:stCondLst>
                                        </p:cTn>
                                        <p:tgtEl>
                                          <p:spTgt spid="33799"/>
                                        </p:tgtEl>
                                        <p:attrNameLst>
                                          <p:attrName>ppt_y</p:attrName>
                                        </p:attrNameLst>
                                      </p:cBhvr>
                                      <p:tavLst>
                                        <p:tav tm="0" fmla="#ppt_y-sin(pi*$)/9">
                                          <p:val>
                                            <p:fltVal val="0.000000"/>
                                          </p:val>
                                        </p:tav>
                                        <p:tav tm="100000">
                                          <p:val>
                                            <p:fltVal val="1.000000"/>
                                          </p:val>
                                        </p:tav>
                                      </p:tavLst>
                                    </p:anim>
                                    <p:anim calcmode="lin" valueType="num">
                                      <p:cBhvr>
                                        <p:cTn id="43" dur="166" tmFilter="0, 0; 0.125,0.2665; 0.25,0.4; 0.375,0.465; 0.5,0.5;  0.625,0.535; 0.75,0.6; 0.875,0.7335; 1,1">
                                          <p:stCondLst>
                                            <p:cond delay="662"/>
                                          </p:stCondLst>
                                        </p:cTn>
                                        <p:tgtEl>
                                          <p:spTgt spid="33799"/>
                                        </p:tgtEl>
                                        <p:attrNameLst>
                                          <p:attrName>ppt_y</p:attrName>
                                        </p:attrNameLst>
                                      </p:cBhvr>
                                      <p:tavLst>
                                        <p:tav tm="0" fmla="#ppt_y-sin(pi*$)/27">
                                          <p:val>
                                            <p:fltVal val="0.000000"/>
                                          </p:val>
                                        </p:tav>
                                        <p:tav tm="100000">
                                          <p:val>
                                            <p:fltVal val="1.000000"/>
                                          </p:val>
                                        </p:tav>
                                      </p:tavLst>
                                    </p:anim>
                                    <p:anim calcmode="lin" valueType="num">
                                      <p:cBhvr>
                                        <p:cTn id="44" dur="82" tmFilter="0, 0; 0.125,0.2665; 0.25,0.4; 0.375,0.465; 0.5,0.5;  0.625,0.535; 0.75,0.6; 0.875,0.7335; 1,1">
                                          <p:stCondLst>
                                            <p:cond delay="828"/>
                                          </p:stCondLst>
                                        </p:cTn>
                                        <p:tgtEl>
                                          <p:spTgt spid="33799"/>
                                        </p:tgtEl>
                                        <p:attrNameLst>
                                          <p:attrName>ppt_y</p:attrName>
                                        </p:attrNameLst>
                                      </p:cBhvr>
                                      <p:tavLst>
                                        <p:tav tm="0" fmla="#ppt_y-sin(pi*$)/81">
                                          <p:val>
                                            <p:fltVal val="0.000000"/>
                                          </p:val>
                                        </p:tav>
                                        <p:tav tm="100000">
                                          <p:val>
                                            <p:fltVal val="1.000000"/>
                                          </p:val>
                                        </p:tav>
                                      </p:tavLst>
                                    </p:anim>
                                    <p:animScale>
                                      <p:cBhvr>
                                        <p:cTn id="45" dur="13">
                                          <p:stCondLst>
                                            <p:cond delay="325"/>
                                          </p:stCondLst>
                                        </p:cTn>
                                        <p:tgtEl>
                                          <p:spTgt spid="33799"/>
                                        </p:tgtEl>
                                      </p:cBhvr>
                                      <p:to x="100000" y="60000"/>
                                    </p:animScale>
                                    <p:animScale>
                                      <p:cBhvr>
                                        <p:cTn id="46" dur="83" decel="50000">
                                          <p:stCondLst>
                                            <p:cond delay="338"/>
                                          </p:stCondLst>
                                        </p:cTn>
                                        <p:tgtEl>
                                          <p:spTgt spid="33799"/>
                                        </p:tgtEl>
                                      </p:cBhvr>
                                      <p:to x="100000" y="100000"/>
                                    </p:animScale>
                                    <p:animScale>
                                      <p:cBhvr>
                                        <p:cTn id="47" dur="13">
                                          <p:stCondLst>
                                            <p:cond delay="656"/>
                                          </p:stCondLst>
                                        </p:cTn>
                                        <p:tgtEl>
                                          <p:spTgt spid="33799"/>
                                        </p:tgtEl>
                                      </p:cBhvr>
                                      <p:to x="100000" y="80000"/>
                                    </p:animScale>
                                    <p:animScale>
                                      <p:cBhvr>
                                        <p:cTn id="48" dur="83" decel="50000">
                                          <p:stCondLst>
                                            <p:cond delay="669"/>
                                          </p:stCondLst>
                                        </p:cTn>
                                        <p:tgtEl>
                                          <p:spTgt spid="33799"/>
                                        </p:tgtEl>
                                      </p:cBhvr>
                                      <p:to x="100000" y="100000"/>
                                    </p:animScale>
                                    <p:animScale>
                                      <p:cBhvr>
                                        <p:cTn id="49" dur="13">
                                          <p:stCondLst>
                                            <p:cond delay="821"/>
                                          </p:stCondLst>
                                        </p:cTn>
                                        <p:tgtEl>
                                          <p:spTgt spid="33799"/>
                                        </p:tgtEl>
                                      </p:cBhvr>
                                      <p:to x="100000" y="90000"/>
                                    </p:animScale>
                                    <p:animScale>
                                      <p:cBhvr>
                                        <p:cTn id="50" dur="83" decel="50000">
                                          <p:stCondLst>
                                            <p:cond delay="834"/>
                                          </p:stCondLst>
                                        </p:cTn>
                                        <p:tgtEl>
                                          <p:spTgt spid="33799"/>
                                        </p:tgtEl>
                                      </p:cBhvr>
                                      <p:to x="100000" y="100000"/>
                                    </p:animScale>
                                    <p:animScale>
                                      <p:cBhvr>
                                        <p:cTn id="51" dur="13">
                                          <p:stCondLst>
                                            <p:cond delay="904"/>
                                          </p:stCondLst>
                                        </p:cTn>
                                        <p:tgtEl>
                                          <p:spTgt spid="33799"/>
                                        </p:tgtEl>
                                      </p:cBhvr>
                                      <p:to x="100000" y="95000"/>
                                    </p:animScale>
                                    <p:animScale>
                                      <p:cBhvr>
                                        <p:cTn id="52" dur="83" decel="50000">
                                          <p:stCondLst>
                                            <p:cond delay="917"/>
                                          </p:stCondLst>
                                        </p:cTn>
                                        <p:tgtEl>
                                          <p:spTgt spid="33799"/>
                                        </p:tgtEl>
                                      </p:cBhvr>
                                      <p:to x="100000" y="100000"/>
                                    </p:animScale>
                                  </p:childTnLst>
                                </p:cTn>
                              </p:par>
                            </p:childTnLst>
                          </p:cTn>
                        </p:par>
                        <p:par>
                          <p:cTn id="53" fill="hold">
                            <p:stCondLst>
                              <p:cond delay="2000"/>
                            </p:stCondLst>
                            <p:childTnLst>
                              <p:par>
                                <p:cTn id="54" presetID="2" presetClass="entr" presetSubtype="4" fill="hold" nodeType="afterEffect">
                                  <p:stCondLst>
                                    <p:cond delay="0"/>
                                  </p:stCondLst>
                                  <p:childTnLst>
                                    <p:set>
                                      <p:cBhvr>
                                        <p:cTn id="55" dur="1000" fill="hold">
                                          <p:stCondLst>
                                            <p:cond delay="0"/>
                                          </p:stCondLst>
                                        </p:cTn>
                                        <p:tgtEl>
                                          <p:spTgt spid="13321"/>
                                        </p:tgtEl>
                                        <p:attrNameLst>
                                          <p:attrName>style.visibility</p:attrName>
                                        </p:attrNameLst>
                                      </p:cBhvr>
                                      <p:to>
                                        <p:strVal val="visible"/>
                                      </p:to>
                                    </p:set>
                                    <p:anim calcmode="lin" valueType="num">
                                      <p:cBhvr additive="base">
                                        <p:cTn id="56" dur="1000" fill="hold"/>
                                        <p:tgtEl>
                                          <p:spTgt spid="13321"/>
                                        </p:tgtEl>
                                        <p:attrNameLst>
                                          <p:attrName>ppt_x</p:attrName>
                                        </p:attrNameLst>
                                      </p:cBhvr>
                                      <p:tavLst>
                                        <p:tav tm="0">
                                          <p:val>
                                            <p:strVal val="#ppt_x"/>
                                          </p:val>
                                        </p:tav>
                                        <p:tav tm="100000">
                                          <p:val>
                                            <p:strVal val="#ppt_x"/>
                                          </p:val>
                                        </p:tav>
                                      </p:tavLst>
                                    </p:anim>
                                    <p:anim calcmode="lin" valueType="num">
                                      <p:cBhvr additive="base">
                                        <p:cTn id="57" dur="1000" fill="hold"/>
                                        <p:tgtEl>
                                          <p:spTgt spid="13321"/>
                                        </p:tgtEl>
                                        <p:attrNameLst>
                                          <p:attrName>ppt_y</p:attrName>
                                        </p:attrNameLst>
                                      </p:cBhvr>
                                      <p:tavLst>
                                        <p:tav tm="0">
                                          <p:val>
                                            <p:strVal val="1+#ppt_h/2"/>
                                          </p:val>
                                        </p:tav>
                                        <p:tav tm="100000">
                                          <p:val>
                                            <p:strVal val="#ppt_y"/>
                                          </p:val>
                                        </p:tav>
                                      </p:tavLst>
                                    </p:anim>
                                  </p:childTnLst>
                                </p:cTn>
                              </p:par>
                              <p:par>
                                <p:cTn id="58" presetID="26" presetClass="entr" presetSubtype="0" fill="hold" grpId="0" nodeType="withEffect">
                                  <p:stCondLst>
                                    <p:cond delay="0"/>
                                  </p:stCondLst>
                                  <p:childTnLst>
                                    <p:set>
                                      <p:cBhvr>
                                        <p:cTn id="59" dur="1" fill="hold">
                                          <p:stCondLst>
                                            <p:cond delay="0"/>
                                          </p:stCondLst>
                                        </p:cTn>
                                        <p:tgtEl>
                                          <p:spTgt spid="33801"/>
                                        </p:tgtEl>
                                        <p:attrNameLst>
                                          <p:attrName>style.visibility</p:attrName>
                                        </p:attrNameLst>
                                      </p:cBhvr>
                                      <p:to>
                                        <p:strVal val="visible"/>
                                      </p:to>
                                    </p:set>
                                    <p:animEffect transition="in" filter="wipe(down)">
                                      <p:cBhvr>
                                        <p:cTn id="60" dur="290">
                                          <p:stCondLst>
                                            <p:cond delay="0"/>
                                          </p:stCondLst>
                                        </p:cTn>
                                        <p:tgtEl>
                                          <p:spTgt spid="33801"/>
                                        </p:tgtEl>
                                      </p:cBhvr>
                                    </p:animEffect>
                                    <p:anim calcmode="lin" valueType="num">
                                      <p:cBhvr>
                                        <p:cTn id="61" dur="911" tmFilter="0,0; 0.14,0.36; 0.43,0.73; 0.71,0.91; 1.0,1.0">
                                          <p:stCondLst>
                                            <p:cond delay="0"/>
                                          </p:stCondLst>
                                        </p:cTn>
                                        <p:tgtEl>
                                          <p:spTgt spid="33801"/>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33801"/>
                                        </p:tgtEl>
                                        <p:attrNameLst>
                                          <p:attrName>ppt_y</p:attrName>
                                        </p:attrNameLst>
                                      </p:cBhvr>
                                      <p:tavLst>
                                        <p:tav tm="0" fmla="#ppt_y-sin(pi*$)/3">
                                          <p:val>
                                            <p:fltVal val="0.500000"/>
                                          </p:val>
                                        </p:tav>
                                        <p:tav tm="100000">
                                          <p:val>
                                            <p:fltVal val="1.000000"/>
                                          </p:val>
                                        </p:tav>
                                      </p:tavLst>
                                    </p:anim>
                                    <p:anim calcmode="lin" valueType="num">
                                      <p:cBhvr>
                                        <p:cTn id="63" dur="332" tmFilter="0, 0; 0.125,0.2665; 0.25,0.4; 0.375,0.465; 0.5,0.5;  0.625,0.535; 0.75,0.6; 0.875,0.7335; 1,1">
                                          <p:stCondLst>
                                            <p:cond delay="332"/>
                                          </p:stCondLst>
                                        </p:cTn>
                                        <p:tgtEl>
                                          <p:spTgt spid="33801"/>
                                        </p:tgtEl>
                                        <p:attrNameLst>
                                          <p:attrName>ppt_y</p:attrName>
                                        </p:attrNameLst>
                                      </p:cBhvr>
                                      <p:tavLst>
                                        <p:tav tm="0" fmla="#ppt_y-sin(pi*$)/9">
                                          <p:val>
                                            <p:fltVal val="0.000000"/>
                                          </p:val>
                                        </p:tav>
                                        <p:tav tm="100000">
                                          <p:val>
                                            <p:fltVal val="1.000000"/>
                                          </p:val>
                                        </p:tav>
                                      </p:tavLst>
                                    </p:anim>
                                    <p:anim calcmode="lin" valueType="num">
                                      <p:cBhvr>
                                        <p:cTn id="64" dur="166" tmFilter="0, 0; 0.125,0.2665; 0.25,0.4; 0.375,0.465; 0.5,0.5;  0.625,0.535; 0.75,0.6; 0.875,0.7335; 1,1">
                                          <p:stCondLst>
                                            <p:cond delay="662"/>
                                          </p:stCondLst>
                                        </p:cTn>
                                        <p:tgtEl>
                                          <p:spTgt spid="33801"/>
                                        </p:tgtEl>
                                        <p:attrNameLst>
                                          <p:attrName>ppt_y</p:attrName>
                                        </p:attrNameLst>
                                      </p:cBhvr>
                                      <p:tavLst>
                                        <p:tav tm="0" fmla="#ppt_y-sin(pi*$)/27">
                                          <p:val>
                                            <p:fltVal val="0.000000"/>
                                          </p:val>
                                        </p:tav>
                                        <p:tav tm="100000">
                                          <p:val>
                                            <p:fltVal val="1.000000"/>
                                          </p:val>
                                        </p:tav>
                                      </p:tavLst>
                                    </p:anim>
                                    <p:anim calcmode="lin" valueType="num">
                                      <p:cBhvr>
                                        <p:cTn id="65" dur="82" tmFilter="0, 0; 0.125,0.2665; 0.25,0.4; 0.375,0.465; 0.5,0.5;  0.625,0.535; 0.75,0.6; 0.875,0.7335; 1,1">
                                          <p:stCondLst>
                                            <p:cond delay="828"/>
                                          </p:stCondLst>
                                        </p:cTn>
                                        <p:tgtEl>
                                          <p:spTgt spid="33801"/>
                                        </p:tgtEl>
                                        <p:attrNameLst>
                                          <p:attrName>ppt_y</p:attrName>
                                        </p:attrNameLst>
                                      </p:cBhvr>
                                      <p:tavLst>
                                        <p:tav tm="0" fmla="#ppt_y-sin(pi*$)/81">
                                          <p:val>
                                            <p:fltVal val="0.000000"/>
                                          </p:val>
                                        </p:tav>
                                        <p:tav tm="100000">
                                          <p:val>
                                            <p:fltVal val="1.000000"/>
                                          </p:val>
                                        </p:tav>
                                      </p:tavLst>
                                    </p:anim>
                                    <p:animScale>
                                      <p:cBhvr>
                                        <p:cTn id="66" dur="13">
                                          <p:stCondLst>
                                            <p:cond delay="325"/>
                                          </p:stCondLst>
                                        </p:cTn>
                                        <p:tgtEl>
                                          <p:spTgt spid="33801"/>
                                        </p:tgtEl>
                                      </p:cBhvr>
                                      <p:to x="100000" y="60000"/>
                                    </p:animScale>
                                    <p:animScale>
                                      <p:cBhvr>
                                        <p:cTn id="67" dur="83" decel="50000">
                                          <p:stCondLst>
                                            <p:cond delay="338"/>
                                          </p:stCondLst>
                                        </p:cTn>
                                        <p:tgtEl>
                                          <p:spTgt spid="33801"/>
                                        </p:tgtEl>
                                      </p:cBhvr>
                                      <p:to x="100000" y="100000"/>
                                    </p:animScale>
                                    <p:animScale>
                                      <p:cBhvr>
                                        <p:cTn id="68" dur="13">
                                          <p:stCondLst>
                                            <p:cond delay="656"/>
                                          </p:stCondLst>
                                        </p:cTn>
                                        <p:tgtEl>
                                          <p:spTgt spid="33801"/>
                                        </p:tgtEl>
                                      </p:cBhvr>
                                      <p:to x="100000" y="80000"/>
                                    </p:animScale>
                                    <p:animScale>
                                      <p:cBhvr>
                                        <p:cTn id="69" dur="83" decel="50000">
                                          <p:stCondLst>
                                            <p:cond delay="669"/>
                                          </p:stCondLst>
                                        </p:cTn>
                                        <p:tgtEl>
                                          <p:spTgt spid="33801"/>
                                        </p:tgtEl>
                                      </p:cBhvr>
                                      <p:to x="100000" y="100000"/>
                                    </p:animScale>
                                    <p:animScale>
                                      <p:cBhvr>
                                        <p:cTn id="70" dur="13">
                                          <p:stCondLst>
                                            <p:cond delay="821"/>
                                          </p:stCondLst>
                                        </p:cTn>
                                        <p:tgtEl>
                                          <p:spTgt spid="33801"/>
                                        </p:tgtEl>
                                      </p:cBhvr>
                                      <p:to x="100000" y="90000"/>
                                    </p:animScale>
                                    <p:animScale>
                                      <p:cBhvr>
                                        <p:cTn id="71" dur="83" decel="50000">
                                          <p:stCondLst>
                                            <p:cond delay="834"/>
                                          </p:stCondLst>
                                        </p:cTn>
                                        <p:tgtEl>
                                          <p:spTgt spid="33801"/>
                                        </p:tgtEl>
                                      </p:cBhvr>
                                      <p:to x="100000" y="100000"/>
                                    </p:animScale>
                                    <p:animScale>
                                      <p:cBhvr>
                                        <p:cTn id="72" dur="13">
                                          <p:stCondLst>
                                            <p:cond delay="904"/>
                                          </p:stCondLst>
                                        </p:cTn>
                                        <p:tgtEl>
                                          <p:spTgt spid="33801"/>
                                        </p:tgtEl>
                                      </p:cBhvr>
                                      <p:to x="100000" y="95000"/>
                                    </p:animScale>
                                    <p:animScale>
                                      <p:cBhvr>
                                        <p:cTn id="73" dur="83" decel="50000">
                                          <p:stCondLst>
                                            <p:cond delay="917"/>
                                          </p:stCondLst>
                                        </p:cTn>
                                        <p:tgtEl>
                                          <p:spTgt spid="33801"/>
                                        </p:tgtEl>
                                      </p:cBhvr>
                                      <p:to x="100000" y="100000"/>
                                    </p:animScale>
                                  </p:childTnLst>
                                </p:cTn>
                              </p:par>
                            </p:childTnLst>
                          </p:cTn>
                        </p:par>
                        <p:par>
                          <p:cTn id="74" fill="hold">
                            <p:stCondLst>
                              <p:cond delay="3000"/>
                            </p:stCondLst>
                            <p:childTnLst>
                              <p:par>
                                <p:cTn id="75" presetID="2" presetClass="entr" presetSubtype="4" fill="hold" nodeType="afterEffect">
                                  <p:stCondLst>
                                    <p:cond delay="0"/>
                                  </p:stCondLst>
                                  <p:childTnLst>
                                    <p:set>
                                      <p:cBhvr>
                                        <p:cTn id="76" dur="1000" fill="hold">
                                          <p:stCondLst>
                                            <p:cond delay="0"/>
                                          </p:stCondLst>
                                        </p:cTn>
                                        <p:tgtEl>
                                          <p:spTgt spid="13320"/>
                                        </p:tgtEl>
                                        <p:attrNameLst>
                                          <p:attrName>style.visibility</p:attrName>
                                        </p:attrNameLst>
                                      </p:cBhvr>
                                      <p:to>
                                        <p:strVal val="visible"/>
                                      </p:to>
                                    </p:set>
                                    <p:anim calcmode="lin" valueType="num">
                                      <p:cBhvr additive="base">
                                        <p:cTn id="77" dur="1000" fill="hold"/>
                                        <p:tgtEl>
                                          <p:spTgt spid="13320"/>
                                        </p:tgtEl>
                                        <p:attrNameLst>
                                          <p:attrName>ppt_x</p:attrName>
                                        </p:attrNameLst>
                                      </p:cBhvr>
                                      <p:tavLst>
                                        <p:tav tm="0">
                                          <p:val>
                                            <p:strVal val="#ppt_x"/>
                                          </p:val>
                                        </p:tav>
                                        <p:tav tm="100000">
                                          <p:val>
                                            <p:strVal val="#ppt_x"/>
                                          </p:val>
                                        </p:tav>
                                      </p:tavLst>
                                    </p:anim>
                                    <p:anim calcmode="lin" valueType="num">
                                      <p:cBhvr additive="base">
                                        <p:cTn id="78" dur="1000" fill="hold"/>
                                        <p:tgtEl>
                                          <p:spTgt spid="13320"/>
                                        </p:tgtEl>
                                        <p:attrNameLst>
                                          <p:attrName>ppt_y</p:attrName>
                                        </p:attrNameLst>
                                      </p:cBhvr>
                                      <p:tavLst>
                                        <p:tav tm="0">
                                          <p:val>
                                            <p:strVal val="1+#ppt_h/2"/>
                                          </p:val>
                                        </p:tav>
                                        <p:tav tm="100000">
                                          <p:val>
                                            <p:strVal val="#ppt_y"/>
                                          </p:val>
                                        </p:tav>
                                      </p:tavLst>
                                    </p:anim>
                                  </p:childTnLst>
                                </p:cTn>
                              </p:par>
                              <p:par>
                                <p:cTn id="79" presetID="26" presetClass="entr" presetSubtype="0" fill="hold" grpId="0" nodeType="withEffect">
                                  <p:stCondLst>
                                    <p:cond delay="0"/>
                                  </p:stCondLst>
                                  <p:childTnLst>
                                    <p:set>
                                      <p:cBhvr>
                                        <p:cTn id="80" dur="1" fill="hold">
                                          <p:stCondLst>
                                            <p:cond delay="0"/>
                                          </p:stCondLst>
                                        </p:cTn>
                                        <p:tgtEl>
                                          <p:spTgt spid="33800"/>
                                        </p:tgtEl>
                                        <p:attrNameLst>
                                          <p:attrName>style.visibility</p:attrName>
                                        </p:attrNameLst>
                                      </p:cBhvr>
                                      <p:to>
                                        <p:strVal val="visible"/>
                                      </p:to>
                                    </p:set>
                                    <p:animEffect transition="in" filter="wipe(down)">
                                      <p:cBhvr>
                                        <p:cTn id="81" dur="290">
                                          <p:stCondLst>
                                            <p:cond delay="0"/>
                                          </p:stCondLst>
                                        </p:cTn>
                                        <p:tgtEl>
                                          <p:spTgt spid="33800"/>
                                        </p:tgtEl>
                                      </p:cBhvr>
                                    </p:animEffect>
                                    <p:anim calcmode="lin" valueType="num">
                                      <p:cBhvr>
                                        <p:cTn id="82" dur="911" tmFilter="0,0; 0.14,0.36; 0.43,0.73; 0.71,0.91; 1.0,1.0">
                                          <p:stCondLst>
                                            <p:cond delay="0"/>
                                          </p:stCondLst>
                                        </p:cTn>
                                        <p:tgtEl>
                                          <p:spTgt spid="33800"/>
                                        </p:tgtEl>
                                        <p:attrNameLst>
                                          <p:attrName>ppt_x</p:attrName>
                                        </p:attrNameLst>
                                      </p:cBhvr>
                                      <p:tavLst>
                                        <p:tav tm="0">
                                          <p:val>
                                            <p:strVal val="#ppt_x-0.25"/>
                                          </p:val>
                                        </p:tav>
                                        <p:tav tm="100000">
                                          <p:val>
                                            <p:strVal val="#ppt_x"/>
                                          </p:val>
                                        </p:tav>
                                      </p:tavLst>
                                    </p:anim>
                                    <p:anim calcmode="lin" valueType="num">
                                      <p:cBhvr>
                                        <p:cTn id="83" dur="332" tmFilter="0.0,0.0; 0.25,0.07; 0.50,0.2; 0.75,0.467; 1.0,1.0">
                                          <p:stCondLst>
                                            <p:cond delay="0"/>
                                          </p:stCondLst>
                                        </p:cTn>
                                        <p:tgtEl>
                                          <p:spTgt spid="33800"/>
                                        </p:tgtEl>
                                        <p:attrNameLst>
                                          <p:attrName>ppt_y</p:attrName>
                                        </p:attrNameLst>
                                      </p:cBhvr>
                                      <p:tavLst>
                                        <p:tav tm="0" fmla="#ppt_y-sin(pi*$)/3">
                                          <p:val>
                                            <p:fltVal val="0.500000"/>
                                          </p:val>
                                        </p:tav>
                                        <p:tav tm="100000">
                                          <p:val>
                                            <p:fltVal val="1.000000"/>
                                          </p:val>
                                        </p:tav>
                                      </p:tavLst>
                                    </p:anim>
                                    <p:anim calcmode="lin" valueType="num">
                                      <p:cBhvr>
                                        <p:cTn id="84" dur="332" tmFilter="0, 0; 0.125,0.2665; 0.25,0.4; 0.375,0.465; 0.5,0.5;  0.625,0.535; 0.75,0.6; 0.875,0.7335; 1,1">
                                          <p:stCondLst>
                                            <p:cond delay="332"/>
                                          </p:stCondLst>
                                        </p:cTn>
                                        <p:tgtEl>
                                          <p:spTgt spid="33800"/>
                                        </p:tgtEl>
                                        <p:attrNameLst>
                                          <p:attrName>ppt_y</p:attrName>
                                        </p:attrNameLst>
                                      </p:cBhvr>
                                      <p:tavLst>
                                        <p:tav tm="0" fmla="#ppt_y-sin(pi*$)/9">
                                          <p:val>
                                            <p:fltVal val="0.000000"/>
                                          </p:val>
                                        </p:tav>
                                        <p:tav tm="100000">
                                          <p:val>
                                            <p:fltVal val="1.000000"/>
                                          </p:val>
                                        </p:tav>
                                      </p:tavLst>
                                    </p:anim>
                                    <p:anim calcmode="lin" valueType="num">
                                      <p:cBhvr>
                                        <p:cTn id="85" dur="166" tmFilter="0, 0; 0.125,0.2665; 0.25,0.4; 0.375,0.465; 0.5,0.5;  0.625,0.535; 0.75,0.6; 0.875,0.7335; 1,1">
                                          <p:stCondLst>
                                            <p:cond delay="662"/>
                                          </p:stCondLst>
                                        </p:cTn>
                                        <p:tgtEl>
                                          <p:spTgt spid="33800"/>
                                        </p:tgtEl>
                                        <p:attrNameLst>
                                          <p:attrName>ppt_y</p:attrName>
                                        </p:attrNameLst>
                                      </p:cBhvr>
                                      <p:tavLst>
                                        <p:tav tm="0" fmla="#ppt_y-sin(pi*$)/27">
                                          <p:val>
                                            <p:fltVal val="0.000000"/>
                                          </p:val>
                                        </p:tav>
                                        <p:tav tm="100000">
                                          <p:val>
                                            <p:fltVal val="1.000000"/>
                                          </p:val>
                                        </p:tav>
                                      </p:tavLst>
                                    </p:anim>
                                    <p:anim calcmode="lin" valueType="num">
                                      <p:cBhvr>
                                        <p:cTn id="86" dur="82" tmFilter="0, 0; 0.125,0.2665; 0.25,0.4; 0.375,0.465; 0.5,0.5;  0.625,0.535; 0.75,0.6; 0.875,0.7335; 1,1">
                                          <p:stCondLst>
                                            <p:cond delay="828"/>
                                          </p:stCondLst>
                                        </p:cTn>
                                        <p:tgtEl>
                                          <p:spTgt spid="33800"/>
                                        </p:tgtEl>
                                        <p:attrNameLst>
                                          <p:attrName>ppt_y</p:attrName>
                                        </p:attrNameLst>
                                      </p:cBhvr>
                                      <p:tavLst>
                                        <p:tav tm="0" fmla="#ppt_y-sin(pi*$)/81">
                                          <p:val>
                                            <p:fltVal val="0.000000"/>
                                          </p:val>
                                        </p:tav>
                                        <p:tav tm="100000">
                                          <p:val>
                                            <p:fltVal val="1.000000"/>
                                          </p:val>
                                        </p:tav>
                                      </p:tavLst>
                                    </p:anim>
                                    <p:animScale>
                                      <p:cBhvr>
                                        <p:cTn id="87" dur="13">
                                          <p:stCondLst>
                                            <p:cond delay="325"/>
                                          </p:stCondLst>
                                        </p:cTn>
                                        <p:tgtEl>
                                          <p:spTgt spid="33800"/>
                                        </p:tgtEl>
                                      </p:cBhvr>
                                      <p:to x="100000" y="60000"/>
                                    </p:animScale>
                                    <p:animScale>
                                      <p:cBhvr>
                                        <p:cTn id="88" dur="83" decel="50000">
                                          <p:stCondLst>
                                            <p:cond delay="338"/>
                                          </p:stCondLst>
                                        </p:cTn>
                                        <p:tgtEl>
                                          <p:spTgt spid="33800"/>
                                        </p:tgtEl>
                                      </p:cBhvr>
                                      <p:to x="100000" y="100000"/>
                                    </p:animScale>
                                    <p:animScale>
                                      <p:cBhvr>
                                        <p:cTn id="89" dur="13">
                                          <p:stCondLst>
                                            <p:cond delay="656"/>
                                          </p:stCondLst>
                                        </p:cTn>
                                        <p:tgtEl>
                                          <p:spTgt spid="33800"/>
                                        </p:tgtEl>
                                      </p:cBhvr>
                                      <p:to x="100000" y="80000"/>
                                    </p:animScale>
                                    <p:animScale>
                                      <p:cBhvr>
                                        <p:cTn id="90" dur="83" decel="50000">
                                          <p:stCondLst>
                                            <p:cond delay="669"/>
                                          </p:stCondLst>
                                        </p:cTn>
                                        <p:tgtEl>
                                          <p:spTgt spid="33800"/>
                                        </p:tgtEl>
                                      </p:cBhvr>
                                      <p:to x="100000" y="100000"/>
                                    </p:animScale>
                                    <p:animScale>
                                      <p:cBhvr>
                                        <p:cTn id="91" dur="13">
                                          <p:stCondLst>
                                            <p:cond delay="821"/>
                                          </p:stCondLst>
                                        </p:cTn>
                                        <p:tgtEl>
                                          <p:spTgt spid="33800"/>
                                        </p:tgtEl>
                                      </p:cBhvr>
                                      <p:to x="100000" y="90000"/>
                                    </p:animScale>
                                    <p:animScale>
                                      <p:cBhvr>
                                        <p:cTn id="92" dur="83" decel="50000">
                                          <p:stCondLst>
                                            <p:cond delay="834"/>
                                          </p:stCondLst>
                                        </p:cTn>
                                        <p:tgtEl>
                                          <p:spTgt spid="33800"/>
                                        </p:tgtEl>
                                      </p:cBhvr>
                                      <p:to x="100000" y="100000"/>
                                    </p:animScale>
                                    <p:animScale>
                                      <p:cBhvr>
                                        <p:cTn id="93" dur="13">
                                          <p:stCondLst>
                                            <p:cond delay="904"/>
                                          </p:stCondLst>
                                        </p:cTn>
                                        <p:tgtEl>
                                          <p:spTgt spid="33800"/>
                                        </p:tgtEl>
                                      </p:cBhvr>
                                      <p:to x="100000" y="95000"/>
                                    </p:animScale>
                                    <p:animScale>
                                      <p:cBhvr>
                                        <p:cTn id="94" dur="83" decel="50000">
                                          <p:stCondLst>
                                            <p:cond delay="917"/>
                                          </p:stCondLst>
                                        </p:cTn>
                                        <p:tgtEl>
                                          <p:spTgt spid="338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P spid="33795" grpId="0"/>
      <p:bldP spid="33799" grpId="0"/>
      <p:bldP spid="33801" grpId="0"/>
      <p:bldP spid="338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8" name="图片 55297" descr="1"/>
          <p:cNvPicPr>
            <a:picLocks noChangeAspect="1"/>
          </p:cNvPicPr>
          <p:nvPr/>
        </p:nvPicPr>
        <p:blipFill>
          <a:blip r:embed="rId1"/>
          <a:stretch>
            <a:fillRect/>
          </a:stretch>
        </p:blipFill>
        <p:spPr>
          <a:xfrm>
            <a:off x="473710" y="151130"/>
            <a:ext cx="4996815" cy="6610350"/>
          </a:xfrm>
          <a:prstGeom prst="rect">
            <a:avLst/>
          </a:prstGeom>
          <a:noFill/>
          <a:ln w="9525">
            <a:noFill/>
          </a:ln>
        </p:spPr>
      </p:pic>
      <p:sp>
        <p:nvSpPr>
          <p:cNvPr id="55299" name="文本框 55298"/>
          <p:cNvSpPr txBox="1"/>
          <p:nvPr/>
        </p:nvSpPr>
        <p:spPr>
          <a:xfrm>
            <a:off x="5965825" y="282575"/>
            <a:ext cx="5857875" cy="5908040"/>
          </a:xfrm>
          <a:prstGeom prst="rect">
            <a:avLst/>
          </a:prstGeom>
          <a:noFill/>
          <a:ln w="9525">
            <a:noFill/>
          </a:ln>
        </p:spPr>
        <p:txBody>
          <a:bodyPr wrap="square" anchor="t" anchorCtr="0">
            <a:spAutoFit/>
          </a:bodyPr>
          <a:p>
            <a:pPr>
              <a:spcBef>
                <a:spcPct val="50000"/>
              </a:spcBef>
            </a:pPr>
            <a:r>
              <a:rPr lang="en-US" altLang="zh-CN" sz="6000" b="1" dirty="0">
                <a:latin typeface="Times New Roman" panose="02020603050405020304" pitchFamily="18" charset="0"/>
                <a:ea typeface="宋体" panose="02010600030101010101" pitchFamily="2" charset="-122"/>
              </a:rPr>
              <a:t> </a:t>
            </a:r>
            <a:r>
              <a:rPr lang="zh-CN" altLang="en-US" sz="4000" b="1" dirty="0">
                <a:solidFill>
                  <a:srgbClr val="FF3300"/>
                </a:solidFill>
                <a:latin typeface="华文中宋" panose="02010600040101010101" charset="-122"/>
                <a:ea typeface="华文中宋" panose="02010600040101010101" charset="-122"/>
              </a:rPr>
              <a:t>厄纳斯特</a:t>
            </a:r>
            <a:r>
              <a:rPr lang="en-US" altLang="zh-CN" sz="4000" b="1">
                <a:solidFill>
                  <a:srgbClr val="FF3300"/>
                </a:solidFill>
                <a:latin typeface="华文中宋" panose="02010600040101010101" charset="-122"/>
                <a:ea typeface="华文中宋" panose="02010600040101010101" charset="-122"/>
              </a:rPr>
              <a:t>•</a:t>
            </a:r>
            <a:r>
              <a:rPr lang="zh-CN" altLang="en-US" sz="4000" b="1" dirty="0">
                <a:solidFill>
                  <a:srgbClr val="FF3300"/>
                </a:solidFill>
                <a:latin typeface="华文中宋" panose="02010600040101010101" charset="-122"/>
                <a:ea typeface="华文中宋" panose="02010600040101010101" charset="-122"/>
              </a:rPr>
              <a:t>海明威           </a:t>
            </a:r>
            <a:endParaRPr lang="zh-CN" altLang="en-US" sz="4000" b="1" dirty="0">
              <a:solidFill>
                <a:srgbClr val="FF3300"/>
              </a:solidFill>
              <a:latin typeface="华文中宋" panose="02010600040101010101" charset="-122"/>
              <a:ea typeface="华文中宋" panose="02010600040101010101" charset="-122"/>
            </a:endParaRPr>
          </a:p>
          <a:p>
            <a:r>
              <a:rPr lang="zh-CN" altLang="en-US" sz="4000" b="1" dirty="0">
                <a:solidFill>
                  <a:srgbClr val="FF3300"/>
                </a:solidFill>
                <a:latin typeface="华文中宋" panose="02010600040101010101" charset="-122"/>
                <a:ea typeface="华文中宋" panose="02010600040101010101" charset="-122"/>
              </a:rPr>
              <a:t>       海明威</a:t>
            </a:r>
            <a:r>
              <a:rPr lang="zh-CN" altLang="en-US" sz="4000" b="1" dirty="0">
                <a:latin typeface="华文中宋" panose="02010600040101010101" charset="-122"/>
                <a:ea typeface="华文中宋" panose="02010600040101010101" charset="-122"/>
              </a:rPr>
              <a:t>（</a:t>
            </a:r>
            <a:r>
              <a:rPr lang="en-US" altLang="zh-CN" sz="4000" b="1" dirty="0">
                <a:latin typeface="华文中宋" panose="02010600040101010101" charset="-122"/>
                <a:ea typeface="华文中宋" panose="02010600040101010101" charset="-122"/>
              </a:rPr>
              <a:t>Ernest   Hemingway</a:t>
            </a:r>
            <a:r>
              <a:rPr lang="zh-CN" altLang="en-US" sz="4000" b="1" dirty="0">
                <a:latin typeface="华文中宋" panose="02010600040101010101" charset="-122"/>
                <a:ea typeface="华文中宋" panose="02010600040101010101" charset="-122"/>
              </a:rPr>
              <a:t>）</a:t>
            </a:r>
            <a:r>
              <a:rPr lang="en-US" altLang="zh-CN" sz="4000" b="1">
                <a:solidFill>
                  <a:srgbClr val="000099"/>
                </a:solidFill>
                <a:latin typeface="华文中宋" panose="02010600040101010101" charset="-122"/>
                <a:ea typeface="华文中宋" panose="02010600040101010101" charset="-122"/>
              </a:rPr>
              <a:t>1899--1961</a:t>
            </a:r>
            <a:r>
              <a:rPr lang="zh-CN" altLang="en-US" sz="4000" b="1" dirty="0">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是美国当代文学中最著名的作家之一</a:t>
            </a:r>
            <a:r>
              <a:rPr lang="en-US" altLang="zh-CN" sz="3600" b="1" dirty="0">
                <a:latin typeface="华文中宋" panose="02010600040101010101" charset="-122"/>
                <a:ea typeface="华文中宋" panose="02010600040101010101" charset="-122"/>
              </a:rPr>
              <a:t>,</a:t>
            </a:r>
            <a:r>
              <a:rPr lang="zh-CN" altLang="en-US" sz="3600" b="1" dirty="0">
                <a:latin typeface="华文中宋" panose="02010600040101010101" charset="-122"/>
                <a:ea typeface="华文中宋" panose="02010600040101010101" charset="-122"/>
              </a:rPr>
              <a:t>也是两次世界大战之间美国富有传奇色彩和独特个性的杰出作家，通常称他为</a:t>
            </a:r>
            <a:endParaRPr lang="zh-CN" altLang="en-US" sz="3600" b="1" dirty="0">
              <a:latin typeface="华文中宋" panose="02010600040101010101" charset="-122"/>
              <a:ea typeface="华文中宋" panose="02010600040101010101" charset="-122"/>
            </a:endParaRPr>
          </a:p>
          <a:p>
            <a:pPr>
              <a:spcBef>
                <a:spcPct val="50000"/>
              </a:spcBef>
            </a:pPr>
            <a:r>
              <a:rPr lang="zh-CN" altLang="en-US" sz="3600" b="1" dirty="0">
                <a:latin typeface="华文中宋" panose="02010600040101010101" charset="-122"/>
                <a:ea typeface="华文中宋" panose="02010600040101010101" charset="-122"/>
              </a:rPr>
              <a:t>       </a:t>
            </a:r>
            <a:r>
              <a:rPr lang="zh-CN" altLang="en-US" sz="3600" b="1" dirty="0">
                <a:solidFill>
                  <a:srgbClr val="FF3300"/>
                </a:solidFill>
                <a:latin typeface="华文中宋" panose="02010600040101010101" charset="-122"/>
                <a:ea typeface="华文中宋" panose="02010600040101010101" charset="-122"/>
              </a:rPr>
              <a:t>“迷惘的一代”的代表。</a:t>
            </a:r>
            <a:endParaRPr lang="zh-CN" altLang="en-US" sz="3600" b="1" dirty="0">
              <a:solidFill>
                <a:srgbClr val="FF3300"/>
              </a:solidFill>
              <a:latin typeface="华文中宋" panose="02010600040101010101" charset="-122"/>
              <a:ea typeface="华文中宋" panose="02010600040101010101" charset="-122"/>
            </a:endParaRPr>
          </a:p>
        </p:txBody>
      </p:sp>
      <p:sp>
        <p:nvSpPr>
          <p:cNvPr id="2" name="文本框 1"/>
          <p:cNvSpPr txBox="1"/>
          <p:nvPr/>
        </p:nvSpPr>
        <p:spPr>
          <a:xfrm>
            <a:off x="678180" y="282575"/>
            <a:ext cx="688975" cy="2799715"/>
          </a:xfrm>
          <a:prstGeom prst="rect">
            <a:avLst/>
          </a:prstGeom>
          <a:solidFill>
            <a:srgbClr val="FFFF00"/>
          </a:solid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作者简介</a:t>
            </a:r>
            <a:endParaRPr lang="zh-CN" altLang="en-US" sz="4400" b="1">
              <a:solidFill>
                <a:srgbClr val="FF0000"/>
              </a:solidFill>
              <a:latin typeface="微软雅黑" panose="020B0503020204020204" charset="-122"/>
              <a:ea typeface="微软雅黑" panose="020B0503020204020204" charset="-122"/>
            </a:endParaRPr>
          </a:p>
        </p:txBody>
      </p:sp>
      <p:sp>
        <p:nvSpPr>
          <p:cNvPr id="8196"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55298"/>
                                        </p:tgtEl>
                                        <p:attrNameLst>
                                          <p:attrName>style.visibility</p:attrName>
                                        </p:attrNameLst>
                                      </p:cBhvr>
                                      <p:to>
                                        <p:strVal val="visible"/>
                                      </p:to>
                                    </p:set>
                                    <p:anim calcmode="lin" valueType="num">
                                      <p:cBhvr additive="base">
                                        <p:cTn id="7" dur="1000" fill="hold"/>
                                        <p:tgtEl>
                                          <p:spTgt spid="55298"/>
                                        </p:tgtEl>
                                        <p:attrNameLst>
                                          <p:attrName>ppt_x</p:attrName>
                                        </p:attrNameLst>
                                      </p:cBhvr>
                                      <p:tavLst>
                                        <p:tav tm="0">
                                          <p:val>
                                            <p:strVal val="#ppt_x"/>
                                          </p:val>
                                        </p:tav>
                                        <p:tav tm="100000">
                                          <p:val>
                                            <p:strVal val="#ppt_x"/>
                                          </p:val>
                                        </p:tav>
                                      </p:tavLst>
                                    </p:anim>
                                    <p:anim calcmode="lin" valueType="num">
                                      <p:cBhvr additive="base">
                                        <p:cTn id="8" dur="1000" fill="hold"/>
                                        <p:tgtEl>
                                          <p:spTgt spid="5529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55299"/>
                                        </p:tgtEl>
                                        <p:attrNameLst>
                                          <p:attrName>style.visibility</p:attrName>
                                        </p:attrNameLst>
                                      </p:cBhvr>
                                      <p:to>
                                        <p:strVal val="visible"/>
                                      </p:to>
                                    </p:set>
                                    <p:animEffect transition="in" filter="circle(in)">
                                      <p:cBhvr>
                                        <p:cTn id="16" dur="1000"/>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529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7409"/>
          <p:cNvSpPr>
            <a:spLocks noGrp="1"/>
          </p:cNvSpPr>
          <p:nvPr>
            <p:ph type="title" idx="4294967295"/>
          </p:nvPr>
        </p:nvSpPr>
        <p:spPr>
          <a:xfrm>
            <a:off x="5383213" y="161925"/>
            <a:ext cx="887412" cy="6535738"/>
          </a:xfrm>
        </p:spPr>
        <p:txBody>
          <a:bodyPr vert="eaVert" anchor="ctr" anchorCtr="0"/>
          <a:p>
            <a:r>
              <a:rPr lang="zh-CN" altLang="en-US" b="1" dirty="0">
                <a:solidFill>
                  <a:srgbClr val="000099"/>
                </a:solidFill>
                <a:latin typeface="微软雅黑" panose="020B0503020204020204" charset="-122"/>
                <a:ea typeface="微软雅黑" panose="020B0503020204020204" charset="-122"/>
              </a:rPr>
              <a:t>美国精神：</a:t>
            </a:r>
            <a:r>
              <a:rPr lang="zh-CN" altLang="en-US" b="1" dirty="0">
                <a:solidFill>
                  <a:srgbClr val="FF0000"/>
                </a:solidFill>
                <a:latin typeface="微软雅黑" panose="020B0503020204020204" charset="-122"/>
                <a:ea typeface="微软雅黑" panose="020B0503020204020204" charset="-122"/>
              </a:rPr>
              <a:t>个人英雄主义</a:t>
            </a:r>
            <a:endParaRPr lang="zh-CN" altLang="en-US" b="1" dirty="0">
              <a:solidFill>
                <a:srgbClr val="FF0000"/>
              </a:solidFill>
              <a:latin typeface="微软雅黑" panose="020B0503020204020204" charset="-122"/>
              <a:ea typeface="微软雅黑" panose="020B0503020204020204" charset="-122"/>
            </a:endParaRPr>
          </a:p>
        </p:txBody>
      </p:sp>
      <p:pic>
        <p:nvPicPr>
          <p:cNvPr id="17412" name="图片 17411" descr="x战警"/>
          <p:cNvPicPr>
            <a:picLocks noChangeAspect="1"/>
          </p:cNvPicPr>
          <p:nvPr/>
        </p:nvPicPr>
        <p:blipFill>
          <a:blip r:embed="rId1"/>
          <a:stretch>
            <a:fillRect/>
          </a:stretch>
        </p:blipFill>
        <p:spPr>
          <a:xfrm>
            <a:off x="294005" y="0"/>
            <a:ext cx="4902200" cy="3527425"/>
          </a:xfrm>
          <a:prstGeom prst="rect">
            <a:avLst/>
          </a:prstGeom>
          <a:noFill/>
          <a:ln w="9525">
            <a:noFill/>
          </a:ln>
        </p:spPr>
      </p:pic>
      <p:pic>
        <p:nvPicPr>
          <p:cNvPr id="17413" name="图片 17412" descr="超人"/>
          <p:cNvPicPr>
            <a:picLocks noChangeAspect="1"/>
          </p:cNvPicPr>
          <p:nvPr/>
        </p:nvPicPr>
        <p:blipFill>
          <a:blip r:embed="rId2"/>
          <a:stretch>
            <a:fillRect/>
          </a:stretch>
        </p:blipFill>
        <p:spPr>
          <a:xfrm>
            <a:off x="308610" y="3644900"/>
            <a:ext cx="4887595" cy="3213100"/>
          </a:xfrm>
          <a:prstGeom prst="rect">
            <a:avLst/>
          </a:prstGeom>
          <a:noFill/>
          <a:ln w="9525">
            <a:noFill/>
          </a:ln>
        </p:spPr>
      </p:pic>
      <p:pic>
        <p:nvPicPr>
          <p:cNvPr id="17414" name="图片 17413" descr="蜘蛛侠"/>
          <p:cNvPicPr>
            <a:picLocks noChangeAspect="1"/>
          </p:cNvPicPr>
          <p:nvPr/>
        </p:nvPicPr>
        <p:blipFill>
          <a:blip r:embed="rId3"/>
          <a:stretch>
            <a:fillRect/>
          </a:stretch>
        </p:blipFill>
        <p:spPr>
          <a:xfrm>
            <a:off x="6456680" y="3644900"/>
            <a:ext cx="5351780" cy="3213100"/>
          </a:xfrm>
          <a:prstGeom prst="rect">
            <a:avLst/>
          </a:prstGeom>
          <a:noFill/>
          <a:ln w="9525">
            <a:noFill/>
          </a:ln>
        </p:spPr>
      </p:pic>
      <p:pic>
        <p:nvPicPr>
          <p:cNvPr id="17415" name="图片 17414" descr="我是传奇"/>
          <p:cNvPicPr>
            <a:picLocks noChangeAspect="1"/>
          </p:cNvPicPr>
          <p:nvPr/>
        </p:nvPicPr>
        <p:blipFill>
          <a:blip r:embed="rId4"/>
          <a:stretch>
            <a:fillRect/>
          </a:stretch>
        </p:blipFill>
        <p:spPr>
          <a:xfrm>
            <a:off x="6456680" y="0"/>
            <a:ext cx="5365750" cy="3527425"/>
          </a:xfrm>
          <a:prstGeom prst="rect">
            <a:avLst/>
          </a:prstGeom>
          <a:noFill/>
          <a:ln w="9525">
            <a:noFill/>
          </a:ln>
        </p:spPr>
      </p:pic>
      <p:sp>
        <p:nvSpPr>
          <p:cNvPr id="43014"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27649"/>
                                        </p:tgtEl>
                                        <p:attrNameLst>
                                          <p:attrName>style.visibility</p:attrName>
                                        </p:attrNameLst>
                                      </p:cBhvr>
                                      <p:to>
                                        <p:strVal val="visible"/>
                                      </p:to>
                                    </p:set>
                                    <p:anim calcmode="lin" valueType="num">
                                      <p:cBhvr>
                                        <p:cTn id="7" dur="1000" fill="hold"/>
                                        <p:tgtEl>
                                          <p:spTgt spid="27649"/>
                                        </p:tgtEl>
                                        <p:attrNameLst>
                                          <p:attrName>ppt_w</p:attrName>
                                        </p:attrNameLst>
                                      </p:cBhvr>
                                      <p:tavLst>
                                        <p:tav tm="0">
                                          <p:val>
                                            <p:fltVal val="0.000000"/>
                                          </p:val>
                                        </p:tav>
                                        <p:tav tm="100000">
                                          <p:val>
                                            <p:strVal val="#ppt_w"/>
                                          </p:val>
                                        </p:tav>
                                      </p:tavLst>
                                    </p:anim>
                                    <p:anim calcmode="lin" valueType="num">
                                      <p:cBhvr>
                                        <p:cTn id="8" dur="1000" fill="hold"/>
                                        <p:tgtEl>
                                          <p:spTgt spid="27649"/>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 presetClass="entr" presetSubtype="9" fill="hold" nodeType="afterEffect">
                                  <p:stCondLst>
                                    <p:cond delay="0"/>
                                  </p:stCondLst>
                                  <p:childTnLst>
                                    <p:set>
                                      <p:cBhvr>
                                        <p:cTn id="11" dur="1000" fill="hold">
                                          <p:stCondLst>
                                            <p:cond delay="0"/>
                                          </p:stCondLst>
                                        </p:cTn>
                                        <p:tgtEl>
                                          <p:spTgt spid="17412"/>
                                        </p:tgtEl>
                                        <p:attrNameLst>
                                          <p:attrName>style.visibility</p:attrName>
                                        </p:attrNameLst>
                                      </p:cBhvr>
                                      <p:to>
                                        <p:strVal val="visible"/>
                                      </p:to>
                                    </p:set>
                                    <p:anim calcmode="lin" valueType="num">
                                      <p:cBhvr additive="base">
                                        <p:cTn id="12" dur="1000" fill="hold"/>
                                        <p:tgtEl>
                                          <p:spTgt spid="17412"/>
                                        </p:tgtEl>
                                        <p:attrNameLst>
                                          <p:attrName>ppt_x</p:attrName>
                                        </p:attrNameLst>
                                      </p:cBhvr>
                                      <p:tavLst>
                                        <p:tav tm="0">
                                          <p:val>
                                            <p:strVal val="0-#ppt_w/2"/>
                                          </p:val>
                                        </p:tav>
                                        <p:tav tm="100000">
                                          <p:val>
                                            <p:strVal val="#ppt_x"/>
                                          </p:val>
                                        </p:tav>
                                      </p:tavLst>
                                    </p:anim>
                                    <p:anim calcmode="lin" valueType="num">
                                      <p:cBhvr additive="base">
                                        <p:cTn id="13" dur="1000" fill="hold"/>
                                        <p:tgtEl>
                                          <p:spTgt spid="17412"/>
                                        </p:tgtEl>
                                        <p:attrNameLst>
                                          <p:attrName>ppt_y</p:attrName>
                                        </p:attrNameLst>
                                      </p:cBhvr>
                                      <p:tavLst>
                                        <p:tav tm="0">
                                          <p:val>
                                            <p:strVal val="0-#ppt_h/2"/>
                                          </p:val>
                                        </p:tav>
                                        <p:tav tm="100000">
                                          <p:val>
                                            <p:strVal val="#ppt_y"/>
                                          </p:val>
                                        </p:tav>
                                      </p:tavLst>
                                    </p:anim>
                                  </p:childTnLst>
                                </p:cTn>
                              </p:par>
                              <p:par>
                                <p:cTn id="14" presetID="2" presetClass="entr" presetSubtype="12" fill="hold" nodeType="withEffect">
                                  <p:stCondLst>
                                    <p:cond delay="0"/>
                                  </p:stCondLst>
                                  <p:childTnLst>
                                    <p:set>
                                      <p:cBhvr>
                                        <p:cTn id="15" dur="1000" fill="hold">
                                          <p:stCondLst>
                                            <p:cond delay="0"/>
                                          </p:stCondLst>
                                        </p:cTn>
                                        <p:tgtEl>
                                          <p:spTgt spid="17413"/>
                                        </p:tgtEl>
                                        <p:attrNameLst>
                                          <p:attrName>style.visibility</p:attrName>
                                        </p:attrNameLst>
                                      </p:cBhvr>
                                      <p:to>
                                        <p:strVal val="visible"/>
                                      </p:to>
                                    </p:set>
                                    <p:anim calcmode="lin" valueType="num">
                                      <p:cBhvr additive="base">
                                        <p:cTn id="16" dur="1000" fill="hold"/>
                                        <p:tgtEl>
                                          <p:spTgt spid="17413"/>
                                        </p:tgtEl>
                                        <p:attrNameLst>
                                          <p:attrName>ppt_x</p:attrName>
                                        </p:attrNameLst>
                                      </p:cBhvr>
                                      <p:tavLst>
                                        <p:tav tm="0">
                                          <p:val>
                                            <p:strVal val="0-#ppt_w/2"/>
                                          </p:val>
                                        </p:tav>
                                        <p:tav tm="100000">
                                          <p:val>
                                            <p:strVal val="#ppt_x"/>
                                          </p:val>
                                        </p:tav>
                                      </p:tavLst>
                                    </p:anim>
                                    <p:anim calcmode="lin" valueType="num">
                                      <p:cBhvr additive="base">
                                        <p:cTn id="17" dur="1000" fill="hold"/>
                                        <p:tgtEl>
                                          <p:spTgt spid="17413"/>
                                        </p:tgtEl>
                                        <p:attrNameLst>
                                          <p:attrName>ppt_y</p:attrName>
                                        </p:attrNameLst>
                                      </p:cBhvr>
                                      <p:tavLst>
                                        <p:tav tm="0">
                                          <p:val>
                                            <p:strVal val="1+#ppt_h/2"/>
                                          </p:val>
                                        </p:tav>
                                        <p:tav tm="100000">
                                          <p:val>
                                            <p:strVal val="#ppt_y"/>
                                          </p:val>
                                        </p:tav>
                                      </p:tavLst>
                                    </p:anim>
                                  </p:childTnLst>
                                </p:cTn>
                              </p:par>
                              <p:par>
                                <p:cTn id="18" presetID="2" presetClass="entr" presetSubtype="3" fill="hold" nodeType="withEffect">
                                  <p:stCondLst>
                                    <p:cond delay="0"/>
                                  </p:stCondLst>
                                  <p:childTnLst>
                                    <p:set>
                                      <p:cBhvr>
                                        <p:cTn id="19" dur="1000" fill="hold">
                                          <p:stCondLst>
                                            <p:cond delay="0"/>
                                          </p:stCondLst>
                                        </p:cTn>
                                        <p:tgtEl>
                                          <p:spTgt spid="17415"/>
                                        </p:tgtEl>
                                        <p:attrNameLst>
                                          <p:attrName>style.visibility</p:attrName>
                                        </p:attrNameLst>
                                      </p:cBhvr>
                                      <p:to>
                                        <p:strVal val="visible"/>
                                      </p:to>
                                    </p:set>
                                    <p:anim calcmode="lin" valueType="num">
                                      <p:cBhvr additive="base">
                                        <p:cTn id="20" dur="1000" fill="hold"/>
                                        <p:tgtEl>
                                          <p:spTgt spid="17415"/>
                                        </p:tgtEl>
                                        <p:attrNameLst>
                                          <p:attrName>ppt_x</p:attrName>
                                        </p:attrNameLst>
                                      </p:cBhvr>
                                      <p:tavLst>
                                        <p:tav tm="0">
                                          <p:val>
                                            <p:strVal val="1+#ppt_w/2"/>
                                          </p:val>
                                        </p:tav>
                                        <p:tav tm="100000">
                                          <p:val>
                                            <p:strVal val="#ppt_x"/>
                                          </p:val>
                                        </p:tav>
                                      </p:tavLst>
                                    </p:anim>
                                    <p:anim calcmode="lin" valueType="num">
                                      <p:cBhvr additive="base">
                                        <p:cTn id="21" dur="1000" fill="hold"/>
                                        <p:tgtEl>
                                          <p:spTgt spid="17415"/>
                                        </p:tgtEl>
                                        <p:attrNameLst>
                                          <p:attrName>ppt_y</p:attrName>
                                        </p:attrNameLst>
                                      </p:cBhvr>
                                      <p:tavLst>
                                        <p:tav tm="0">
                                          <p:val>
                                            <p:strVal val="0-#ppt_h/2"/>
                                          </p:val>
                                        </p:tav>
                                        <p:tav tm="100000">
                                          <p:val>
                                            <p:strVal val="#ppt_y"/>
                                          </p:val>
                                        </p:tav>
                                      </p:tavLst>
                                    </p:anim>
                                  </p:childTnLst>
                                </p:cTn>
                              </p:par>
                              <p:par>
                                <p:cTn id="22" presetID="2" presetClass="entr" presetSubtype="6" fill="hold" nodeType="withEffect">
                                  <p:stCondLst>
                                    <p:cond delay="0"/>
                                  </p:stCondLst>
                                  <p:childTnLst>
                                    <p:set>
                                      <p:cBhvr>
                                        <p:cTn id="23" dur="1000" fill="hold">
                                          <p:stCondLst>
                                            <p:cond delay="0"/>
                                          </p:stCondLst>
                                        </p:cTn>
                                        <p:tgtEl>
                                          <p:spTgt spid="17414"/>
                                        </p:tgtEl>
                                        <p:attrNameLst>
                                          <p:attrName>style.visibility</p:attrName>
                                        </p:attrNameLst>
                                      </p:cBhvr>
                                      <p:to>
                                        <p:strVal val="visible"/>
                                      </p:to>
                                    </p:set>
                                    <p:anim calcmode="lin" valueType="num">
                                      <p:cBhvr additive="base">
                                        <p:cTn id="24" dur="1000" fill="hold"/>
                                        <p:tgtEl>
                                          <p:spTgt spid="17414"/>
                                        </p:tgtEl>
                                        <p:attrNameLst>
                                          <p:attrName>ppt_x</p:attrName>
                                        </p:attrNameLst>
                                      </p:cBhvr>
                                      <p:tavLst>
                                        <p:tav tm="0">
                                          <p:val>
                                            <p:strVal val="1+#ppt_w/2"/>
                                          </p:val>
                                        </p:tav>
                                        <p:tav tm="100000">
                                          <p:val>
                                            <p:strVal val="#ppt_x"/>
                                          </p:val>
                                        </p:tav>
                                      </p:tavLst>
                                    </p:anim>
                                    <p:anim calcmode="lin" valueType="num">
                                      <p:cBhvr additive="base">
                                        <p:cTn id="25" dur="1000" fill="hold"/>
                                        <p:tgtEl>
                                          <p:spTgt spid="174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14339"/>
          <p:cNvSpPr>
            <a:spLocks noGrp="1"/>
          </p:cNvSpPr>
          <p:nvPr>
            <p:ph type="title"/>
          </p:nvPr>
        </p:nvSpPr>
        <p:spPr>
          <a:xfrm>
            <a:off x="5758498" y="858838"/>
            <a:ext cx="792162" cy="4892675"/>
          </a:xfrm>
        </p:spPr>
        <p:txBody>
          <a:bodyPr vert="eaVert" anchor="ctr" anchorCtr="0"/>
          <a:p>
            <a:r>
              <a:rPr lang="zh-CN" altLang="en-US" b="1" dirty="0">
                <a:solidFill>
                  <a:srgbClr val="FF0000"/>
                </a:solidFill>
                <a:latin typeface="微软雅黑" panose="020B0503020204020204" charset="-122"/>
                <a:ea typeface="微软雅黑" panose="020B0503020204020204" charset="-122"/>
              </a:rPr>
              <a:t>国民灵魂塑造大师</a:t>
            </a:r>
            <a:endParaRPr lang="zh-CN" altLang="en-US" b="1" dirty="0">
              <a:solidFill>
                <a:srgbClr val="FF0000"/>
              </a:solidFill>
              <a:latin typeface="微软雅黑" panose="020B0503020204020204" charset="-122"/>
              <a:ea typeface="微软雅黑" panose="020B0503020204020204" charset="-122"/>
            </a:endParaRPr>
          </a:p>
        </p:txBody>
      </p:sp>
      <p:sp>
        <p:nvSpPr>
          <p:cNvPr id="14341" name="内容占位符 14340"/>
          <p:cNvSpPr>
            <a:spLocks noGrp="1"/>
          </p:cNvSpPr>
          <p:nvPr>
            <p:ph sz="half" idx="1"/>
          </p:nvPr>
        </p:nvSpPr>
        <p:spPr>
          <a:xfrm>
            <a:off x="568325" y="3531870"/>
            <a:ext cx="5132705" cy="3011805"/>
          </a:xfrm>
        </p:spPr>
        <p:txBody>
          <a:bodyPr anchor="t"/>
          <a:p>
            <a:pPr marL="0" marR="0" indent="0" algn="l" defTabSz="914400" rtl="0" eaLnBrk="1" fontAlgn="base" latinLnBrk="0" hangingPunct="1">
              <a:lnSpc>
                <a:spcPct val="100000"/>
              </a:lnSpc>
              <a:spcBef>
                <a:spcPct val="20000"/>
              </a:spcBef>
              <a:spcAft>
                <a:spcPct val="0"/>
              </a:spcAft>
              <a:buClrTx/>
              <a:buSzTx/>
              <a:buFontTx/>
              <a:buNone/>
            </a:pPr>
            <a:r>
              <a:rPr kumimoji="0" lang="en-US" altLang="zh-CN" sz="3200" b="1" i="0" u="none" strike="noStrike" kern="1200" cap="none" spc="0" normalizeH="0" baseline="0" noProof="1" dirty="0">
                <a:solidFill>
                  <a:srgbClr val="C00000"/>
                </a:solidFill>
                <a:latin typeface="华文中宋" panose="02010600040101010101" charset="-122"/>
                <a:ea typeface="华文中宋" panose="02010600040101010101" charset="-122"/>
                <a:cs typeface="+mn-cs"/>
              </a:rPr>
              <a:t>              </a:t>
            </a:r>
            <a:r>
              <a:rPr kumimoji="0" lang="zh-CN" altLang="en-US" sz="3200" b="1" i="0" u="none" strike="noStrike" kern="1200" cap="none" spc="0" normalizeH="0" baseline="0" noProof="1" dirty="0">
                <a:solidFill>
                  <a:srgbClr val="C00000"/>
                </a:solidFill>
                <a:latin typeface="华文中宋" panose="02010600040101010101" charset="-122"/>
                <a:ea typeface="华文中宋" panose="02010600040101010101" charset="-122"/>
                <a:cs typeface="+mn-cs"/>
              </a:rPr>
              <a:t>海明威</a:t>
            </a:r>
            <a:endParaRPr kumimoji="0" lang="zh-CN" altLang="en-US" sz="3200" b="1" i="0" u="none" strike="noStrike" kern="1200" cap="none" spc="0" normalizeH="0" baseline="0" noProof="1" dirty="0">
              <a:solidFill>
                <a:srgbClr val="000099"/>
              </a:solidFill>
              <a:latin typeface="华文中宋" panose="02010600040101010101" charset="-122"/>
              <a:ea typeface="华文中宋" panose="02010600040101010101" charset="-122"/>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kern="1200" cap="none" spc="0" normalizeH="0" baseline="0" noProof="1" dirty="0">
                <a:solidFill>
                  <a:schemeClr val="tx1"/>
                </a:solidFill>
                <a:latin typeface="华文中宋" panose="02010600040101010101" charset="-122"/>
                <a:ea typeface="华文中宋" panose="02010600040101010101" charset="-122"/>
                <a:cs typeface="+mn-cs"/>
              </a:rPr>
              <a:t>顽强坚韧、自尊自强富有探索开拓精神的硬汉</a:t>
            </a:r>
            <a:endParaRPr kumimoji="0" lang="zh-CN" altLang="en-US" sz="3200" b="1" i="0" u="none" strike="noStrike" kern="1200" cap="none" spc="0" normalizeH="0" baseline="0" noProof="1" dirty="0">
              <a:solidFill>
                <a:schemeClr val="tx1"/>
              </a:solidFill>
              <a:latin typeface="华文中宋" panose="02010600040101010101" charset="-122"/>
              <a:ea typeface="华文中宋" panose="02010600040101010101" charset="-122"/>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kern="1200" cap="none" spc="0" normalizeH="0" baseline="0" noProof="1" dirty="0">
                <a:solidFill>
                  <a:srgbClr val="FF0000"/>
                </a:solidFill>
                <a:latin typeface="华文中宋" panose="02010600040101010101" charset="-122"/>
                <a:ea typeface="华文中宋" panose="02010600040101010101" charset="-122"/>
                <a:cs typeface="+mn-cs"/>
              </a:rPr>
              <a:t>画出优点，影响国民</a:t>
            </a:r>
            <a:endParaRPr kumimoji="0" lang="zh-CN" altLang="en-US" sz="3200" b="1" i="0" u="none" strike="noStrike" kern="1200" cap="none" spc="0" normalizeH="0" baseline="0" noProof="1" dirty="0">
              <a:solidFill>
                <a:srgbClr val="FF0000"/>
              </a:solidFill>
              <a:latin typeface="华文中宋" panose="02010600040101010101" charset="-122"/>
              <a:ea typeface="华文中宋" panose="02010600040101010101" charset="-122"/>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3200" b="1" i="0" u="none" strike="noStrike" kern="1200" cap="none" spc="0" normalizeH="0" baseline="0" noProof="1" dirty="0">
                <a:solidFill>
                  <a:schemeClr val="tx1"/>
                </a:solidFill>
                <a:latin typeface="华文中宋" panose="02010600040101010101" charset="-122"/>
                <a:ea typeface="华文中宋" panose="02010600040101010101" charset="-122"/>
                <a:cs typeface="+mn-cs"/>
              </a:rPr>
              <a:t>无意而为之</a:t>
            </a:r>
            <a:endParaRPr kumimoji="0" lang="zh-CN" altLang="en-US" sz="2800" b="0" i="0" u="none" strike="noStrike" kern="1200" cap="none" spc="0" normalizeH="0" baseline="0" noProof="1" dirty="0">
              <a:solidFill>
                <a:schemeClr val="tx1"/>
              </a:solidFill>
              <a:latin typeface="华文中宋" panose="02010600040101010101" charset="-122"/>
              <a:ea typeface="华文中宋" panose="02010600040101010101" charset="-122"/>
              <a:cs typeface="+mn-cs"/>
            </a:endParaRPr>
          </a:p>
        </p:txBody>
      </p:sp>
      <p:sp>
        <p:nvSpPr>
          <p:cNvPr id="14342" name="内容占位符 14341"/>
          <p:cNvSpPr>
            <a:spLocks noGrp="1"/>
          </p:cNvSpPr>
          <p:nvPr>
            <p:ph sz="half" idx="2"/>
          </p:nvPr>
        </p:nvSpPr>
        <p:spPr>
          <a:xfrm>
            <a:off x="6866255" y="3418205"/>
            <a:ext cx="4851400" cy="3239770"/>
          </a:xfrm>
        </p:spPr>
        <p:txBody>
          <a:bodyPr anchor="t" anchorCtr="0"/>
          <a:p>
            <a:pPr marL="0" indent="0">
              <a:lnSpc>
                <a:spcPct val="110000"/>
              </a:lnSpc>
              <a:buClrTx/>
              <a:buSzTx/>
              <a:buFontTx/>
              <a:buNone/>
            </a:pPr>
            <a:r>
              <a:rPr lang="en-US" altLang="zh-CN" sz="3600" b="1" dirty="0">
                <a:solidFill>
                  <a:srgbClr val="C00000"/>
                </a:solidFill>
                <a:latin typeface="华文中宋" panose="02010600040101010101" charset="-122"/>
                <a:ea typeface="华文中宋" panose="02010600040101010101" charset="-122"/>
              </a:rPr>
              <a:t>             </a:t>
            </a:r>
            <a:r>
              <a:rPr lang="zh-CN" altLang="en-US" sz="3600" b="1" dirty="0">
                <a:solidFill>
                  <a:srgbClr val="C00000"/>
                </a:solidFill>
                <a:latin typeface="华文中宋" panose="02010600040101010101" charset="-122"/>
                <a:ea typeface="华文中宋" panose="02010600040101010101" charset="-122"/>
              </a:rPr>
              <a:t>鲁迅</a:t>
            </a:r>
            <a:endParaRPr lang="zh-CN" altLang="en-US" b="1" dirty="0">
              <a:solidFill>
                <a:srgbClr val="000099"/>
              </a:solidFill>
              <a:latin typeface="华文中宋" panose="02010600040101010101" charset="-122"/>
              <a:ea typeface="华文中宋" panose="02010600040101010101" charset="-122"/>
            </a:endParaRPr>
          </a:p>
          <a:p>
            <a:pPr marL="0" indent="0">
              <a:lnSpc>
                <a:spcPct val="110000"/>
              </a:lnSpc>
              <a:buClrTx/>
              <a:buSzTx/>
              <a:buFontTx/>
              <a:buNone/>
            </a:pPr>
            <a:r>
              <a:rPr lang="zh-CN" altLang="en-US" b="1" dirty="0">
                <a:latin typeface="华文中宋" panose="02010600040101010101" charset="-122"/>
                <a:ea typeface="华文中宋" panose="02010600040101010101" charset="-122"/>
              </a:rPr>
              <a:t>懦弱卑琐、封闭保守又自高自大的懦夫</a:t>
            </a:r>
            <a:endParaRPr lang="zh-CN" altLang="en-US" b="1" dirty="0">
              <a:latin typeface="华文中宋" panose="02010600040101010101" charset="-122"/>
              <a:ea typeface="华文中宋" panose="02010600040101010101" charset="-122"/>
            </a:endParaRPr>
          </a:p>
          <a:p>
            <a:pPr marL="0" indent="0">
              <a:lnSpc>
                <a:spcPct val="110000"/>
              </a:lnSpc>
              <a:buClrTx/>
              <a:buSzTx/>
              <a:buFontTx/>
              <a:buNone/>
            </a:pPr>
            <a:r>
              <a:rPr lang="zh-CN" altLang="en-US" b="1" dirty="0">
                <a:solidFill>
                  <a:srgbClr val="FF0000"/>
                </a:solidFill>
                <a:latin typeface="华文中宋" panose="02010600040101010101" charset="-122"/>
                <a:ea typeface="华文中宋" panose="02010600040101010101" charset="-122"/>
              </a:rPr>
              <a:t>画出缺陷，改造国民</a:t>
            </a:r>
            <a:endParaRPr lang="zh-CN" altLang="en-US" b="1" dirty="0">
              <a:solidFill>
                <a:srgbClr val="FF0000"/>
              </a:solidFill>
              <a:latin typeface="华文中宋" panose="02010600040101010101" charset="-122"/>
              <a:ea typeface="华文中宋" panose="02010600040101010101" charset="-122"/>
            </a:endParaRPr>
          </a:p>
          <a:p>
            <a:pPr marL="0" indent="0">
              <a:lnSpc>
                <a:spcPct val="110000"/>
              </a:lnSpc>
              <a:buClrTx/>
              <a:buSzTx/>
              <a:buFontTx/>
              <a:buNone/>
            </a:pPr>
            <a:r>
              <a:rPr lang="zh-CN" altLang="en-US" b="1" dirty="0">
                <a:latin typeface="华文中宋" panose="02010600040101010101" charset="-122"/>
                <a:ea typeface="华文中宋" panose="02010600040101010101" charset="-122"/>
              </a:rPr>
              <a:t>有意而不为</a:t>
            </a:r>
            <a:endParaRPr lang="zh-CN" altLang="en-US" b="1" dirty="0">
              <a:latin typeface="华文中宋" panose="02010600040101010101" charset="-122"/>
              <a:ea typeface="华文中宋" panose="02010600040101010101" charset="-122"/>
            </a:endParaRPr>
          </a:p>
        </p:txBody>
      </p:sp>
      <p:pic>
        <p:nvPicPr>
          <p:cNvPr id="35844" name="图片 14342" descr="海明威"/>
          <p:cNvPicPr>
            <a:picLocks noChangeAspect="1"/>
          </p:cNvPicPr>
          <p:nvPr/>
        </p:nvPicPr>
        <p:blipFill>
          <a:blip r:embed="rId1"/>
          <a:stretch>
            <a:fillRect/>
          </a:stretch>
        </p:blipFill>
        <p:spPr>
          <a:xfrm>
            <a:off x="646430" y="78105"/>
            <a:ext cx="4752975" cy="3006725"/>
          </a:xfrm>
          <a:prstGeom prst="rect">
            <a:avLst/>
          </a:prstGeom>
          <a:noFill/>
          <a:ln w="9525">
            <a:noFill/>
          </a:ln>
        </p:spPr>
      </p:pic>
      <p:pic>
        <p:nvPicPr>
          <p:cNvPr id="35845" name="图片 14343" descr="鲁迅"/>
          <p:cNvPicPr>
            <a:picLocks noChangeAspect="1"/>
          </p:cNvPicPr>
          <p:nvPr/>
        </p:nvPicPr>
        <p:blipFill>
          <a:blip r:embed="rId2"/>
          <a:stretch>
            <a:fillRect/>
          </a:stretch>
        </p:blipFill>
        <p:spPr>
          <a:xfrm>
            <a:off x="6981825" y="78105"/>
            <a:ext cx="4735195" cy="3006725"/>
          </a:xfrm>
          <a:prstGeom prst="rect">
            <a:avLst/>
          </a:prstGeom>
          <a:noFill/>
          <a:ln w="9525">
            <a:noFill/>
          </a:ln>
        </p:spPr>
      </p:pic>
      <p:sp>
        <p:nvSpPr>
          <p:cNvPr id="35846" name="文本框 1"/>
          <p:cNvSpPr txBox="1"/>
          <p:nvPr/>
        </p:nvSpPr>
        <p:spPr>
          <a:xfrm>
            <a:off x="4724400" y="546100"/>
            <a:ext cx="603250" cy="1076325"/>
          </a:xfrm>
          <a:prstGeom prst="rect">
            <a:avLst/>
          </a:prstGeom>
          <a:noFill/>
          <a:ln w="9525">
            <a:noFill/>
          </a:ln>
        </p:spPr>
        <p:txBody>
          <a:bodyPr wrap="square" anchor="t" anchorCtr="0">
            <a:spAutoFit/>
          </a:bodyPr>
          <a:p>
            <a:r>
              <a:rPr lang="zh-CN" altLang="en-US" sz="3200" b="1">
                <a:solidFill>
                  <a:srgbClr val="FFFF00"/>
                </a:solidFill>
                <a:latin typeface="Arial" panose="020B0604020202020204" pitchFamily="34" charset="0"/>
                <a:ea typeface="宋体" panose="02010600030101010101" pitchFamily="2" charset="-122"/>
              </a:rPr>
              <a:t>美国</a:t>
            </a:r>
            <a:endParaRPr lang="zh-CN" altLang="en-US" sz="3200" b="1">
              <a:solidFill>
                <a:srgbClr val="FFFF00"/>
              </a:solidFill>
              <a:latin typeface="Arial" panose="020B0604020202020204" pitchFamily="34" charset="0"/>
              <a:ea typeface="宋体" panose="02010600030101010101" pitchFamily="2" charset="-122"/>
            </a:endParaRPr>
          </a:p>
        </p:txBody>
      </p:sp>
      <p:sp>
        <p:nvSpPr>
          <p:cNvPr id="35847" name="文本框 2"/>
          <p:cNvSpPr txBox="1"/>
          <p:nvPr/>
        </p:nvSpPr>
        <p:spPr>
          <a:xfrm>
            <a:off x="7188200" y="460375"/>
            <a:ext cx="561975" cy="1076325"/>
          </a:xfrm>
          <a:prstGeom prst="rect">
            <a:avLst/>
          </a:prstGeom>
          <a:noFill/>
          <a:ln w="9525">
            <a:noFill/>
          </a:ln>
        </p:spPr>
        <p:txBody>
          <a:bodyPr wrap="square" anchor="t" anchorCtr="0">
            <a:spAutoFit/>
          </a:bodyPr>
          <a:p>
            <a:r>
              <a:rPr lang="zh-CN" altLang="en-US" sz="3200" b="1">
                <a:solidFill>
                  <a:srgbClr val="FFFF00"/>
                </a:solidFill>
                <a:latin typeface="Arial" panose="020B0604020202020204" pitchFamily="34" charset="0"/>
                <a:ea typeface="宋体" panose="02010600030101010101" pitchFamily="2" charset="-122"/>
              </a:rPr>
              <a:t>中国</a:t>
            </a:r>
            <a:endParaRPr lang="zh-CN" altLang="en-US" sz="3200" b="1">
              <a:solidFill>
                <a:srgbClr val="FFFF00"/>
              </a:solidFill>
              <a:latin typeface="Arial" panose="020B0604020202020204" pitchFamily="34" charset="0"/>
              <a:ea typeface="宋体" panose="02010600030101010101" pitchFamily="2" charset="-122"/>
            </a:endParaRPr>
          </a:p>
        </p:txBody>
      </p:sp>
      <p:sp>
        <p:nvSpPr>
          <p:cNvPr id="44040"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000" fill="hold">
                                          <p:stCondLst>
                                            <p:cond delay="0"/>
                                          </p:stCondLst>
                                        </p:cTn>
                                        <p:tgtEl>
                                          <p:spTgt spid="35841"/>
                                        </p:tgtEl>
                                        <p:attrNameLst>
                                          <p:attrName>style.visibility</p:attrName>
                                        </p:attrNameLst>
                                      </p:cBhvr>
                                      <p:to>
                                        <p:strVal val="visible"/>
                                      </p:to>
                                    </p:set>
                                    <p:anim calcmode="lin" valueType="num">
                                      <p:cBhvr>
                                        <p:cTn id="7" dur="1000" fill="hold"/>
                                        <p:tgtEl>
                                          <p:spTgt spid="35841"/>
                                        </p:tgtEl>
                                        <p:attrNameLst>
                                          <p:attrName>ppt_w</p:attrName>
                                        </p:attrNameLst>
                                      </p:cBhvr>
                                      <p:tavLst>
                                        <p:tav tm="0">
                                          <p:val>
                                            <p:fltVal val="0.000000"/>
                                          </p:val>
                                        </p:tav>
                                        <p:tav tm="100000">
                                          <p:val>
                                            <p:strVal val="#ppt_w"/>
                                          </p:val>
                                        </p:tav>
                                      </p:tavLst>
                                    </p:anim>
                                    <p:anim calcmode="lin" valueType="num">
                                      <p:cBhvr>
                                        <p:cTn id="8" dur="1000" fill="hold"/>
                                        <p:tgtEl>
                                          <p:spTgt spid="35841"/>
                                        </p:tgtEl>
                                        <p:attrNameLst>
                                          <p:attrName>ppt_h</p:attrName>
                                        </p:attrNameLst>
                                      </p:cBhvr>
                                      <p:tavLst>
                                        <p:tav tm="0">
                                          <p:val>
                                            <p:fltVal val="0.000000"/>
                                          </p:val>
                                        </p:tav>
                                        <p:tav tm="100000">
                                          <p:val>
                                            <p:strVal val="#ppt_h"/>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000" fill="hold">
                                          <p:stCondLst>
                                            <p:cond delay="0"/>
                                          </p:stCondLst>
                                        </p:cTn>
                                        <p:tgtEl>
                                          <p:spTgt spid="35844"/>
                                        </p:tgtEl>
                                        <p:attrNameLst>
                                          <p:attrName>style.visibility</p:attrName>
                                        </p:attrNameLst>
                                      </p:cBhvr>
                                      <p:to>
                                        <p:strVal val="visible"/>
                                      </p:to>
                                    </p:set>
                                    <p:anim calcmode="lin" valueType="num">
                                      <p:cBhvr additive="base">
                                        <p:cTn id="12" dur="1000" fill="hold"/>
                                        <p:tgtEl>
                                          <p:spTgt spid="35844"/>
                                        </p:tgtEl>
                                        <p:attrNameLst>
                                          <p:attrName>ppt_x</p:attrName>
                                        </p:attrNameLst>
                                      </p:cBhvr>
                                      <p:tavLst>
                                        <p:tav tm="0">
                                          <p:val>
                                            <p:strVal val="0-#ppt_w/2"/>
                                          </p:val>
                                        </p:tav>
                                        <p:tav tm="100000">
                                          <p:val>
                                            <p:strVal val="#ppt_x"/>
                                          </p:val>
                                        </p:tav>
                                      </p:tavLst>
                                    </p:anim>
                                    <p:anim calcmode="lin" valueType="num">
                                      <p:cBhvr additive="base">
                                        <p:cTn id="13" dur="1000" fill="hold"/>
                                        <p:tgtEl>
                                          <p:spTgt spid="35844"/>
                                        </p:tgtEl>
                                        <p:attrNameLst>
                                          <p:attrName>ppt_y</p:attrName>
                                        </p:attrNameLst>
                                      </p:cBhvr>
                                      <p:tavLst>
                                        <p:tav tm="0">
                                          <p:val>
                                            <p:strVal val="#ppt_y"/>
                                          </p:val>
                                        </p:tav>
                                        <p:tav tm="100000">
                                          <p:val>
                                            <p:strVal val="#ppt_y"/>
                                          </p:val>
                                        </p:tav>
                                      </p:tavLst>
                                    </p:anim>
                                  </p:childTnLst>
                                </p:cTn>
                              </p:par>
                              <p:par>
                                <p:cTn id="14" presetID="26" presetClass="entr" presetSubtype="0" fill="hold" grpId="0" nodeType="withEffect">
                                  <p:stCondLst>
                                    <p:cond delay="0"/>
                                  </p:stCondLst>
                                  <p:childTnLst>
                                    <p:set>
                                      <p:cBhvr>
                                        <p:cTn id="15" dur="1" fill="hold">
                                          <p:stCondLst>
                                            <p:cond delay="0"/>
                                          </p:stCondLst>
                                        </p:cTn>
                                        <p:tgtEl>
                                          <p:spTgt spid="35846"/>
                                        </p:tgtEl>
                                        <p:attrNameLst>
                                          <p:attrName>style.visibility</p:attrName>
                                        </p:attrNameLst>
                                      </p:cBhvr>
                                      <p:to>
                                        <p:strVal val="visible"/>
                                      </p:to>
                                    </p:set>
                                    <p:animEffect transition="in" filter="wipe(down)">
                                      <p:cBhvr>
                                        <p:cTn id="16" dur="290">
                                          <p:stCondLst>
                                            <p:cond delay="0"/>
                                          </p:stCondLst>
                                        </p:cTn>
                                        <p:tgtEl>
                                          <p:spTgt spid="35846"/>
                                        </p:tgtEl>
                                      </p:cBhvr>
                                    </p:animEffect>
                                    <p:anim calcmode="lin" valueType="num">
                                      <p:cBhvr>
                                        <p:cTn id="17" dur="911" tmFilter="0,0; 0.14,0.36; 0.43,0.73; 0.71,0.91; 1.0,1.0">
                                          <p:stCondLst>
                                            <p:cond delay="0"/>
                                          </p:stCondLst>
                                        </p:cTn>
                                        <p:tgtEl>
                                          <p:spTgt spid="35846"/>
                                        </p:tgtEl>
                                        <p:attrNameLst>
                                          <p:attrName>ppt_x</p:attrName>
                                        </p:attrNameLst>
                                      </p:cBhvr>
                                      <p:tavLst>
                                        <p:tav tm="0">
                                          <p:val>
                                            <p:strVal val="#ppt_x-0.25"/>
                                          </p:val>
                                        </p:tav>
                                        <p:tav tm="100000">
                                          <p:val>
                                            <p:strVal val="#ppt_x"/>
                                          </p:val>
                                        </p:tav>
                                      </p:tavLst>
                                    </p:anim>
                                    <p:anim calcmode="lin" valueType="num">
                                      <p:cBhvr>
                                        <p:cTn id="18" dur="332" tmFilter="0.0,0.0; 0.25,0.07; 0.50,0.2; 0.75,0.467; 1.0,1.0">
                                          <p:stCondLst>
                                            <p:cond delay="0"/>
                                          </p:stCondLst>
                                        </p:cTn>
                                        <p:tgtEl>
                                          <p:spTgt spid="35846"/>
                                        </p:tgtEl>
                                        <p:attrNameLst>
                                          <p:attrName>ppt_y</p:attrName>
                                        </p:attrNameLst>
                                      </p:cBhvr>
                                      <p:tavLst>
                                        <p:tav tm="0" fmla="#ppt_y-sin(pi*$)/3">
                                          <p:val>
                                            <p:fltVal val="0.500000"/>
                                          </p:val>
                                        </p:tav>
                                        <p:tav tm="100000">
                                          <p:val>
                                            <p:fltVal val="1.000000"/>
                                          </p:val>
                                        </p:tav>
                                      </p:tavLst>
                                    </p:anim>
                                    <p:anim calcmode="lin" valueType="num">
                                      <p:cBhvr>
                                        <p:cTn id="19" dur="332" tmFilter="0, 0; 0.125,0.2665; 0.25,0.4; 0.375,0.465; 0.5,0.5;  0.625,0.535; 0.75,0.6; 0.875,0.7335; 1,1">
                                          <p:stCondLst>
                                            <p:cond delay="332"/>
                                          </p:stCondLst>
                                        </p:cTn>
                                        <p:tgtEl>
                                          <p:spTgt spid="35846"/>
                                        </p:tgtEl>
                                        <p:attrNameLst>
                                          <p:attrName>ppt_y</p:attrName>
                                        </p:attrNameLst>
                                      </p:cBhvr>
                                      <p:tavLst>
                                        <p:tav tm="0" fmla="#ppt_y-sin(pi*$)/9">
                                          <p:val>
                                            <p:fltVal val="0.000000"/>
                                          </p:val>
                                        </p:tav>
                                        <p:tav tm="100000">
                                          <p:val>
                                            <p:fltVal val="1.000000"/>
                                          </p:val>
                                        </p:tav>
                                      </p:tavLst>
                                    </p:anim>
                                    <p:anim calcmode="lin" valueType="num">
                                      <p:cBhvr>
                                        <p:cTn id="20" dur="166" tmFilter="0, 0; 0.125,0.2665; 0.25,0.4; 0.375,0.465; 0.5,0.5;  0.625,0.535; 0.75,0.6; 0.875,0.7335; 1,1">
                                          <p:stCondLst>
                                            <p:cond delay="662"/>
                                          </p:stCondLst>
                                        </p:cTn>
                                        <p:tgtEl>
                                          <p:spTgt spid="35846"/>
                                        </p:tgtEl>
                                        <p:attrNameLst>
                                          <p:attrName>ppt_y</p:attrName>
                                        </p:attrNameLst>
                                      </p:cBhvr>
                                      <p:tavLst>
                                        <p:tav tm="0" fmla="#ppt_y-sin(pi*$)/27">
                                          <p:val>
                                            <p:fltVal val="0.000000"/>
                                          </p:val>
                                        </p:tav>
                                        <p:tav tm="100000">
                                          <p:val>
                                            <p:fltVal val="1.000000"/>
                                          </p:val>
                                        </p:tav>
                                      </p:tavLst>
                                    </p:anim>
                                    <p:anim calcmode="lin" valueType="num">
                                      <p:cBhvr>
                                        <p:cTn id="21" dur="82" tmFilter="0, 0; 0.125,0.2665; 0.25,0.4; 0.375,0.465; 0.5,0.5;  0.625,0.535; 0.75,0.6; 0.875,0.7335; 1,1">
                                          <p:stCondLst>
                                            <p:cond delay="828"/>
                                          </p:stCondLst>
                                        </p:cTn>
                                        <p:tgtEl>
                                          <p:spTgt spid="35846"/>
                                        </p:tgtEl>
                                        <p:attrNameLst>
                                          <p:attrName>ppt_y</p:attrName>
                                        </p:attrNameLst>
                                      </p:cBhvr>
                                      <p:tavLst>
                                        <p:tav tm="0" fmla="#ppt_y-sin(pi*$)/81">
                                          <p:val>
                                            <p:fltVal val="0.000000"/>
                                          </p:val>
                                        </p:tav>
                                        <p:tav tm="100000">
                                          <p:val>
                                            <p:fltVal val="1.000000"/>
                                          </p:val>
                                        </p:tav>
                                      </p:tavLst>
                                    </p:anim>
                                    <p:animScale>
                                      <p:cBhvr>
                                        <p:cTn id="22" dur="13">
                                          <p:stCondLst>
                                            <p:cond delay="325"/>
                                          </p:stCondLst>
                                        </p:cTn>
                                        <p:tgtEl>
                                          <p:spTgt spid="35846"/>
                                        </p:tgtEl>
                                      </p:cBhvr>
                                      <p:to x="100000" y="60000"/>
                                    </p:animScale>
                                    <p:animScale>
                                      <p:cBhvr>
                                        <p:cTn id="23" dur="83" decel="50000">
                                          <p:stCondLst>
                                            <p:cond delay="338"/>
                                          </p:stCondLst>
                                        </p:cTn>
                                        <p:tgtEl>
                                          <p:spTgt spid="35846"/>
                                        </p:tgtEl>
                                      </p:cBhvr>
                                      <p:to x="100000" y="100000"/>
                                    </p:animScale>
                                    <p:animScale>
                                      <p:cBhvr>
                                        <p:cTn id="24" dur="13">
                                          <p:stCondLst>
                                            <p:cond delay="656"/>
                                          </p:stCondLst>
                                        </p:cTn>
                                        <p:tgtEl>
                                          <p:spTgt spid="35846"/>
                                        </p:tgtEl>
                                      </p:cBhvr>
                                      <p:to x="100000" y="80000"/>
                                    </p:animScale>
                                    <p:animScale>
                                      <p:cBhvr>
                                        <p:cTn id="25" dur="83" decel="50000">
                                          <p:stCondLst>
                                            <p:cond delay="669"/>
                                          </p:stCondLst>
                                        </p:cTn>
                                        <p:tgtEl>
                                          <p:spTgt spid="35846"/>
                                        </p:tgtEl>
                                      </p:cBhvr>
                                      <p:to x="100000" y="100000"/>
                                    </p:animScale>
                                    <p:animScale>
                                      <p:cBhvr>
                                        <p:cTn id="26" dur="13">
                                          <p:stCondLst>
                                            <p:cond delay="821"/>
                                          </p:stCondLst>
                                        </p:cTn>
                                        <p:tgtEl>
                                          <p:spTgt spid="35846"/>
                                        </p:tgtEl>
                                      </p:cBhvr>
                                      <p:to x="100000" y="90000"/>
                                    </p:animScale>
                                    <p:animScale>
                                      <p:cBhvr>
                                        <p:cTn id="27" dur="83" decel="50000">
                                          <p:stCondLst>
                                            <p:cond delay="834"/>
                                          </p:stCondLst>
                                        </p:cTn>
                                        <p:tgtEl>
                                          <p:spTgt spid="35846"/>
                                        </p:tgtEl>
                                      </p:cBhvr>
                                      <p:to x="100000" y="100000"/>
                                    </p:animScale>
                                    <p:animScale>
                                      <p:cBhvr>
                                        <p:cTn id="28" dur="13">
                                          <p:stCondLst>
                                            <p:cond delay="904"/>
                                          </p:stCondLst>
                                        </p:cTn>
                                        <p:tgtEl>
                                          <p:spTgt spid="35846"/>
                                        </p:tgtEl>
                                      </p:cBhvr>
                                      <p:to x="100000" y="95000"/>
                                    </p:animScale>
                                    <p:animScale>
                                      <p:cBhvr>
                                        <p:cTn id="29" dur="83" decel="50000">
                                          <p:stCondLst>
                                            <p:cond delay="917"/>
                                          </p:stCondLst>
                                        </p:cTn>
                                        <p:tgtEl>
                                          <p:spTgt spid="35846"/>
                                        </p:tgtEl>
                                      </p:cBhvr>
                                      <p:to x="100000" y="100000"/>
                                    </p:animScale>
                                  </p:childTnLst>
                                </p:cTn>
                              </p:par>
                              <p:par>
                                <p:cTn id="30" presetID="2" presetClass="entr" presetSubtype="2" fill="hold" nodeType="withEffect">
                                  <p:stCondLst>
                                    <p:cond delay="0"/>
                                  </p:stCondLst>
                                  <p:childTnLst>
                                    <p:set>
                                      <p:cBhvr>
                                        <p:cTn id="31" dur="1000" fill="hold">
                                          <p:stCondLst>
                                            <p:cond delay="0"/>
                                          </p:stCondLst>
                                        </p:cTn>
                                        <p:tgtEl>
                                          <p:spTgt spid="35845"/>
                                        </p:tgtEl>
                                        <p:attrNameLst>
                                          <p:attrName>style.visibility</p:attrName>
                                        </p:attrNameLst>
                                      </p:cBhvr>
                                      <p:to>
                                        <p:strVal val="visible"/>
                                      </p:to>
                                    </p:set>
                                    <p:anim calcmode="lin" valueType="num">
                                      <p:cBhvr additive="base">
                                        <p:cTn id="32" dur="1000" fill="hold"/>
                                        <p:tgtEl>
                                          <p:spTgt spid="35845"/>
                                        </p:tgtEl>
                                        <p:attrNameLst>
                                          <p:attrName>ppt_x</p:attrName>
                                        </p:attrNameLst>
                                      </p:cBhvr>
                                      <p:tavLst>
                                        <p:tav tm="0">
                                          <p:val>
                                            <p:strVal val="1+#ppt_w/2"/>
                                          </p:val>
                                        </p:tav>
                                        <p:tav tm="100000">
                                          <p:val>
                                            <p:strVal val="#ppt_x"/>
                                          </p:val>
                                        </p:tav>
                                      </p:tavLst>
                                    </p:anim>
                                    <p:anim calcmode="lin" valueType="num">
                                      <p:cBhvr additive="base">
                                        <p:cTn id="33" dur="1000" fill="hold"/>
                                        <p:tgtEl>
                                          <p:spTgt spid="35845"/>
                                        </p:tgtEl>
                                        <p:attrNameLst>
                                          <p:attrName>ppt_y</p:attrName>
                                        </p:attrNameLst>
                                      </p:cBhvr>
                                      <p:tavLst>
                                        <p:tav tm="0">
                                          <p:val>
                                            <p:strVal val="#ppt_y"/>
                                          </p:val>
                                        </p:tav>
                                        <p:tav tm="100000">
                                          <p:val>
                                            <p:strVal val="#ppt_y"/>
                                          </p:val>
                                        </p:tav>
                                      </p:tavLst>
                                    </p:anim>
                                  </p:childTnLst>
                                </p:cTn>
                              </p:par>
                              <p:par>
                                <p:cTn id="34" presetID="26" presetClass="entr" presetSubtype="0" fill="hold" grpId="0" nodeType="withEffect">
                                  <p:stCondLst>
                                    <p:cond delay="0"/>
                                  </p:stCondLst>
                                  <p:childTnLst>
                                    <p:set>
                                      <p:cBhvr>
                                        <p:cTn id="35" dur="1" fill="hold">
                                          <p:stCondLst>
                                            <p:cond delay="0"/>
                                          </p:stCondLst>
                                        </p:cTn>
                                        <p:tgtEl>
                                          <p:spTgt spid="35847"/>
                                        </p:tgtEl>
                                        <p:attrNameLst>
                                          <p:attrName>style.visibility</p:attrName>
                                        </p:attrNameLst>
                                      </p:cBhvr>
                                      <p:to>
                                        <p:strVal val="visible"/>
                                      </p:to>
                                    </p:set>
                                    <p:animEffect transition="in" filter="wipe(down)">
                                      <p:cBhvr>
                                        <p:cTn id="36" dur="290">
                                          <p:stCondLst>
                                            <p:cond delay="0"/>
                                          </p:stCondLst>
                                        </p:cTn>
                                        <p:tgtEl>
                                          <p:spTgt spid="35847"/>
                                        </p:tgtEl>
                                      </p:cBhvr>
                                    </p:animEffect>
                                    <p:anim calcmode="lin" valueType="num">
                                      <p:cBhvr>
                                        <p:cTn id="37" dur="911" tmFilter="0,0; 0.14,0.36; 0.43,0.73; 0.71,0.91; 1.0,1.0">
                                          <p:stCondLst>
                                            <p:cond delay="0"/>
                                          </p:stCondLst>
                                        </p:cTn>
                                        <p:tgtEl>
                                          <p:spTgt spid="35847"/>
                                        </p:tgtEl>
                                        <p:attrNameLst>
                                          <p:attrName>ppt_x</p:attrName>
                                        </p:attrNameLst>
                                      </p:cBhvr>
                                      <p:tavLst>
                                        <p:tav tm="0">
                                          <p:val>
                                            <p:strVal val="#ppt_x-0.25"/>
                                          </p:val>
                                        </p:tav>
                                        <p:tav tm="100000">
                                          <p:val>
                                            <p:strVal val="#ppt_x"/>
                                          </p:val>
                                        </p:tav>
                                      </p:tavLst>
                                    </p:anim>
                                    <p:anim calcmode="lin" valueType="num">
                                      <p:cBhvr>
                                        <p:cTn id="38" dur="332" tmFilter="0.0,0.0; 0.25,0.07; 0.50,0.2; 0.75,0.467; 1.0,1.0">
                                          <p:stCondLst>
                                            <p:cond delay="0"/>
                                          </p:stCondLst>
                                        </p:cTn>
                                        <p:tgtEl>
                                          <p:spTgt spid="35847"/>
                                        </p:tgtEl>
                                        <p:attrNameLst>
                                          <p:attrName>ppt_y</p:attrName>
                                        </p:attrNameLst>
                                      </p:cBhvr>
                                      <p:tavLst>
                                        <p:tav tm="0" fmla="#ppt_y-sin(pi*$)/3">
                                          <p:val>
                                            <p:fltVal val="0.500000"/>
                                          </p:val>
                                        </p:tav>
                                        <p:tav tm="100000">
                                          <p:val>
                                            <p:fltVal val="1.000000"/>
                                          </p:val>
                                        </p:tav>
                                      </p:tavLst>
                                    </p:anim>
                                    <p:anim calcmode="lin" valueType="num">
                                      <p:cBhvr>
                                        <p:cTn id="39" dur="332" tmFilter="0, 0; 0.125,0.2665; 0.25,0.4; 0.375,0.465; 0.5,0.5;  0.625,0.535; 0.75,0.6; 0.875,0.7335; 1,1">
                                          <p:stCondLst>
                                            <p:cond delay="332"/>
                                          </p:stCondLst>
                                        </p:cTn>
                                        <p:tgtEl>
                                          <p:spTgt spid="35847"/>
                                        </p:tgtEl>
                                        <p:attrNameLst>
                                          <p:attrName>ppt_y</p:attrName>
                                        </p:attrNameLst>
                                      </p:cBhvr>
                                      <p:tavLst>
                                        <p:tav tm="0" fmla="#ppt_y-sin(pi*$)/9">
                                          <p:val>
                                            <p:fltVal val="0.000000"/>
                                          </p:val>
                                        </p:tav>
                                        <p:tav tm="100000">
                                          <p:val>
                                            <p:fltVal val="1.000000"/>
                                          </p:val>
                                        </p:tav>
                                      </p:tavLst>
                                    </p:anim>
                                    <p:anim calcmode="lin" valueType="num">
                                      <p:cBhvr>
                                        <p:cTn id="40" dur="166" tmFilter="0, 0; 0.125,0.2665; 0.25,0.4; 0.375,0.465; 0.5,0.5;  0.625,0.535; 0.75,0.6; 0.875,0.7335; 1,1">
                                          <p:stCondLst>
                                            <p:cond delay="662"/>
                                          </p:stCondLst>
                                        </p:cTn>
                                        <p:tgtEl>
                                          <p:spTgt spid="35847"/>
                                        </p:tgtEl>
                                        <p:attrNameLst>
                                          <p:attrName>ppt_y</p:attrName>
                                        </p:attrNameLst>
                                      </p:cBhvr>
                                      <p:tavLst>
                                        <p:tav tm="0" fmla="#ppt_y-sin(pi*$)/27">
                                          <p:val>
                                            <p:fltVal val="0.000000"/>
                                          </p:val>
                                        </p:tav>
                                        <p:tav tm="100000">
                                          <p:val>
                                            <p:fltVal val="1.000000"/>
                                          </p:val>
                                        </p:tav>
                                      </p:tavLst>
                                    </p:anim>
                                    <p:anim calcmode="lin" valueType="num">
                                      <p:cBhvr>
                                        <p:cTn id="41" dur="82" tmFilter="0, 0; 0.125,0.2665; 0.25,0.4; 0.375,0.465; 0.5,0.5;  0.625,0.535; 0.75,0.6; 0.875,0.7335; 1,1">
                                          <p:stCondLst>
                                            <p:cond delay="828"/>
                                          </p:stCondLst>
                                        </p:cTn>
                                        <p:tgtEl>
                                          <p:spTgt spid="35847"/>
                                        </p:tgtEl>
                                        <p:attrNameLst>
                                          <p:attrName>ppt_y</p:attrName>
                                        </p:attrNameLst>
                                      </p:cBhvr>
                                      <p:tavLst>
                                        <p:tav tm="0" fmla="#ppt_y-sin(pi*$)/81">
                                          <p:val>
                                            <p:fltVal val="0.000000"/>
                                          </p:val>
                                        </p:tav>
                                        <p:tav tm="100000">
                                          <p:val>
                                            <p:fltVal val="1.000000"/>
                                          </p:val>
                                        </p:tav>
                                      </p:tavLst>
                                    </p:anim>
                                    <p:animScale>
                                      <p:cBhvr>
                                        <p:cTn id="42" dur="13">
                                          <p:stCondLst>
                                            <p:cond delay="325"/>
                                          </p:stCondLst>
                                        </p:cTn>
                                        <p:tgtEl>
                                          <p:spTgt spid="35847"/>
                                        </p:tgtEl>
                                      </p:cBhvr>
                                      <p:to x="100000" y="60000"/>
                                    </p:animScale>
                                    <p:animScale>
                                      <p:cBhvr>
                                        <p:cTn id="43" dur="83" decel="50000">
                                          <p:stCondLst>
                                            <p:cond delay="338"/>
                                          </p:stCondLst>
                                        </p:cTn>
                                        <p:tgtEl>
                                          <p:spTgt spid="35847"/>
                                        </p:tgtEl>
                                      </p:cBhvr>
                                      <p:to x="100000" y="100000"/>
                                    </p:animScale>
                                    <p:animScale>
                                      <p:cBhvr>
                                        <p:cTn id="44" dur="13">
                                          <p:stCondLst>
                                            <p:cond delay="656"/>
                                          </p:stCondLst>
                                        </p:cTn>
                                        <p:tgtEl>
                                          <p:spTgt spid="35847"/>
                                        </p:tgtEl>
                                      </p:cBhvr>
                                      <p:to x="100000" y="80000"/>
                                    </p:animScale>
                                    <p:animScale>
                                      <p:cBhvr>
                                        <p:cTn id="45" dur="83" decel="50000">
                                          <p:stCondLst>
                                            <p:cond delay="669"/>
                                          </p:stCondLst>
                                        </p:cTn>
                                        <p:tgtEl>
                                          <p:spTgt spid="35847"/>
                                        </p:tgtEl>
                                      </p:cBhvr>
                                      <p:to x="100000" y="100000"/>
                                    </p:animScale>
                                    <p:animScale>
                                      <p:cBhvr>
                                        <p:cTn id="46" dur="13">
                                          <p:stCondLst>
                                            <p:cond delay="821"/>
                                          </p:stCondLst>
                                        </p:cTn>
                                        <p:tgtEl>
                                          <p:spTgt spid="35847"/>
                                        </p:tgtEl>
                                      </p:cBhvr>
                                      <p:to x="100000" y="90000"/>
                                    </p:animScale>
                                    <p:animScale>
                                      <p:cBhvr>
                                        <p:cTn id="47" dur="83" decel="50000">
                                          <p:stCondLst>
                                            <p:cond delay="834"/>
                                          </p:stCondLst>
                                        </p:cTn>
                                        <p:tgtEl>
                                          <p:spTgt spid="35847"/>
                                        </p:tgtEl>
                                      </p:cBhvr>
                                      <p:to x="100000" y="100000"/>
                                    </p:animScale>
                                    <p:animScale>
                                      <p:cBhvr>
                                        <p:cTn id="48" dur="13">
                                          <p:stCondLst>
                                            <p:cond delay="904"/>
                                          </p:stCondLst>
                                        </p:cTn>
                                        <p:tgtEl>
                                          <p:spTgt spid="35847"/>
                                        </p:tgtEl>
                                      </p:cBhvr>
                                      <p:to x="100000" y="95000"/>
                                    </p:animScale>
                                    <p:animScale>
                                      <p:cBhvr>
                                        <p:cTn id="49" dur="83" decel="50000">
                                          <p:stCondLst>
                                            <p:cond delay="917"/>
                                          </p:stCondLst>
                                        </p:cTn>
                                        <p:tgtEl>
                                          <p:spTgt spid="35847"/>
                                        </p:tgtEl>
                                      </p:cBhvr>
                                      <p:to x="100000" y="100000"/>
                                    </p:animScale>
                                  </p:childTnLst>
                                </p:cTn>
                              </p:par>
                            </p:childTnLst>
                          </p:cTn>
                        </p:par>
                        <p:par>
                          <p:cTn id="50" fill="hold">
                            <p:stCondLst>
                              <p:cond delay="2000"/>
                            </p:stCondLst>
                            <p:childTnLst>
                              <p:par>
                                <p:cTn id="51" presetID="2" presetClass="entr" presetSubtype="4" fill="hold" grpId="1" nodeType="afterEffect">
                                  <p:stCondLst>
                                    <p:cond delay="0"/>
                                  </p:stCondLst>
                                  <p:childTnLst>
                                    <p:set>
                                      <p:cBhvr>
                                        <p:cTn id="52" dur="1000" fill="hold">
                                          <p:stCondLst>
                                            <p:cond delay="0"/>
                                          </p:stCondLst>
                                        </p:cTn>
                                        <p:tgtEl>
                                          <p:spTgt spid="14341">
                                            <p:txEl>
                                              <p:charRg st="0" end="4"/>
                                            </p:txEl>
                                          </p:spTgt>
                                        </p:tgtEl>
                                        <p:attrNameLst>
                                          <p:attrName>style.visibility</p:attrName>
                                        </p:attrNameLst>
                                      </p:cBhvr>
                                      <p:to>
                                        <p:strVal val="visible"/>
                                      </p:to>
                                    </p:set>
                                    <p:anim calcmode="lin" valueType="num">
                                      <p:cBhvr additive="base">
                                        <p:cTn id="53" dur="1000" fill="hold"/>
                                        <p:tgtEl>
                                          <p:spTgt spid="14341">
                                            <p:txEl>
                                              <p:charRg st="0" end="4"/>
                                            </p:txEl>
                                          </p:spTgt>
                                        </p:tgtEl>
                                        <p:attrNameLst>
                                          <p:attrName>ppt_x</p:attrName>
                                        </p:attrNameLst>
                                      </p:cBhvr>
                                      <p:tavLst>
                                        <p:tav tm="0">
                                          <p:val>
                                            <p:strVal val="#ppt_x"/>
                                          </p:val>
                                        </p:tav>
                                        <p:tav tm="100000">
                                          <p:val>
                                            <p:strVal val="#ppt_x"/>
                                          </p:val>
                                        </p:tav>
                                      </p:tavLst>
                                    </p:anim>
                                    <p:anim calcmode="lin" valueType="num">
                                      <p:cBhvr additive="base">
                                        <p:cTn id="54" dur="1000" fill="hold"/>
                                        <p:tgtEl>
                                          <p:spTgt spid="14341">
                                            <p:txEl>
                                              <p:charRg st="0" end="4"/>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1" nodeType="withEffect">
                                  <p:stCondLst>
                                    <p:cond delay="0"/>
                                  </p:stCondLst>
                                  <p:childTnLst>
                                    <p:set>
                                      <p:cBhvr>
                                        <p:cTn id="56" dur="1000" fill="hold">
                                          <p:stCondLst>
                                            <p:cond delay="0"/>
                                          </p:stCondLst>
                                        </p:cTn>
                                        <p:tgtEl>
                                          <p:spTgt spid="14341">
                                            <p:txEl>
                                              <p:charRg st="4" end="25"/>
                                            </p:txEl>
                                          </p:spTgt>
                                        </p:tgtEl>
                                        <p:attrNameLst>
                                          <p:attrName>style.visibility</p:attrName>
                                        </p:attrNameLst>
                                      </p:cBhvr>
                                      <p:to>
                                        <p:strVal val="visible"/>
                                      </p:to>
                                    </p:set>
                                    <p:anim calcmode="lin" valueType="num">
                                      <p:cBhvr additive="base">
                                        <p:cTn id="57" dur="1000" fill="hold"/>
                                        <p:tgtEl>
                                          <p:spTgt spid="14341">
                                            <p:txEl>
                                              <p:charRg st="4" end="25"/>
                                            </p:txEl>
                                          </p:spTgt>
                                        </p:tgtEl>
                                        <p:attrNameLst>
                                          <p:attrName>ppt_x</p:attrName>
                                        </p:attrNameLst>
                                      </p:cBhvr>
                                      <p:tavLst>
                                        <p:tav tm="0">
                                          <p:val>
                                            <p:strVal val="#ppt_x"/>
                                          </p:val>
                                        </p:tav>
                                        <p:tav tm="100000">
                                          <p:val>
                                            <p:strVal val="#ppt_x"/>
                                          </p:val>
                                        </p:tav>
                                      </p:tavLst>
                                    </p:anim>
                                    <p:anim calcmode="lin" valueType="num">
                                      <p:cBhvr additive="base">
                                        <p:cTn id="58" dur="1000" fill="hold"/>
                                        <p:tgtEl>
                                          <p:spTgt spid="14341">
                                            <p:txEl>
                                              <p:charRg st="4" end="25"/>
                                            </p:txEl>
                                          </p:spTgt>
                                        </p:tgtEl>
                                        <p:attrNameLst>
                                          <p:attrName>ppt_y</p:attrName>
                                        </p:attrNameLst>
                                      </p:cBhvr>
                                      <p:tavLst>
                                        <p:tav tm="0">
                                          <p:val>
                                            <p:strVal val="1+#ppt_h/2"/>
                                          </p:val>
                                        </p:tav>
                                        <p:tav tm="100000">
                                          <p:val>
                                            <p:strVal val="#ppt_y"/>
                                          </p:val>
                                        </p:tav>
                                      </p:tavLst>
                                    </p:anim>
                                  </p:childTnLst>
                                </p:cTn>
                              </p:par>
                              <p:par>
                                <p:cTn id="59" presetID="2" presetClass="entr" presetSubtype="4" fill="hold" grpId="1" nodeType="withEffect">
                                  <p:stCondLst>
                                    <p:cond delay="0"/>
                                  </p:stCondLst>
                                  <p:childTnLst>
                                    <p:set>
                                      <p:cBhvr>
                                        <p:cTn id="60" dur="1000" fill="hold">
                                          <p:stCondLst>
                                            <p:cond delay="0"/>
                                          </p:stCondLst>
                                        </p:cTn>
                                        <p:tgtEl>
                                          <p:spTgt spid="14341">
                                            <p:txEl>
                                              <p:charRg st="25" end="35"/>
                                            </p:txEl>
                                          </p:spTgt>
                                        </p:tgtEl>
                                        <p:attrNameLst>
                                          <p:attrName>style.visibility</p:attrName>
                                        </p:attrNameLst>
                                      </p:cBhvr>
                                      <p:to>
                                        <p:strVal val="visible"/>
                                      </p:to>
                                    </p:set>
                                    <p:anim calcmode="lin" valueType="num">
                                      <p:cBhvr additive="base">
                                        <p:cTn id="61" dur="1000" fill="hold"/>
                                        <p:tgtEl>
                                          <p:spTgt spid="14341">
                                            <p:txEl>
                                              <p:charRg st="25" end="35"/>
                                            </p:txEl>
                                          </p:spTgt>
                                        </p:tgtEl>
                                        <p:attrNameLst>
                                          <p:attrName>ppt_x</p:attrName>
                                        </p:attrNameLst>
                                      </p:cBhvr>
                                      <p:tavLst>
                                        <p:tav tm="0">
                                          <p:val>
                                            <p:strVal val="#ppt_x"/>
                                          </p:val>
                                        </p:tav>
                                        <p:tav tm="100000">
                                          <p:val>
                                            <p:strVal val="#ppt_x"/>
                                          </p:val>
                                        </p:tav>
                                      </p:tavLst>
                                    </p:anim>
                                    <p:anim calcmode="lin" valueType="num">
                                      <p:cBhvr additive="base">
                                        <p:cTn id="62" dur="1000" fill="hold"/>
                                        <p:tgtEl>
                                          <p:spTgt spid="14341">
                                            <p:txEl>
                                              <p:charRg st="25" end="35"/>
                                            </p:txEl>
                                          </p:spTgt>
                                        </p:tgtEl>
                                        <p:attrNameLst>
                                          <p:attrName>ppt_y</p:attrName>
                                        </p:attrNameLst>
                                      </p:cBhvr>
                                      <p:tavLst>
                                        <p:tav tm="0">
                                          <p:val>
                                            <p:strVal val="1+#ppt_h/2"/>
                                          </p:val>
                                        </p:tav>
                                        <p:tav tm="100000">
                                          <p:val>
                                            <p:strVal val="#ppt_y"/>
                                          </p:val>
                                        </p:tav>
                                      </p:tavLst>
                                    </p:anim>
                                  </p:childTnLst>
                                </p:cTn>
                              </p:par>
                              <p:par>
                                <p:cTn id="63" presetID="2" presetClass="entr" presetSubtype="4" fill="hold" grpId="1" nodeType="withEffect">
                                  <p:stCondLst>
                                    <p:cond delay="0"/>
                                  </p:stCondLst>
                                  <p:childTnLst>
                                    <p:set>
                                      <p:cBhvr>
                                        <p:cTn id="64" dur="1000" fill="hold">
                                          <p:stCondLst>
                                            <p:cond delay="0"/>
                                          </p:stCondLst>
                                        </p:cTn>
                                        <p:tgtEl>
                                          <p:spTgt spid="14341">
                                            <p:txEl>
                                              <p:charRg st="35" end="41"/>
                                            </p:txEl>
                                          </p:spTgt>
                                        </p:tgtEl>
                                        <p:attrNameLst>
                                          <p:attrName>style.visibility</p:attrName>
                                        </p:attrNameLst>
                                      </p:cBhvr>
                                      <p:to>
                                        <p:strVal val="visible"/>
                                      </p:to>
                                    </p:set>
                                    <p:anim calcmode="lin" valueType="num">
                                      <p:cBhvr additive="base">
                                        <p:cTn id="65" dur="1000" fill="hold"/>
                                        <p:tgtEl>
                                          <p:spTgt spid="14341">
                                            <p:txEl>
                                              <p:charRg st="35" end="41"/>
                                            </p:txEl>
                                          </p:spTgt>
                                        </p:tgtEl>
                                        <p:attrNameLst>
                                          <p:attrName>ppt_x</p:attrName>
                                        </p:attrNameLst>
                                      </p:cBhvr>
                                      <p:tavLst>
                                        <p:tav tm="0">
                                          <p:val>
                                            <p:strVal val="#ppt_x"/>
                                          </p:val>
                                        </p:tav>
                                        <p:tav tm="100000">
                                          <p:val>
                                            <p:strVal val="#ppt_x"/>
                                          </p:val>
                                        </p:tav>
                                      </p:tavLst>
                                    </p:anim>
                                    <p:anim calcmode="lin" valueType="num">
                                      <p:cBhvr additive="base">
                                        <p:cTn id="66" dur="1000" fill="hold"/>
                                        <p:tgtEl>
                                          <p:spTgt spid="14341">
                                            <p:txEl>
                                              <p:charRg st="35" end="41"/>
                                            </p:txEl>
                                          </p:spTgt>
                                        </p:tgtEl>
                                        <p:attrNameLst>
                                          <p:attrName>ppt_y</p:attrName>
                                        </p:attrNameLst>
                                      </p:cBhvr>
                                      <p:tavLst>
                                        <p:tav tm="0">
                                          <p:val>
                                            <p:strVal val="1+#ppt_h/2"/>
                                          </p:val>
                                        </p:tav>
                                        <p:tav tm="100000">
                                          <p:val>
                                            <p:strVal val="#ppt_y"/>
                                          </p:val>
                                        </p:tav>
                                      </p:tavLst>
                                    </p:anim>
                                  </p:childTnLst>
                                </p:cTn>
                              </p:par>
                            </p:childTnLst>
                          </p:cTn>
                        </p:par>
                        <p:par>
                          <p:cTn id="67" fill="hold">
                            <p:stCondLst>
                              <p:cond delay="3000"/>
                            </p:stCondLst>
                            <p:childTnLst>
                              <p:par>
                                <p:cTn id="68" presetID="2" presetClass="entr" presetSubtype="4" fill="hold" grpId="0" nodeType="afterEffect">
                                  <p:stCondLst>
                                    <p:cond delay="0"/>
                                  </p:stCondLst>
                                  <p:childTnLst>
                                    <p:set>
                                      <p:cBhvr>
                                        <p:cTn id="69" dur="1000" fill="hold">
                                          <p:stCondLst>
                                            <p:cond delay="0"/>
                                          </p:stCondLst>
                                        </p:cTn>
                                        <p:tgtEl>
                                          <p:spTgt spid="14342">
                                            <p:txEl>
                                              <p:charRg st="0" end="3"/>
                                            </p:txEl>
                                          </p:spTgt>
                                        </p:tgtEl>
                                        <p:attrNameLst>
                                          <p:attrName>style.visibility</p:attrName>
                                        </p:attrNameLst>
                                      </p:cBhvr>
                                      <p:to>
                                        <p:strVal val="visible"/>
                                      </p:to>
                                    </p:set>
                                    <p:anim calcmode="lin" valueType="num">
                                      <p:cBhvr additive="base">
                                        <p:cTn id="70" dur="1000" fill="hold"/>
                                        <p:tgtEl>
                                          <p:spTgt spid="14342">
                                            <p:txEl>
                                              <p:charRg st="0" end="3"/>
                                            </p:txEl>
                                          </p:spTgt>
                                        </p:tgtEl>
                                        <p:attrNameLst>
                                          <p:attrName>ppt_x</p:attrName>
                                        </p:attrNameLst>
                                      </p:cBhvr>
                                      <p:tavLst>
                                        <p:tav tm="0">
                                          <p:val>
                                            <p:strVal val="#ppt_x"/>
                                          </p:val>
                                        </p:tav>
                                        <p:tav tm="100000">
                                          <p:val>
                                            <p:strVal val="#ppt_x"/>
                                          </p:val>
                                        </p:tav>
                                      </p:tavLst>
                                    </p:anim>
                                    <p:anim calcmode="lin" valueType="num">
                                      <p:cBhvr additive="base">
                                        <p:cTn id="71" dur="1000" fill="hold"/>
                                        <p:tgtEl>
                                          <p:spTgt spid="14342">
                                            <p:txEl>
                                              <p:charRg st="0" end="3"/>
                                            </p:txEl>
                                          </p:spTgt>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000" fill="hold">
                                          <p:stCondLst>
                                            <p:cond delay="0"/>
                                          </p:stCondLst>
                                        </p:cTn>
                                        <p:tgtEl>
                                          <p:spTgt spid="14342">
                                            <p:txEl>
                                              <p:charRg st="3" end="21"/>
                                            </p:txEl>
                                          </p:spTgt>
                                        </p:tgtEl>
                                        <p:attrNameLst>
                                          <p:attrName>style.visibility</p:attrName>
                                        </p:attrNameLst>
                                      </p:cBhvr>
                                      <p:to>
                                        <p:strVal val="visible"/>
                                      </p:to>
                                    </p:set>
                                    <p:anim calcmode="lin" valueType="num">
                                      <p:cBhvr additive="base">
                                        <p:cTn id="74" dur="1000" fill="hold"/>
                                        <p:tgtEl>
                                          <p:spTgt spid="14342">
                                            <p:txEl>
                                              <p:charRg st="3" end="21"/>
                                            </p:txEl>
                                          </p:spTgt>
                                        </p:tgtEl>
                                        <p:attrNameLst>
                                          <p:attrName>ppt_x</p:attrName>
                                        </p:attrNameLst>
                                      </p:cBhvr>
                                      <p:tavLst>
                                        <p:tav tm="0">
                                          <p:val>
                                            <p:strVal val="#ppt_x"/>
                                          </p:val>
                                        </p:tav>
                                        <p:tav tm="100000">
                                          <p:val>
                                            <p:strVal val="#ppt_x"/>
                                          </p:val>
                                        </p:tav>
                                      </p:tavLst>
                                    </p:anim>
                                    <p:anim calcmode="lin" valueType="num">
                                      <p:cBhvr additive="base">
                                        <p:cTn id="75" dur="1000" fill="hold"/>
                                        <p:tgtEl>
                                          <p:spTgt spid="14342">
                                            <p:txEl>
                                              <p:charRg st="3" end="21"/>
                                            </p:txEl>
                                          </p:spTgt>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000" fill="hold">
                                          <p:stCondLst>
                                            <p:cond delay="0"/>
                                          </p:stCondLst>
                                        </p:cTn>
                                        <p:tgtEl>
                                          <p:spTgt spid="14342">
                                            <p:txEl>
                                              <p:charRg st="21" end="31"/>
                                            </p:txEl>
                                          </p:spTgt>
                                        </p:tgtEl>
                                        <p:attrNameLst>
                                          <p:attrName>style.visibility</p:attrName>
                                        </p:attrNameLst>
                                      </p:cBhvr>
                                      <p:to>
                                        <p:strVal val="visible"/>
                                      </p:to>
                                    </p:set>
                                    <p:anim calcmode="lin" valueType="num">
                                      <p:cBhvr additive="base">
                                        <p:cTn id="78" dur="1000" fill="hold"/>
                                        <p:tgtEl>
                                          <p:spTgt spid="14342">
                                            <p:txEl>
                                              <p:charRg st="21" end="31"/>
                                            </p:txEl>
                                          </p:spTgt>
                                        </p:tgtEl>
                                        <p:attrNameLst>
                                          <p:attrName>ppt_x</p:attrName>
                                        </p:attrNameLst>
                                      </p:cBhvr>
                                      <p:tavLst>
                                        <p:tav tm="0">
                                          <p:val>
                                            <p:strVal val="#ppt_x"/>
                                          </p:val>
                                        </p:tav>
                                        <p:tav tm="100000">
                                          <p:val>
                                            <p:strVal val="#ppt_x"/>
                                          </p:val>
                                        </p:tav>
                                      </p:tavLst>
                                    </p:anim>
                                    <p:anim calcmode="lin" valueType="num">
                                      <p:cBhvr additive="base">
                                        <p:cTn id="79" dur="1000" fill="hold"/>
                                        <p:tgtEl>
                                          <p:spTgt spid="14342">
                                            <p:txEl>
                                              <p:charRg st="21" end="31"/>
                                            </p:txEl>
                                          </p:spTgt>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000" fill="hold">
                                          <p:stCondLst>
                                            <p:cond delay="0"/>
                                          </p:stCondLst>
                                        </p:cTn>
                                        <p:tgtEl>
                                          <p:spTgt spid="14342">
                                            <p:txEl>
                                              <p:charRg st="31" end="37"/>
                                            </p:txEl>
                                          </p:spTgt>
                                        </p:tgtEl>
                                        <p:attrNameLst>
                                          <p:attrName>style.visibility</p:attrName>
                                        </p:attrNameLst>
                                      </p:cBhvr>
                                      <p:to>
                                        <p:strVal val="visible"/>
                                      </p:to>
                                    </p:set>
                                    <p:anim calcmode="lin" valueType="num">
                                      <p:cBhvr additive="base">
                                        <p:cTn id="82" dur="1000" fill="hold"/>
                                        <p:tgtEl>
                                          <p:spTgt spid="14342">
                                            <p:txEl>
                                              <p:charRg st="31" end="37"/>
                                            </p:txEl>
                                          </p:spTgt>
                                        </p:tgtEl>
                                        <p:attrNameLst>
                                          <p:attrName>ppt_x</p:attrName>
                                        </p:attrNameLst>
                                      </p:cBhvr>
                                      <p:tavLst>
                                        <p:tav tm="0">
                                          <p:val>
                                            <p:strVal val="#ppt_x"/>
                                          </p:val>
                                        </p:tav>
                                        <p:tav tm="100000">
                                          <p:val>
                                            <p:strVal val="#ppt_x"/>
                                          </p:val>
                                        </p:tav>
                                      </p:tavLst>
                                    </p:anim>
                                    <p:anim calcmode="lin" valueType="num">
                                      <p:cBhvr additive="base">
                                        <p:cTn id="83" dur="1000" fill="hold"/>
                                        <p:tgtEl>
                                          <p:spTgt spid="14342">
                                            <p:txEl>
                                              <p:charRg st="31" end="3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1" grpId="0"/>
      <p:bldP spid="35846" grpId="0"/>
      <p:bldP spid="35847" grpId="0"/>
      <p:bldP spid="14341" grpId="1" uiExpand="1" build="p"/>
      <p:bldP spid="14342"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18435" name="内容占位符 18434"/>
          <p:cNvSpPr>
            <a:spLocks noGrp="1"/>
          </p:cNvSpPr>
          <p:nvPr>
            <p:ph idx="4294967295"/>
          </p:nvPr>
        </p:nvSpPr>
        <p:spPr>
          <a:xfrm>
            <a:off x="2230438" y="1028700"/>
            <a:ext cx="7672387" cy="4525963"/>
          </a:xfrm>
        </p:spPr>
        <p:txBody>
          <a:bodyPr anchor="t" anchorCtr="0"/>
          <a:p>
            <a:pPr>
              <a:lnSpc>
                <a:spcPct val="150000"/>
              </a:lnSpc>
              <a:buNone/>
            </a:pPr>
            <a:r>
              <a:rPr lang="en-US" altLang="zh-CN" sz="5400" b="1" dirty="0">
                <a:solidFill>
                  <a:srgbClr val="000099"/>
                </a:solidFill>
              </a:rPr>
              <a:t>  </a:t>
            </a:r>
            <a:r>
              <a:rPr lang="zh-CN" altLang="en-US" sz="5400" b="1" dirty="0">
                <a:latin typeface="华文中宋" panose="02010600040101010101" charset="-122"/>
                <a:ea typeface="华文中宋" panose="02010600040101010101" charset="-122"/>
              </a:rPr>
              <a:t>大师已然作古，</a:t>
            </a:r>
            <a:endParaRPr lang="zh-CN" altLang="en-US" sz="5400" b="1" dirty="0">
              <a:latin typeface="华文中宋" panose="02010600040101010101" charset="-122"/>
              <a:ea typeface="华文中宋" panose="02010600040101010101" charset="-122"/>
            </a:endParaRPr>
          </a:p>
          <a:p>
            <a:pPr>
              <a:lnSpc>
                <a:spcPct val="150000"/>
              </a:lnSpc>
              <a:buNone/>
            </a:pPr>
            <a:r>
              <a:rPr lang="zh-CN" altLang="en-US" sz="5400" b="1" dirty="0">
                <a:latin typeface="华文中宋" panose="02010600040101010101" charset="-122"/>
                <a:ea typeface="华文中宋" panose="02010600040101010101" charset="-122"/>
              </a:rPr>
              <a:t>  留给我们的却是久久的</a:t>
            </a:r>
            <a:endParaRPr lang="zh-CN" altLang="en-US" sz="5400" b="1" dirty="0">
              <a:latin typeface="华文中宋" panose="02010600040101010101" charset="-122"/>
              <a:ea typeface="华文中宋" panose="02010600040101010101" charset="-122"/>
            </a:endParaRPr>
          </a:p>
          <a:p>
            <a:pPr>
              <a:lnSpc>
                <a:spcPct val="150000"/>
              </a:lnSpc>
              <a:buNone/>
            </a:pPr>
            <a:r>
              <a:rPr lang="zh-CN" altLang="en-US" sz="5400" b="1" dirty="0">
                <a:latin typeface="华文中宋" panose="02010600040101010101" charset="-122"/>
                <a:ea typeface="华文中宋" panose="02010600040101010101" charset="-122"/>
              </a:rPr>
              <a:t>  沉思</a:t>
            </a:r>
            <a:r>
              <a:rPr lang="en-US" altLang="zh-CN" sz="5400" b="1">
                <a:latin typeface="华文中宋" panose="02010600040101010101" charset="-122"/>
                <a:ea typeface="华文中宋" panose="02010600040101010101" charset="-122"/>
              </a:rPr>
              <a:t>……</a:t>
            </a:r>
            <a:endParaRPr lang="en-US" altLang="zh-CN" sz="5400" b="1">
              <a:latin typeface="华文中宋" panose="02010600040101010101" charset="-122"/>
              <a:ea typeface="华文中宋" panose="02010600040101010101" charset="-122"/>
            </a:endParaRPr>
          </a:p>
        </p:txBody>
      </p:sp>
      <p:sp>
        <p:nvSpPr>
          <p:cNvPr id="45058"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8435">
                                            <p:txEl>
                                              <p:charRg st="0" end="10"/>
                                            </p:txEl>
                                          </p:spTgt>
                                        </p:tgtEl>
                                        <p:attrNameLst>
                                          <p:attrName>style.visibility</p:attrName>
                                        </p:attrNameLst>
                                      </p:cBhvr>
                                      <p:to>
                                        <p:strVal val="visible"/>
                                      </p:to>
                                    </p:set>
                                    <p:anim calcmode="lin" valueType="num">
                                      <p:cBhvr>
                                        <p:cTn id="7" dur="1000" fill="hold"/>
                                        <p:tgtEl>
                                          <p:spTgt spid="18435">
                                            <p:txEl>
                                              <p:charRg st="0" end="10"/>
                                            </p:txEl>
                                          </p:spTgt>
                                        </p:tgtEl>
                                        <p:attrNameLst>
                                          <p:attrName>ppt_w</p:attrName>
                                        </p:attrNameLst>
                                      </p:cBhvr>
                                      <p:tavLst>
                                        <p:tav tm="0">
                                          <p:val>
                                            <p:strVal val="#ppt_w*0.70"/>
                                          </p:val>
                                        </p:tav>
                                        <p:tav tm="100000">
                                          <p:val>
                                            <p:strVal val="#ppt_w"/>
                                          </p:val>
                                        </p:tav>
                                      </p:tavLst>
                                    </p:anim>
                                    <p:anim calcmode="lin" valueType="num">
                                      <p:cBhvr>
                                        <p:cTn id="8" dur="1000" fill="hold"/>
                                        <p:tgtEl>
                                          <p:spTgt spid="18435">
                                            <p:txEl>
                                              <p:charRg st="0" end="10"/>
                                            </p:txEl>
                                          </p:spTgt>
                                        </p:tgtEl>
                                        <p:attrNameLst>
                                          <p:attrName>ppt_h</p:attrName>
                                        </p:attrNameLst>
                                      </p:cBhvr>
                                      <p:tavLst>
                                        <p:tav tm="0">
                                          <p:val>
                                            <p:strVal val="#ppt_h"/>
                                          </p:val>
                                        </p:tav>
                                        <p:tav tm="100000">
                                          <p:val>
                                            <p:strVal val="#ppt_h"/>
                                          </p:val>
                                        </p:tav>
                                      </p:tavLst>
                                    </p:anim>
                                    <p:animEffect transition="in" filter="fade">
                                      <p:cBhvr>
                                        <p:cTn id="9" dur="1000"/>
                                        <p:tgtEl>
                                          <p:spTgt spid="18435">
                                            <p:txEl>
                                              <p:charRg st="0" end="10"/>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8435">
                                            <p:txEl>
                                              <p:charRg st="10" end="23"/>
                                            </p:txEl>
                                          </p:spTgt>
                                        </p:tgtEl>
                                        <p:attrNameLst>
                                          <p:attrName>style.visibility</p:attrName>
                                        </p:attrNameLst>
                                      </p:cBhvr>
                                      <p:to>
                                        <p:strVal val="visible"/>
                                      </p:to>
                                    </p:set>
                                    <p:anim calcmode="lin" valueType="num">
                                      <p:cBhvr>
                                        <p:cTn id="12" dur="1000" fill="hold"/>
                                        <p:tgtEl>
                                          <p:spTgt spid="18435">
                                            <p:txEl>
                                              <p:charRg st="10" end="23"/>
                                            </p:txEl>
                                          </p:spTgt>
                                        </p:tgtEl>
                                        <p:attrNameLst>
                                          <p:attrName>ppt_w</p:attrName>
                                        </p:attrNameLst>
                                      </p:cBhvr>
                                      <p:tavLst>
                                        <p:tav tm="0">
                                          <p:val>
                                            <p:strVal val="#ppt_w*0.70"/>
                                          </p:val>
                                        </p:tav>
                                        <p:tav tm="100000">
                                          <p:val>
                                            <p:strVal val="#ppt_w"/>
                                          </p:val>
                                        </p:tav>
                                      </p:tavLst>
                                    </p:anim>
                                    <p:anim calcmode="lin" valueType="num">
                                      <p:cBhvr>
                                        <p:cTn id="13" dur="1000" fill="hold"/>
                                        <p:tgtEl>
                                          <p:spTgt spid="18435">
                                            <p:txEl>
                                              <p:charRg st="10" end="23"/>
                                            </p:txEl>
                                          </p:spTgt>
                                        </p:tgtEl>
                                        <p:attrNameLst>
                                          <p:attrName>ppt_h</p:attrName>
                                        </p:attrNameLst>
                                      </p:cBhvr>
                                      <p:tavLst>
                                        <p:tav tm="0">
                                          <p:val>
                                            <p:strVal val="#ppt_h"/>
                                          </p:val>
                                        </p:tav>
                                        <p:tav tm="100000">
                                          <p:val>
                                            <p:strVal val="#ppt_h"/>
                                          </p:val>
                                        </p:tav>
                                      </p:tavLst>
                                    </p:anim>
                                    <p:animEffect transition="in" filter="fade">
                                      <p:cBhvr>
                                        <p:cTn id="14" dur="1000"/>
                                        <p:tgtEl>
                                          <p:spTgt spid="18435">
                                            <p:txEl>
                                              <p:charRg st="10" end="23"/>
                                            </p:txEl>
                                          </p:spTgt>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18435">
                                            <p:txEl>
                                              <p:charRg st="23" end="30"/>
                                            </p:txEl>
                                          </p:spTgt>
                                        </p:tgtEl>
                                        <p:attrNameLst>
                                          <p:attrName>style.visibility</p:attrName>
                                        </p:attrNameLst>
                                      </p:cBhvr>
                                      <p:to>
                                        <p:strVal val="visible"/>
                                      </p:to>
                                    </p:set>
                                    <p:anim calcmode="lin" valueType="num">
                                      <p:cBhvr>
                                        <p:cTn id="17" dur="1000" fill="hold"/>
                                        <p:tgtEl>
                                          <p:spTgt spid="18435">
                                            <p:txEl>
                                              <p:charRg st="23" end="30"/>
                                            </p:txEl>
                                          </p:spTgt>
                                        </p:tgtEl>
                                        <p:attrNameLst>
                                          <p:attrName>ppt_w</p:attrName>
                                        </p:attrNameLst>
                                      </p:cBhvr>
                                      <p:tavLst>
                                        <p:tav tm="0">
                                          <p:val>
                                            <p:strVal val="#ppt_w*0.70"/>
                                          </p:val>
                                        </p:tav>
                                        <p:tav tm="100000">
                                          <p:val>
                                            <p:strVal val="#ppt_w"/>
                                          </p:val>
                                        </p:tav>
                                      </p:tavLst>
                                    </p:anim>
                                    <p:anim calcmode="lin" valueType="num">
                                      <p:cBhvr>
                                        <p:cTn id="18" dur="1000" fill="hold"/>
                                        <p:tgtEl>
                                          <p:spTgt spid="18435">
                                            <p:txEl>
                                              <p:charRg st="23" end="30"/>
                                            </p:txEl>
                                          </p:spTgt>
                                        </p:tgtEl>
                                        <p:attrNameLst>
                                          <p:attrName>ppt_h</p:attrName>
                                        </p:attrNameLst>
                                      </p:cBhvr>
                                      <p:tavLst>
                                        <p:tav tm="0">
                                          <p:val>
                                            <p:strVal val="#ppt_h"/>
                                          </p:val>
                                        </p:tav>
                                        <p:tav tm="100000">
                                          <p:val>
                                            <p:strVal val="#ppt_h"/>
                                          </p:val>
                                        </p:tav>
                                      </p:tavLst>
                                    </p:anim>
                                    <p:animEffect transition="in" filter="fade">
                                      <p:cBhvr>
                                        <p:cTn id="19" dur="1000"/>
                                        <p:tgtEl>
                                          <p:spTgt spid="18435">
                                            <p:txEl>
                                              <p:charRg st="23" end="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框 49155"/>
          <p:cNvSpPr txBox="1"/>
          <p:nvPr/>
        </p:nvSpPr>
        <p:spPr>
          <a:xfrm>
            <a:off x="441325" y="142875"/>
            <a:ext cx="11156315" cy="1198880"/>
          </a:xfrm>
          <a:prstGeom prst="rect">
            <a:avLst/>
          </a:prstGeom>
          <a:noFill/>
          <a:ln w="9525">
            <a:noFill/>
          </a:ln>
        </p:spPr>
        <p:txBody>
          <a:bodyPr wrap="square" anchor="t" anchorCtr="0">
            <a:spAutoFit/>
          </a:bodyPr>
          <a:p>
            <a:r>
              <a:rPr lang="en-US" altLang="zh-CN" sz="3600" b="1" dirty="0">
                <a:solidFill>
                  <a:srgbClr val="000099"/>
                </a:solidFill>
                <a:latin typeface="华文中宋" panose="02010600040101010101" charset="-122"/>
                <a:ea typeface="华文中宋" panose="02010600040101010101" charset="-122"/>
              </a:rPr>
              <a:t>2</a:t>
            </a:r>
            <a:r>
              <a:rPr lang="zh-CN" altLang="en-US" sz="3600" b="1" dirty="0">
                <a:solidFill>
                  <a:srgbClr val="000099"/>
                </a:solidFill>
                <a:latin typeface="华文中宋" panose="02010600040101010101" charset="-122"/>
                <a:ea typeface="华文中宋" panose="02010600040101010101" charset="-122"/>
              </a:rPr>
              <a:t>、</a:t>
            </a:r>
            <a:r>
              <a:rPr lang="en-US" altLang="zh-CN" sz="3600" b="1" dirty="0">
                <a:solidFill>
                  <a:srgbClr val="000099"/>
                </a:solidFill>
                <a:latin typeface="华文中宋" panose="02010600040101010101" charset="-122"/>
                <a:ea typeface="华文中宋" panose="02010600040101010101" charset="-122"/>
              </a:rPr>
              <a:t> </a:t>
            </a:r>
            <a:r>
              <a:rPr lang="zh-CN" altLang="en-US" sz="3600" b="1" dirty="0">
                <a:solidFill>
                  <a:srgbClr val="000099"/>
                </a:solidFill>
                <a:latin typeface="华文中宋" panose="02010600040101010101" charset="-122"/>
                <a:ea typeface="华文中宋" panose="02010600040101010101" charset="-122"/>
              </a:rPr>
              <a:t>人们称海明威的作品具有“电报式风格”，在本文中，这种特点有哪些体现？</a:t>
            </a:r>
            <a:endParaRPr lang="zh-CN" altLang="en-US" sz="3600" b="1" dirty="0">
              <a:solidFill>
                <a:srgbClr val="000099"/>
              </a:solidFill>
              <a:latin typeface="华文中宋" panose="02010600040101010101" charset="-122"/>
              <a:ea typeface="华文中宋" panose="02010600040101010101" charset="-122"/>
            </a:endParaRPr>
          </a:p>
        </p:txBody>
      </p:sp>
      <p:sp>
        <p:nvSpPr>
          <p:cNvPr id="31746" name="文本框 49156"/>
          <p:cNvSpPr txBox="1"/>
          <p:nvPr/>
        </p:nvSpPr>
        <p:spPr>
          <a:xfrm>
            <a:off x="581025" y="1430655"/>
            <a:ext cx="11015980" cy="5128895"/>
          </a:xfrm>
          <a:prstGeom prst="rect">
            <a:avLst/>
          </a:prstGeom>
          <a:noFill/>
          <a:ln w="9525">
            <a:noFill/>
          </a:ln>
        </p:spPr>
        <p:txBody>
          <a:bodyPr wrap="square" anchor="t" anchorCtr="0">
            <a:spAutoFit/>
          </a:bodyPr>
          <a:p>
            <a:pPr>
              <a:lnSpc>
                <a:spcPct val="130000"/>
              </a:lnSpc>
            </a:pPr>
            <a:r>
              <a:rPr lang="zh-CN" altLang="en-US" sz="2800" b="1" dirty="0">
                <a:solidFill>
                  <a:srgbClr val="FF0000"/>
                </a:solidFill>
                <a:latin typeface="华文中宋" panose="02010600040101010101" charset="-122"/>
                <a:ea typeface="华文中宋" panose="02010600040101010101" charset="-122"/>
              </a:rPr>
              <a:t>① 结构上的单纯性，人物少到不能再少，情节不枝不蔓，主人公性格单一而鲜明。</a:t>
            </a:r>
            <a:r>
              <a:rPr lang="zh-CN" altLang="en-US" sz="2800" b="1" dirty="0">
                <a:latin typeface="华文中宋" panose="02010600040101010101" charset="-122"/>
                <a:ea typeface="华文中宋" panose="02010600040101010101" charset="-122"/>
              </a:rPr>
              <a:t>本文中直接出场的人物只有老渔夫桑地亚哥一个，情节也主要是围绕大马林鱼的捕获以及因此而引来的与鲨鱼之间的搏斗，可谓单纯而集中。海明威曾经对</a:t>
            </a:r>
            <a:r>
              <a:rPr lang="en-US" altLang="zh-CN" sz="2800" b="1" dirty="0">
                <a:latin typeface="华文中宋" panose="02010600040101010101" charset="-122"/>
                <a:ea typeface="华文中宋" panose="02010600040101010101" charset="-122"/>
              </a:rPr>
              <a:t>《</a:t>
            </a:r>
            <a:r>
              <a:rPr lang="zh-CN" altLang="en-US" sz="2800" b="1" dirty="0">
                <a:latin typeface="华文中宋" panose="02010600040101010101" charset="-122"/>
                <a:ea typeface="华文中宋" panose="02010600040101010101" charset="-122"/>
              </a:rPr>
              <a:t>老人与海</a:t>
            </a:r>
            <a:r>
              <a:rPr lang="en-US" altLang="zh-CN" sz="2800" b="1" dirty="0">
                <a:latin typeface="华文中宋" panose="02010600040101010101" charset="-122"/>
                <a:ea typeface="华文中宋" panose="02010600040101010101" charset="-122"/>
              </a:rPr>
              <a:t>》</a:t>
            </a:r>
            <a:r>
              <a:rPr lang="zh-CN" altLang="en-US" sz="2800" b="1" dirty="0">
                <a:latin typeface="华文中宋" panose="02010600040101010101" charset="-122"/>
                <a:ea typeface="华文中宋" panose="02010600040101010101" charset="-122"/>
              </a:rPr>
              <a:t>的原稿进行了两百多次的校阅，他说，“</a:t>
            </a:r>
            <a:r>
              <a:rPr lang="en-US" altLang="zh-CN" sz="2800" b="1" dirty="0">
                <a:latin typeface="华文中宋" panose="02010600040101010101" charset="-122"/>
                <a:ea typeface="华文中宋" panose="02010600040101010101" charset="-122"/>
              </a:rPr>
              <a:t>《</a:t>
            </a:r>
            <a:r>
              <a:rPr lang="zh-CN" altLang="en-US" sz="2800" b="1" dirty="0">
                <a:latin typeface="华文中宋" panose="02010600040101010101" charset="-122"/>
                <a:ea typeface="华文中宋" panose="02010600040101010101" charset="-122"/>
              </a:rPr>
              <a:t>老人与海</a:t>
            </a:r>
            <a:r>
              <a:rPr lang="en-US" altLang="zh-CN" sz="2800" b="1" dirty="0">
                <a:latin typeface="华文中宋" panose="02010600040101010101" charset="-122"/>
                <a:ea typeface="华文中宋" panose="02010600040101010101" charset="-122"/>
              </a:rPr>
              <a:t>》</a:t>
            </a:r>
            <a:r>
              <a:rPr lang="zh-CN" altLang="en-US" sz="2800" b="1" dirty="0">
                <a:latin typeface="华文中宋" panose="02010600040101010101" charset="-122"/>
                <a:ea typeface="华文中宋" panose="02010600040101010101" charset="-122"/>
              </a:rPr>
              <a:t>本来可以写成一千多页那么长，小说里有村庄中的每个人物，以及他们怎么谋生，怎样出生，受教育，生孩子等一切过程</a:t>
            </a:r>
            <a:r>
              <a:rPr lang="en-US" altLang="zh-CN" sz="2800" b="1" dirty="0">
                <a:latin typeface="华文中宋" panose="02010600040101010101" charset="-122"/>
                <a:ea typeface="华文中宋" panose="02010600040101010101" charset="-122"/>
              </a:rPr>
              <a:t>……”</a:t>
            </a:r>
            <a:r>
              <a:rPr lang="zh-CN" altLang="en-US" sz="2800" b="1" dirty="0">
                <a:latin typeface="华文中宋" panose="02010600040101010101" charset="-122"/>
                <a:ea typeface="华文中宋" panose="02010600040101010101" charset="-122"/>
              </a:rPr>
              <a:t>然而他删去了所有别人写过的东西，删去了解释、讨论，甚至议论的部分，剪去了一切花花绿绿的比喻，清除了毫无生气的文章俗套，使小说单纯而集中。</a:t>
            </a:r>
            <a:endParaRPr lang="zh-CN" altLang="en-US" sz="2800" b="1" dirty="0">
              <a:latin typeface="华文中宋" panose="02010600040101010101" charset="-122"/>
              <a:ea typeface="华文中宋" panose="02010600040101010101" charset="-122"/>
            </a:endParaRPr>
          </a:p>
        </p:txBody>
      </p:sp>
      <p:sp>
        <p:nvSpPr>
          <p:cNvPr id="46083"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7889"/>
                                        </p:tgtEl>
                                        <p:attrNameLst>
                                          <p:attrName>style.visibility</p:attrName>
                                        </p:attrNameLst>
                                      </p:cBhvr>
                                      <p:to>
                                        <p:strVal val="visible"/>
                                      </p:to>
                                    </p:set>
                                    <p:anim calcmode="lin" valueType="num">
                                      <p:cBhvr>
                                        <p:cTn id="7" dur="1000" fill="hold"/>
                                        <p:tgtEl>
                                          <p:spTgt spid="37889"/>
                                        </p:tgtEl>
                                        <p:attrNameLst>
                                          <p:attrName>ppt_w</p:attrName>
                                        </p:attrNameLst>
                                      </p:cBhvr>
                                      <p:tavLst>
                                        <p:tav tm="0">
                                          <p:val>
                                            <p:strVal val="#ppt_w*0.70"/>
                                          </p:val>
                                        </p:tav>
                                        <p:tav tm="100000">
                                          <p:val>
                                            <p:strVal val="#ppt_w"/>
                                          </p:val>
                                        </p:tav>
                                      </p:tavLst>
                                    </p:anim>
                                    <p:anim calcmode="lin" valueType="num">
                                      <p:cBhvr>
                                        <p:cTn id="8" dur="1000" fill="hold"/>
                                        <p:tgtEl>
                                          <p:spTgt spid="37889"/>
                                        </p:tgtEl>
                                        <p:attrNameLst>
                                          <p:attrName>ppt_h</p:attrName>
                                        </p:attrNameLst>
                                      </p:cBhvr>
                                      <p:tavLst>
                                        <p:tav tm="0">
                                          <p:val>
                                            <p:strVal val="#ppt_h"/>
                                          </p:val>
                                        </p:tav>
                                        <p:tav tm="100000">
                                          <p:val>
                                            <p:strVal val="#ppt_h"/>
                                          </p:val>
                                        </p:tav>
                                      </p:tavLst>
                                    </p:anim>
                                    <p:animEffect transition="in" filter="fade">
                                      <p:cBhvr>
                                        <p:cTn id="9" dur="1000"/>
                                        <p:tgtEl>
                                          <p:spTgt spid="3788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1746">
                                            <p:txEl>
                                              <p:charRg st="0" end="260"/>
                                            </p:txEl>
                                          </p:spTgt>
                                        </p:tgtEl>
                                        <p:attrNameLst>
                                          <p:attrName>style.visibility</p:attrName>
                                        </p:attrNameLst>
                                      </p:cBhvr>
                                      <p:to>
                                        <p:strVal val="visible"/>
                                      </p:to>
                                    </p:set>
                                    <p:anim calcmode="lin" valueType="num">
                                      <p:cBhvr additive="base">
                                        <p:cTn id="14" dur="1000" fill="hold"/>
                                        <p:tgtEl>
                                          <p:spTgt spid="31746">
                                            <p:txEl>
                                              <p:charRg st="0" end="26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1746">
                                            <p:txEl>
                                              <p:charRg st="0" end="26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框 50179"/>
          <p:cNvSpPr txBox="1"/>
          <p:nvPr/>
        </p:nvSpPr>
        <p:spPr>
          <a:xfrm>
            <a:off x="307975" y="408940"/>
            <a:ext cx="11575415" cy="6249035"/>
          </a:xfrm>
          <a:prstGeom prst="rect">
            <a:avLst/>
          </a:prstGeom>
          <a:noFill/>
          <a:ln w="9525">
            <a:noFill/>
          </a:ln>
        </p:spPr>
        <p:txBody>
          <a:bodyPr wrap="square" anchor="t" anchorCtr="0">
            <a:spAutoFit/>
          </a:bodyPr>
          <a:p>
            <a:pPr>
              <a:lnSpc>
                <a:spcPct val="130000"/>
              </a:lnSpc>
            </a:pPr>
            <a:r>
              <a:rPr lang="zh-CN" altLang="en-US" sz="2800" b="1" dirty="0">
                <a:solidFill>
                  <a:srgbClr val="FF0000"/>
                </a:solidFill>
                <a:latin typeface="华文中宋" panose="02010600040101010101" charset="-122"/>
                <a:ea typeface="华文中宋" panose="02010600040101010101" charset="-122"/>
              </a:rPr>
              <a:t>② 避免使用过多的描写手法，避免过多地使用形容词，特别是华丽的辞藻，尽量采用直截了当的叙述和生动鲜明的对话，因此，句子简短，语汇准确生动。</a:t>
            </a:r>
            <a:r>
              <a:rPr lang="zh-CN" altLang="en-US" sz="2800" b="1" dirty="0">
                <a:latin typeface="华文中宋" panose="02010600040101010101" charset="-122"/>
                <a:ea typeface="华文中宋" panose="02010600040101010101" charset="-122"/>
              </a:rPr>
              <a:t>在塑造桑地亚哥这一形象时，他的笔力主要集中在真实而生动地再现老人与鲨鱼搏斗的场景上。鲨鱼来势凶猛，老人沉着迎战，机敏矫捷，都写得生动逼真。如写鲨鱼出现：“</a:t>
            </a:r>
            <a:r>
              <a:rPr lang="zh-CN" altLang="en-US" sz="2800" b="1" dirty="0">
                <a:solidFill>
                  <a:srgbClr val="7030A0"/>
                </a:solidFill>
                <a:latin typeface="华文中宋" panose="02010600040101010101" charset="-122"/>
                <a:ea typeface="华文中宋" panose="02010600040101010101" charset="-122"/>
              </a:rPr>
              <a:t>当一大股暗黑色的血沉在一英里深的海里然后又散开的时候，它就从下面水深的地方窜上来。它游得那么快，什么也不放在眼里，一冲出蓝色的水面就涌现在太阳光下。</a:t>
            </a:r>
            <a:r>
              <a:rPr lang="zh-CN" altLang="en-US" sz="2800" b="1" dirty="0">
                <a:latin typeface="华文中宋" panose="02010600040101010101" charset="-122"/>
                <a:ea typeface="华文中宋" panose="02010600040101010101" charset="-122"/>
              </a:rPr>
              <a:t>”这段描写没有一个比喻句和形容词，但鲨鱼的凶猛、快捷，形势的紧迫却立刻展示在读者面前，清新洗练的叙述文字和反复锤炼的日常用语，使人读来有身临其境之感。文中对大海的描写粗犷简洁，犹如一幅水墨山水画，读来令人心旷神怡，美不胜收。</a:t>
            </a:r>
            <a:endParaRPr lang="zh-CN" altLang="en-US" sz="2800" b="1" dirty="0">
              <a:latin typeface="华文中宋" panose="02010600040101010101" charset="-122"/>
              <a:ea typeface="华文中宋" panose="02010600040101010101" charset="-122"/>
            </a:endParaRPr>
          </a:p>
        </p:txBody>
      </p:sp>
      <p:sp>
        <p:nvSpPr>
          <p:cNvPr id="47106"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32769"/>
                                        </p:tgtEl>
                                        <p:attrNameLst>
                                          <p:attrName>style.visibility</p:attrName>
                                        </p:attrNameLst>
                                      </p:cBhvr>
                                      <p:to>
                                        <p:strVal val="visible"/>
                                      </p:to>
                                    </p:set>
                                    <p:anim calcmode="lin" valueType="num">
                                      <p:cBhvr>
                                        <p:cTn id="7" dur="1000"/>
                                        <p:tgtEl>
                                          <p:spTgt spid="32769"/>
                                        </p:tgtEl>
                                        <p:attrNameLst>
                                          <p:attrName>ppt_y</p:attrName>
                                        </p:attrNameLst>
                                      </p:cBhvr>
                                      <p:tavLst>
                                        <p:tav tm="0">
                                          <p:val>
                                            <p:strVal val="#ppt_y+#ppt_h*1.125000"/>
                                          </p:val>
                                        </p:tav>
                                        <p:tav tm="100000">
                                          <p:val>
                                            <p:strVal val="#ppt_y"/>
                                          </p:val>
                                        </p:tav>
                                      </p:tavLst>
                                    </p:anim>
                                    <p:animEffect transition="in" filter="wipe(up)">
                                      <p:cBhvr>
                                        <p:cTn id="8" dur="1000"/>
                                        <p:tgtEl>
                                          <p:spTgt spid="327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51203"/>
          <p:cNvSpPr txBox="1"/>
          <p:nvPr/>
        </p:nvSpPr>
        <p:spPr>
          <a:xfrm>
            <a:off x="445770" y="304800"/>
            <a:ext cx="11329035" cy="6118860"/>
          </a:xfrm>
          <a:prstGeom prst="rect">
            <a:avLst/>
          </a:prstGeom>
          <a:noFill/>
          <a:ln w="9525">
            <a:noFill/>
          </a:ln>
        </p:spPr>
        <p:txBody>
          <a:bodyPr wrap="square" anchor="t" anchorCtr="0">
            <a:spAutoFit/>
          </a:bodyPr>
          <a:p>
            <a:pPr>
              <a:lnSpc>
                <a:spcPct val="140000"/>
              </a:lnSpc>
              <a:spcBef>
                <a:spcPct val="50000"/>
              </a:spcBef>
            </a:pPr>
            <a:r>
              <a:rPr lang="zh-CN" altLang="en-US" sz="2800" b="1" dirty="0">
                <a:solidFill>
                  <a:srgbClr val="FF0000"/>
                </a:solidFill>
                <a:latin typeface="华文中宋" panose="02010600040101010101" charset="-122"/>
                <a:ea typeface="华文中宋" panose="02010600040101010101" charset="-122"/>
              </a:rPr>
              <a:t>③ 鲜明生动的动作描写和简洁的对话。</a:t>
            </a:r>
            <a:r>
              <a:rPr lang="zh-CN" altLang="en-US" sz="2800" b="1" dirty="0">
                <a:latin typeface="华文中宋" panose="02010600040101010101" charset="-122"/>
                <a:ea typeface="华文中宋" panose="02010600040101010101" charset="-122"/>
              </a:rPr>
              <a:t>海明威善于从感觉、视觉、触觉着手去刻画形象，将作者、形象与读者的距离缩短到最低限度，而且很少直接表露感情，他总是把它们凝结在简单、迅速的动作中，蕴涵在自然的行文或者简洁的对话中，由读者自己去体会。如写老人与鲨鱼搏斗的场面：“</a:t>
            </a:r>
            <a:r>
              <a:rPr lang="zh-CN" altLang="en-US" sz="2800" b="1" dirty="0">
                <a:solidFill>
                  <a:srgbClr val="7030A0"/>
                </a:solidFill>
                <a:latin typeface="华文中宋" panose="02010600040101010101" charset="-122"/>
                <a:ea typeface="华文中宋" panose="02010600040101010101" charset="-122"/>
              </a:rPr>
              <a:t>老头儿用鱼叉攮到鲨鱼头上的时候，他听得出那条大鱼身上皮开肉绽的声音。</a:t>
            </a:r>
            <a:r>
              <a:rPr lang="zh-CN" altLang="en-US" sz="2800" b="1" dirty="0">
                <a:latin typeface="华文中宋" panose="02010600040101010101" charset="-122"/>
                <a:ea typeface="华文中宋" panose="02010600040101010101" charset="-122"/>
              </a:rPr>
              <a:t>”这种描写本来都是老人的所见所闻，但读来便会过电一般油然而生出同样的感觉，同惊惧，同紧张，同喜悦。海明威“打定主意放手让读者去如实地吸取印象”，而“不挤到对象与读者之间去碍事”，他要让对象与读者直接沟通，这也是这篇小说的场景描写如此震撼人心的一个重要原因。</a:t>
            </a:r>
            <a:endParaRPr lang="zh-CN" altLang="en-US" sz="2800" b="1" dirty="0">
              <a:latin typeface="华文中宋" panose="02010600040101010101" charset="-122"/>
              <a:ea typeface="华文中宋" panose="02010600040101010101" charset="-122"/>
            </a:endParaRPr>
          </a:p>
        </p:txBody>
      </p:sp>
      <p:sp>
        <p:nvSpPr>
          <p:cNvPr id="48130"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33793"/>
                                        </p:tgtEl>
                                        <p:attrNameLst>
                                          <p:attrName>style.visibility</p:attrName>
                                        </p:attrNameLst>
                                      </p:cBhvr>
                                      <p:to>
                                        <p:strVal val="visible"/>
                                      </p:to>
                                    </p:set>
                                    <p:anim calcmode="lin" valueType="num">
                                      <p:cBhvr>
                                        <p:cTn id="7" dur="1000"/>
                                        <p:tgtEl>
                                          <p:spTgt spid="33793"/>
                                        </p:tgtEl>
                                        <p:attrNameLst>
                                          <p:attrName>ppt_y</p:attrName>
                                        </p:attrNameLst>
                                      </p:cBhvr>
                                      <p:tavLst>
                                        <p:tav tm="0">
                                          <p:val>
                                            <p:strVal val="#ppt_y+#ppt_h*1.125000"/>
                                          </p:val>
                                        </p:tav>
                                        <p:tav tm="100000">
                                          <p:val>
                                            <p:strVal val="#ppt_y"/>
                                          </p:val>
                                        </p:tav>
                                      </p:tavLst>
                                    </p:anim>
                                    <p:animEffect transition="in" filter="wipe(up)">
                                      <p:cBhvr>
                                        <p:cTn id="8" dur="1000"/>
                                        <p:tgtEl>
                                          <p:spTgt spid="337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52228"/>
          <p:cNvSpPr txBox="1"/>
          <p:nvPr/>
        </p:nvSpPr>
        <p:spPr>
          <a:xfrm>
            <a:off x="578485" y="320675"/>
            <a:ext cx="10986770" cy="3634740"/>
          </a:xfrm>
          <a:prstGeom prst="rect">
            <a:avLst/>
          </a:prstGeom>
          <a:noFill/>
          <a:ln w="9525">
            <a:noFill/>
          </a:ln>
        </p:spPr>
        <p:txBody>
          <a:bodyPr wrap="square" anchor="t" anchorCtr="0">
            <a:spAutoFit/>
          </a:bodyPr>
          <a:p>
            <a:pPr>
              <a:lnSpc>
                <a:spcPct val="120000"/>
              </a:lnSpc>
            </a:pPr>
            <a:r>
              <a:rPr lang="zh-CN" altLang="en-US" sz="3200" b="1" dirty="0">
                <a:solidFill>
                  <a:srgbClr val="FF0000"/>
                </a:solidFill>
                <a:latin typeface="华文中宋" panose="02010600040101010101" charset="-122"/>
                <a:ea typeface="华文中宋" panose="02010600040101010101" charset="-122"/>
              </a:rPr>
              <a:t>④ 着力追求一种含蓄、凝练的意境。</a:t>
            </a:r>
            <a:r>
              <a:rPr lang="zh-CN" altLang="en-US" sz="3200" b="1" dirty="0">
                <a:latin typeface="华文中宋" panose="02010600040101010101" charset="-122"/>
                <a:ea typeface="华文中宋" panose="02010600040101010101" charset="-122"/>
              </a:rPr>
              <a:t>海明威曾经以冰山来比喻创作，说创作要像海上的冰山，八分之一露在上面，八分之七应该隐含在水下。露出水面的是形象，隐藏在水下的是思想感情，形象越集中鲜明，感情越深沉含蓄。另外，为使“水下”的部分深厚阔大，他还借助于象征的手法，使作品蕴涵深意。</a:t>
            </a:r>
            <a:endParaRPr lang="zh-CN" altLang="en-US" sz="3200" b="1" dirty="0">
              <a:latin typeface="华文中宋" panose="02010600040101010101" charset="-122"/>
              <a:ea typeface="华文中宋" panose="02010600040101010101" charset="-122"/>
            </a:endParaRPr>
          </a:p>
        </p:txBody>
      </p:sp>
      <p:pic>
        <p:nvPicPr>
          <p:cNvPr id="49154" name="图片 43011" descr="u=2267164532,2020877069&amp;fm=21&amp;gp=0"/>
          <p:cNvPicPr>
            <a:picLocks noChangeAspect="1"/>
          </p:cNvPicPr>
          <p:nvPr/>
        </p:nvPicPr>
        <p:blipFill>
          <a:blip r:embed="rId1"/>
          <a:stretch>
            <a:fillRect/>
          </a:stretch>
        </p:blipFill>
        <p:spPr>
          <a:xfrm>
            <a:off x="578485" y="4199255"/>
            <a:ext cx="11147425" cy="248729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34817"/>
                                        </p:tgtEl>
                                        <p:attrNameLst>
                                          <p:attrName>style.visibility</p:attrName>
                                        </p:attrNameLst>
                                      </p:cBhvr>
                                      <p:to>
                                        <p:strVal val="visible"/>
                                      </p:to>
                                    </p:set>
                                    <p:anim calcmode="lin" valueType="num">
                                      <p:cBhvr>
                                        <p:cTn id="7" dur="1000"/>
                                        <p:tgtEl>
                                          <p:spTgt spid="34817"/>
                                        </p:tgtEl>
                                        <p:attrNameLst>
                                          <p:attrName>ppt_y</p:attrName>
                                        </p:attrNameLst>
                                      </p:cBhvr>
                                      <p:tavLst>
                                        <p:tav tm="0">
                                          <p:val>
                                            <p:strVal val="#ppt_y+#ppt_h*1.125000"/>
                                          </p:val>
                                        </p:tav>
                                        <p:tav tm="100000">
                                          <p:val>
                                            <p:strVal val="#ppt_y"/>
                                          </p:val>
                                        </p:tav>
                                      </p:tavLst>
                                    </p:anim>
                                    <p:animEffect transition="in" filter="wipe(up)">
                                      <p:cBhvr>
                                        <p:cTn id="8" dur="1000"/>
                                        <p:tgtEl>
                                          <p:spTgt spid="34817"/>
                                        </p:tgtEl>
                                      </p:cBhvr>
                                    </p:animEffect>
                                  </p:childTnLst>
                                </p:cTn>
                              </p:par>
                              <p:par>
                                <p:cTn id="9" presetID="55" presetClass="entr" presetSubtype="0" fill="hold" nodeType="withEffect">
                                  <p:stCondLst>
                                    <p:cond delay="0"/>
                                  </p:stCondLst>
                                  <p:childTnLst>
                                    <p:set>
                                      <p:cBhvr>
                                        <p:cTn id="10" dur="1" fill="hold">
                                          <p:stCondLst>
                                            <p:cond delay="0"/>
                                          </p:stCondLst>
                                        </p:cTn>
                                        <p:tgtEl>
                                          <p:spTgt spid="49154"/>
                                        </p:tgtEl>
                                        <p:attrNameLst>
                                          <p:attrName>style.visibility</p:attrName>
                                        </p:attrNameLst>
                                      </p:cBhvr>
                                      <p:to>
                                        <p:strVal val="visible"/>
                                      </p:to>
                                    </p:set>
                                    <p:anim calcmode="lin" valueType="num">
                                      <p:cBhvr>
                                        <p:cTn id="11" dur="1000" fill="hold"/>
                                        <p:tgtEl>
                                          <p:spTgt spid="49154"/>
                                        </p:tgtEl>
                                        <p:attrNameLst>
                                          <p:attrName>ppt_w</p:attrName>
                                        </p:attrNameLst>
                                      </p:cBhvr>
                                      <p:tavLst>
                                        <p:tav tm="0">
                                          <p:val>
                                            <p:strVal val="#ppt_w*0.70"/>
                                          </p:val>
                                        </p:tav>
                                        <p:tav tm="100000">
                                          <p:val>
                                            <p:strVal val="#ppt_w"/>
                                          </p:val>
                                        </p:tav>
                                      </p:tavLst>
                                    </p:anim>
                                    <p:anim calcmode="lin" valueType="num">
                                      <p:cBhvr>
                                        <p:cTn id="12" dur="1000" fill="hold"/>
                                        <p:tgtEl>
                                          <p:spTgt spid="49154"/>
                                        </p:tgtEl>
                                        <p:attrNameLst>
                                          <p:attrName>ppt_h</p:attrName>
                                        </p:attrNameLst>
                                      </p:cBhvr>
                                      <p:tavLst>
                                        <p:tav tm="0">
                                          <p:val>
                                            <p:strVal val="#ppt_h"/>
                                          </p:val>
                                        </p:tav>
                                        <p:tav tm="100000">
                                          <p:val>
                                            <p:strVal val="#ppt_h"/>
                                          </p:val>
                                        </p:tav>
                                      </p:tavLst>
                                    </p:anim>
                                    <p:animEffect transition="in" filter="fade">
                                      <p:cBhvr>
                                        <p:cTn id="13" dur="1000"/>
                                        <p:tgtEl>
                                          <p:spTgt spid="49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2" name="文本框 53251"/>
          <p:cNvSpPr txBox="1"/>
          <p:nvPr/>
        </p:nvSpPr>
        <p:spPr>
          <a:xfrm>
            <a:off x="636270" y="274955"/>
            <a:ext cx="10956290" cy="1272540"/>
          </a:xfrm>
          <a:prstGeom prst="rect">
            <a:avLst/>
          </a:prstGeom>
          <a:noFill/>
          <a:ln w="9525">
            <a:noFill/>
          </a:ln>
        </p:spPr>
        <p:txBody>
          <a:bodyPr wrap="square" anchor="t" anchorCtr="0">
            <a:spAutoFit/>
          </a:bodyPr>
          <a:p>
            <a:pPr>
              <a:lnSpc>
                <a:spcPct val="120000"/>
              </a:lnSpc>
            </a:pPr>
            <a:r>
              <a:rPr lang="en-US" altLang="zh-CN" sz="3200" b="1" dirty="0">
                <a:solidFill>
                  <a:srgbClr val="000099"/>
                </a:solidFill>
                <a:latin typeface="华文中宋" panose="02010600040101010101" charset="-122"/>
                <a:ea typeface="华文中宋" panose="02010600040101010101" charset="-122"/>
              </a:rPr>
              <a:t>3</a:t>
            </a:r>
            <a:r>
              <a:rPr lang="zh-CN" altLang="en-US" sz="3200" b="1" dirty="0">
                <a:solidFill>
                  <a:srgbClr val="000099"/>
                </a:solidFill>
                <a:latin typeface="华文中宋" panose="02010600040101010101" charset="-122"/>
                <a:ea typeface="华文中宋" panose="02010600040101010101" charset="-122"/>
              </a:rPr>
              <a:t>、老人为什么说：“可是一个人并不是生来要给打败的”，“你尽可把他消灭掉，可就是打不败他”？</a:t>
            </a:r>
            <a:endParaRPr lang="zh-CN" altLang="en-US" sz="3200" b="1" dirty="0">
              <a:solidFill>
                <a:srgbClr val="000099"/>
              </a:solidFill>
              <a:latin typeface="华文中宋" panose="02010600040101010101" charset="-122"/>
              <a:ea typeface="华文中宋" panose="02010600040101010101" charset="-122"/>
            </a:endParaRPr>
          </a:p>
        </p:txBody>
      </p:sp>
      <p:sp>
        <p:nvSpPr>
          <p:cNvPr id="53253" name="文本框 53252"/>
          <p:cNvSpPr txBox="1"/>
          <p:nvPr/>
        </p:nvSpPr>
        <p:spPr>
          <a:xfrm>
            <a:off x="708025" y="1858010"/>
            <a:ext cx="10884535" cy="4569460"/>
          </a:xfrm>
          <a:prstGeom prst="rect">
            <a:avLst/>
          </a:prstGeom>
          <a:noFill/>
          <a:ln w="9525">
            <a:noFill/>
          </a:ln>
        </p:spPr>
        <p:txBody>
          <a:bodyPr wrap="square" anchor="t" anchorCtr="0">
            <a:spAutoFit/>
          </a:bodyPr>
          <a:p>
            <a:pPr>
              <a:lnSpc>
                <a:spcPct val="130000"/>
              </a:lnSpc>
            </a:pPr>
            <a:r>
              <a:rPr lang="en-US" altLang="zh-CN" sz="2800" b="1" dirty="0">
                <a:latin typeface="Arial" panose="020B0604020202020204" pitchFamily="34" charset="0"/>
                <a:ea typeface="宋体" panose="02010600030101010101" pitchFamily="2" charset="-122"/>
              </a:rPr>
              <a:t>       </a:t>
            </a:r>
            <a:r>
              <a:rPr lang="zh-CN" altLang="en-US" sz="2800" b="1" dirty="0">
                <a:latin typeface="华文中宋" panose="02010600040101010101" charset="-122"/>
                <a:ea typeface="华文中宋" panose="02010600040101010101" charset="-122"/>
              </a:rPr>
              <a:t>这句话是桑地亚哥的内心独白，也是小说的</a:t>
            </a:r>
            <a:r>
              <a:rPr lang="zh-CN" altLang="en-US" sz="2800" b="1" dirty="0">
                <a:solidFill>
                  <a:srgbClr val="FF3300"/>
                </a:solidFill>
                <a:latin typeface="华文中宋" panose="02010600040101010101" charset="-122"/>
                <a:ea typeface="华文中宋" panose="02010600040101010101" charset="-122"/>
              </a:rPr>
              <a:t>核心精神</a:t>
            </a:r>
            <a:r>
              <a:rPr lang="zh-CN" altLang="en-US" sz="2800" b="1" dirty="0">
                <a:latin typeface="华文中宋" panose="02010600040101010101" charset="-122"/>
                <a:ea typeface="华文中宋" panose="02010600040101010101" charset="-122"/>
              </a:rPr>
              <a:t>，它生动地揭示了桑地亚哥的内心世界和人生追求，也是作者海明威的思想观与价值观的反映。这句话意味着，</a:t>
            </a:r>
            <a:r>
              <a:rPr lang="zh-CN" altLang="en-US" sz="2800" b="1" dirty="0">
                <a:solidFill>
                  <a:srgbClr val="FF3300"/>
                </a:solidFill>
                <a:latin typeface="华文中宋" panose="02010600040101010101" charset="-122"/>
                <a:ea typeface="华文中宋" panose="02010600040101010101" charset="-122"/>
              </a:rPr>
              <a:t>人生的使命是奋斗，是与命运做不懈的抗争。</a:t>
            </a:r>
            <a:r>
              <a:rPr lang="zh-CN" altLang="en-US" sz="2800" b="1" dirty="0">
                <a:latin typeface="华文中宋" panose="02010600040101010101" charset="-122"/>
                <a:ea typeface="华文中宋" panose="02010600040101010101" charset="-122"/>
              </a:rPr>
              <a:t>人生下来虽然面临种种自然与社会的挑战，也许这些挑战强大到足以把人的肉体消灭，但一个人只要保持旺盛的斗志和在任何艰难险阻面前不屈服的精神，人就永远是胜利者。小说中的老渔夫桑地亚哥虽然最终没能保住大马林鱼，但在与鲨鱼搏斗的过程中，他</a:t>
            </a:r>
            <a:r>
              <a:rPr lang="zh-CN" altLang="en-US" sz="2800" b="1" dirty="0">
                <a:solidFill>
                  <a:srgbClr val="FF3300"/>
                </a:solidFill>
                <a:latin typeface="华文中宋" panose="02010600040101010101" charset="-122"/>
                <a:ea typeface="华文中宋" panose="02010600040101010101" charset="-122"/>
              </a:rPr>
              <a:t>表现出无与伦比的力量和勇气，不失人的尊严，是精神上的胜利者</a:t>
            </a:r>
            <a:r>
              <a:rPr lang="zh-CN" altLang="en-US" sz="2800" dirty="0">
                <a:solidFill>
                  <a:srgbClr val="FF3300"/>
                </a:solidFill>
                <a:latin typeface="华文中宋" panose="02010600040101010101" charset="-122"/>
                <a:ea typeface="华文中宋" panose="02010600040101010101" charset="-122"/>
              </a:rPr>
              <a:t>。</a:t>
            </a:r>
            <a:endParaRPr lang="zh-CN" altLang="en-US" sz="2800" dirty="0">
              <a:solidFill>
                <a:srgbClr val="FF3300"/>
              </a:solidFill>
              <a:latin typeface="华文中宋" panose="02010600040101010101" charset="-122"/>
              <a:ea typeface="华文中宋" panose="02010600040101010101" charset="-122"/>
            </a:endParaRPr>
          </a:p>
        </p:txBody>
      </p:sp>
      <p:sp>
        <p:nvSpPr>
          <p:cNvPr id="50179"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3252"/>
                                        </p:tgtEl>
                                        <p:attrNameLst>
                                          <p:attrName>style.visibility</p:attrName>
                                        </p:attrNameLst>
                                      </p:cBhvr>
                                      <p:to>
                                        <p:strVal val="visible"/>
                                      </p:to>
                                    </p:set>
                                    <p:anim calcmode="lin" valueType="num">
                                      <p:cBhvr>
                                        <p:cTn id="7" dur="1000" fill="hold"/>
                                        <p:tgtEl>
                                          <p:spTgt spid="53252"/>
                                        </p:tgtEl>
                                        <p:attrNameLst>
                                          <p:attrName>ppt_w</p:attrName>
                                        </p:attrNameLst>
                                      </p:cBhvr>
                                      <p:tavLst>
                                        <p:tav tm="0">
                                          <p:val>
                                            <p:strVal val="#ppt_w*0.70"/>
                                          </p:val>
                                        </p:tav>
                                        <p:tav tm="100000">
                                          <p:val>
                                            <p:strVal val="#ppt_w"/>
                                          </p:val>
                                        </p:tav>
                                      </p:tavLst>
                                    </p:anim>
                                    <p:anim calcmode="lin" valueType="num">
                                      <p:cBhvr>
                                        <p:cTn id="8" dur="1000" fill="hold"/>
                                        <p:tgtEl>
                                          <p:spTgt spid="53252"/>
                                        </p:tgtEl>
                                        <p:attrNameLst>
                                          <p:attrName>ppt_h</p:attrName>
                                        </p:attrNameLst>
                                      </p:cBhvr>
                                      <p:tavLst>
                                        <p:tav tm="0">
                                          <p:val>
                                            <p:strVal val="#ppt_h"/>
                                          </p:val>
                                        </p:tav>
                                        <p:tav tm="100000">
                                          <p:val>
                                            <p:strVal val="#ppt_h"/>
                                          </p:val>
                                        </p:tav>
                                      </p:tavLst>
                                    </p:anim>
                                    <p:animEffect transition="in" filter="fade">
                                      <p:cBhvr>
                                        <p:cTn id="9" dur="1000"/>
                                        <p:tgtEl>
                                          <p:spTgt spid="5325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53253">
                                            <p:txEl>
                                              <p:charRg st="0" end="241"/>
                                            </p:txEl>
                                          </p:spTgt>
                                        </p:tgtEl>
                                        <p:attrNameLst>
                                          <p:attrName>style.visibility</p:attrName>
                                        </p:attrNameLst>
                                      </p:cBhvr>
                                      <p:to>
                                        <p:strVal val="visible"/>
                                      </p:to>
                                    </p:set>
                                    <p:anim calcmode="lin" valueType="num">
                                      <p:cBhvr additive="base">
                                        <p:cTn id="14" dur="1000" fill="hold"/>
                                        <p:tgtEl>
                                          <p:spTgt spid="53253">
                                            <p:txEl>
                                              <p:charRg st="0" end="24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53253">
                                            <p:txEl>
                                              <p:charRg st="0" end="24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文本框 54275"/>
          <p:cNvSpPr txBox="1"/>
          <p:nvPr/>
        </p:nvSpPr>
        <p:spPr>
          <a:xfrm>
            <a:off x="785813" y="520700"/>
            <a:ext cx="5988050" cy="645160"/>
          </a:xfrm>
          <a:prstGeom prst="rect">
            <a:avLst/>
          </a:prstGeom>
          <a:noFill/>
          <a:ln w="9525">
            <a:noFill/>
          </a:ln>
        </p:spPr>
        <p:txBody>
          <a:bodyPr wrap="square" anchor="t" anchorCtr="0">
            <a:spAutoFit/>
          </a:bodyPr>
          <a:p>
            <a:r>
              <a:rPr lang="en-US" altLang="zh-CN" sz="3600" b="1" dirty="0">
                <a:solidFill>
                  <a:srgbClr val="000099"/>
                </a:solidFill>
                <a:latin typeface="华文中宋" panose="02010600040101010101" charset="-122"/>
                <a:ea typeface="华文中宋" panose="02010600040101010101" charset="-122"/>
              </a:rPr>
              <a:t>4</a:t>
            </a:r>
            <a:r>
              <a:rPr lang="zh-CN" altLang="en-US" sz="3600" b="1" dirty="0">
                <a:solidFill>
                  <a:srgbClr val="000099"/>
                </a:solidFill>
                <a:latin typeface="华文中宋" panose="02010600040101010101" charset="-122"/>
                <a:ea typeface="华文中宋" panose="02010600040101010101" charset="-122"/>
              </a:rPr>
              <a:t>、文中的独白有什么特点</a:t>
            </a:r>
            <a:r>
              <a:rPr lang="en-US" altLang="zh-CN" sz="3600" b="1" dirty="0">
                <a:solidFill>
                  <a:srgbClr val="000099"/>
                </a:solidFill>
                <a:latin typeface="华文中宋" panose="02010600040101010101" charset="-122"/>
                <a:ea typeface="华文中宋" panose="02010600040101010101" charset="-122"/>
              </a:rPr>
              <a:t>?</a:t>
            </a:r>
            <a:endParaRPr lang="zh-CN" altLang="en-US" sz="3600" b="1" dirty="0">
              <a:solidFill>
                <a:srgbClr val="000099"/>
              </a:solidFill>
              <a:latin typeface="华文中宋" panose="02010600040101010101" charset="-122"/>
              <a:ea typeface="华文中宋" panose="02010600040101010101" charset="-122"/>
            </a:endParaRPr>
          </a:p>
        </p:txBody>
      </p:sp>
      <p:sp>
        <p:nvSpPr>
          <p:cNvPr id="54277" name="文本框 54276"/>
          <p:cNvSpPr txBox="1"/>
          <p:nvPr/>
        </p:nvSpPr>
        <p:spPr>
          <a:xfrm>
            <a:off x="481965" y="1286510"/>
            <a:ext cx="11228070" cy="5128895"/>
          </a:xfrm>
          <a:prstGeom prst="rect">
            <a:avLst/>
          </a:prstGeom>
          <a:noFill/>
          <a:ln w="9525">
            <a:noFill/>
          </a:ln>
        </p:spPr>
        <p:txBody>
          <a:bodyPr wrap="square" anchor="t" anchorCtr="0">
            <a:spAutoFit/>
          </a:bodyPr>
          <a:p>
            <a:pPr>
              <a:lnSpc>
                <a:spcPct val="130000"/>
              </a:lnSpc>
            </a:pPr>
            <a:r>
              <a:rPr lang="en-US" altLang="zh-CN" sz="2800" b="1" dirty="0">
                <a:latin typeface="Arial" panose="020B0604020202020204" pitchFamily="34" charset="0"/>
                <a:ea typeface="宋体" panose="02010600030101010101" pitchFamily="2" charset="-122"/>
              </a:rPr>
              <a:t>       </a:t>
            </a:r>
            <a:r>
              <a:rPr lang="zh-CN" altLang="en-US" sz="2800" b="1" dirty="0">
                <a:latin typeface="华文中宋" panose="02010600040101010101" charset="-122"/>
                <a:ea typeface="华文中宋" panose="02010600040101010101" charset="-122"/>
              </a:rPr>
              <a:t>本文除了有关老渔夫桑地亚哥与鲨鱼搏斗场面的描写，还有大量人物的内心独白，它们忠实地记录了桑地亚哥的内心活动，写出他在海上漂泊的这几天的心态，通过自由联想的方式，</a:t>
            </a:r>
            <a:r>
              <a:rPr lang="zh-CN" altLang="en-US" sz="2800" b="1" dirty="0">
                <a:solidFill>
                  <a:srgbClr val="FF0000"/>
                </a:solidFill>
                <a:latin typeface="华文中宋" panose="02010600040101010101" charset="-122"/>
                <a:ea typeface="华文中宋" panose="02010600040101010101" charset="-122"/>
              </a:rPr>
              <a:t>真实地再现了老人的思想与感受。这些内心独白不仅深刻揭示了主人公那内心的自豪感、坚毅以及寻求援助的孤独感，而且闪烁着深邃丰富的哲理光彩，丰富了小说的思想，构成小说的重要特色。</a:t>
            </a:r>
            <a:r>
              <a:rPr lang="zh-CN" altLang="en-US" sz="2800" b="1" dirty="0">
                <a:latin typeface="华文中宋" panose="02010600040101010101" charset="-122"/>
                <a:ea typeface="华文中宋" panose="02010600040101010101" charset="-122"/>
              </a:rPr>
              <a:t>海明威早期小说中的硬汉子多是“哑巴公牛”，言语不多，缺乏思想，而老渔夫桑地亚哥却具有丰富的内心世界，具有坚强的理性，是用思想支配行动的人，因此成为海明威小说中刻画最为成功的人物形象之一。</a:t>
            </a:r>
            <a:endParaRPr lang="zh-CN" altLang="en-US" sz="2800" b="1" dirty="0">
              <a:latin typeface="华文中宋" panose="02010600040101010101" charset="-122"/>
              <a:ea typeface="华文中宋" panose="02010600040101010101" charset="-122"/>
            </a:endParaRPr>
          </a:p>
        </p:txBody>
      </p:sp>
      <p:sp>
        <p:nvSpPr>
          <p:cNvPr id="51203"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3009"/>
                                        </p:tgtEl>
                                        <p:attrNameLst>
                                          <p:attrName>style.visibility</p:attrName>
                                        </p:attrNameLst>
                                      </p:cBhvr>
                                      <p:to>
                                        <p:strVal val="visible"/>
                                      </p:to>
                                    </p:set>
                                    <p:anim calcmode="lin" valueType="num">
                                      <p:cBhvr>
                                        <p:cTn id="7" dur="1000" fill="hold"/>
                                        <p:tgtEl>
                                          <p:spTgt spid="43009"/>
                                        </p:tgtEl>
                                        <p:attrNameLst>
                                          <p:attrName>ppt_w</p:attrName>
                                        </p:attrNameLst>
                                      </p:cBhvr>
                                      <p:tavLst>
                                        <p:tav tm="0">
                                          <p:val>
                                            <p:strVal val="#ppt_w*0.70"/>
                                          </p:val>
                                        </p:tav>
                                        <p:tav tm="100000">
                                          <p:val>
                                            <p:strVal val="#ppt_w"/>
                                          </p:val>
                                        </p:tav>
                                      </p:tavLst>
                                    </p:anim>
                                    <p:anim calcmode="lin" valueType="num">
                                      <p:cBhvr>
                                        <p:cTn id="8" dur="1000" fill="hold"/>
                                        <p:tgtEl>
                                          <p:spTgt spid="43009"/>
                                        </p:tgtEl>
                                        <p:attrNameLst>
                                          <p:attrName>ppt_h</p:attrName>
                                        </p:attrNameLst>
                                      </p:cBhvr>
                                      <p:tavLst>
                                        <p:tav tm="0">
                                          <p:val>
                                            <p:strVal val="#ppt_h"/>
                                          </p:val>
                                        </p:tav>
                                        <p:tav tm="100000">
                                          <p:val>
                                            <p:strVal val="#ppt_h"/>
                                          </p:val>
                                        </p:tav>
                                      </p:tavLst>
                                    </p:anim>
                                    <p:animEffect transition="in" filter="fade">
                                      <p:cBhvr>
                                        <p:cTn id="9" dur="1000"/>
                                        <p:tgtEl>
                                          <p:spTgt spid="4300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54277">
                                            <p:txEl>
                                              <p:charRg st="0" end="267"/>
                                            </p:txEl>
                                          </p:spTgt>
                                        </p:tgtEl>
                                        <p:attrNameLst>
                                          <p:attrName>style.visibility</p:attrName>
                                        </p:attrNameLst>
                                      </p:cBhvr>
                                      <p:to>
                                        <p:strVal val="visible"/>
                                      </p:to>
                                    </p:set>
                                    <p:anim calcmode="lin" valueType="num">
                                      <p:cBhvr additive="base">
                                        <p:cTn id="14" dur="1000" fill="hold"/>
                                        <p:tgtEl>
                                          <p:spTgt spid="54277">
                                            <p:txEl>
                                              <p:charRg st="0" end="267"/>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54277">
                                            <p:txEl>
                                              <p:charRg st="0" end="26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bldLvl="0" build="allAtOnce"/>
      <p:bldP spid="430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22529"/>
          <p:cNvSpPr>
            <a:spLocks noGrp="1"/>
          </p:cNvSpPr>
          <p:nvPr>
            <p:ph type="title" idx="4294967295"/>
          </p:nvPr>
        </p:nvSpPr>
        <p:spPr>
          <a:xfrm>
            <a:off x="1198245" y="483870"/>
            <a:ext cx="8028940" cy="820420"/>
          </a:xfrm>
        </p:spPr>
        <p:txBody>
          <a:bodyPr anchor="ctr" anchorCtr="0"/>
          <a:p>
            <a:r>
              <a:rPr lang="en-US" altLang="zh-CN" sz="4000" b="1">
                <a:solidFill>
                  <a:srgbClr val="000099"/>
                </a:solidFill>
                <a:latin typeface="华文中宋" panose="02010600040101010101" charset="-122"/>
                <a:ea typeface="华文中宋" panose="02010600040101010101" charset="-122"/>
              </a:rPr>
              <a:t>5</a:t>
            </a:r>
            <a:r>
              <a:rPr lang="zh-CN" altLang="en-US" sz="4000" b="1">
                <a:solidFill>
                  <a:srgbClr val="000099"/>
                </a:solidFill>
                <a:latin typeface="华文中宋" panose="02010600040101010101" charset="-122"/>
                <a:ea typeface="华文中宋" panose="02010600040101010101" charset="-122"/>
              </a:rPr>
              <a:t>、内心独白在</a:t>
            </a:r>
            <a:r>
              <a:rPr lang="zh-CN" altLang="en-US" sz="4000" b="1">
                <a:solidFill>
                  <a:srgbClr val="000099"/>
                </a:solidFill>
                <a:latin typeface="华文中宋" panose="02010600040101010101" charset="-122"/>
                <a:ea typeface="华文中宋" panose="02010600040101010101" charset="-122"/>
              </a:rPr>
              <a:t>文中有什么作用？</a:t>
            </a:r>
            <a:endParaRPr lang="zh-CN" altLang="en-US" sz="4000" b="1">
              <a:solidFill>
                <a:srgbClr val="000099"/>
              </a:solidFill>
              <a:latin typeface="华文中宋" panose="02010600040101010101" charset="-122"/>
              <a:ea typeface="华文中宋" panose="02010600040101010101" charset="-122"/>
            </a:endParaRPr>
          </a:p>
        </p:txBody>
      </p:sp>
      <p:sp>
        <p:nvSpPr>
          <p:cNvPr id="39938" name="文本占位符 22530" descr="Rectangle: Click to edit Master text styles&#13;&#10;Second level&#13;&#10;Third level&#13;&#10;Fourth level&#13;&#10;Fifth level"/>
          <p:cNvSpPr>
            <a:spLocks noGrp="1"/>
          </p:cNvSpPr>
          <p:nvPr>
            <p:ph idx="4294967295"/>
          </p:nvPr>
        </p:nvSpPr>
        <p:spPr>
          <a:xfrm>
            <a:off x="964565" y="1304290"/>
            <a:ext cx="10623550" cy="5111115"/>
          </a:xfrm>
        </p:spPr>
        <p:txBody>
          <a:bodyPr anchor="t" anchorCtr="0"/>
          <a:p>
            <a:pPr marL="0" indent="0">
              <a:lnSpc>
                <a:spcPct val="140000"/>
              </a:lnSpc>
              <a:buNone/>
            </a:pPr>
            <a:r>
              <a:rPr lang="zh-CN" altLang="en-US" sz="3600" b="1">
                <a:latin typeface="华文中宋" panose="02010600040101010101" charset="-122"/>
                <a:ea typeface="华文中宋" panose="02010600040101010101" charset="-122"/>
              </a:rPr>
              <a:t>① 忠实记录其内心活动。</a:t>
            </a:r>
            <a:endParaRPr lang="zh-CN" altLang="en-US" sz="3600" b="1">
              <a:latin typeface="华文中宋" panose="02010600040101010101" charset="-122"/>
              <a:ea typeface="华文中宋" panose="02010600040101010101" charset="-122"/>
            </a:endParaRPr>
          </a:p>
          <a:p>
            <a:pPr marL="0" indent="0">
              <a:lnSpc>
                <a:spcPct val="140000"/>
              </a:lnSpc>
              <a:buNone/>
            </a:pPr>
            <a:r>
              <a:rPr lang="zh-CN" altLang="en-US" sz="3600" b="1">
                <a:latin typeface="华文中宋" panose="02010600040101010101" charset="-122"/>
                <a:ea typeface="华文中宋" panose="02010600040101010101" charset="-122"/>
              </a:rPr>
              <a:t>② 真实再现老人的思想与感受。</a:t>
            </a:r>
            <a:endParaRPr lang="zh-CN" altLang="en-US" sz="3600" b="1">
              <a:latin typeface="华文中宋" panose="02010600040101010101" charset="-122"/>
              <a:ea typeface="华文中宋" panose="02010600040101010101" charset="-122"/>
            </a:endParaRPr>
          </a:p>
          <a:p>
            <a:pPr marL="0" indent="0">
              <a:lnSpc>
                <a:spcPct val="140000"/>
              </a:lnSpc>
              <a:buNone/>
            </a:pPr>
            <a:r>
              <a:rPr lang="zh-CN" altLang="en-US" sz="3600" b="1">
                <a:latin typeface="华文中宋" panose="02010600040101010101" charset="-122"/>
                <a:ea typeface="华文中宋" panose="02010600040101010101" charset="-122"/>
              </a:rPr>
              <a:t>③ 揭示了主人公那内心的自豪感、坚毅以及寻求援助的孤独感。</a:t>
            </a:r>
            <a:endParaRPr lang="zh-CN" altLang="en-US" sz="3600" b="1">
              <a:latin typeface="华文中宋" panose="02010600040101010101" charset="-122"/>
              <a:ea typeface="华文中宋" panose="02010600040101010101" charset="-122"/>
            </a:endParaRPr>
          </a:p>
          <a:p>
            <a:pPr marL="0" indent="0">
              <a:lnSpc>
                <a:spcPct val="140000"/>
              </a:lnSpc>
              <a:buNone/>
            </a:pPr>
            <a:r>
              <a:rPr lang="zh-CN" altLang="en-US" sz="3600" b="1">
                <a:latin typeface="华文中宋" panose="02010600040101010101" charset="-122"/>
                <a:ea typeface="华文中宋" panose="02010600040101010101" charset="-122"/>
              </a:rPr>
              <a:t>④ 闪烁着深邃丰富的哲理光彩，丰富了小说的思想，构成小说的重要特色：“哑巴公牛”</a:t>
            </a:r>
            <a:endParaRPr lang="zh-CN" altLang="en-US" sz="3600" b="1">
              <a:latin typeface="华文中宋" panose="02010600040101010101" charset="-122"/>
              <a:ea typeface="华文中宋" panose="02010600040101010101" charset="-122"/>
            </a:endParaRPr>
          </a:p>
        </p:txBody>
      </p:sp>
      <p:sp>
        <p:nvSpPr>
          <p:cNvPr id="52227"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6081"/>
                                        </p:tgtEl>
                                        <p:attrNameLst>
                                          <p:attrName>style.visibility</p:attrName>
                                        </p:attrNameLst>
                                      </p:cBhvr>
                                      <p:to>
                                        <p:strVal val="visible"/>
                                      </p:to>
                                    </p:set>
                                    <p:anim calcmode="lin" valueType="num">
                                      <p:cBhvr>
                                        <p:cTn id="7" dur="1000" fill="hold"/>
                                        <p:tgtEl>
                                          <p:spTgt spid="46081"/>
                                        </p:tgtEl>
                                        <p:attrNameLst>
                                          <p:attrName>ppt_w</p:attrName>
                                        </p:attrNameLst>
                                      </p:cBhvr>
                                      <p:tavLst>
                                        <p:tav tm="0">
                                          <p:val>
                                            <p:strVal val="#ppt_w*0.70"/>
                                          </p:val>
                                        </p:tav>
                                        <p:tav tm="100000">
                                          <p:val>
                                            <p:strVal val="#ppt_w"/>
                                          </p:val>
                                        </p:tav>
                                      </p:tavLst>
                                    </p:anim>
                                    <p:anim calcmode="lin" valueType="num">
                                      <p:cBhvr>
                                        <p:cTn id="8" dur="1000" fill="hold"/>
                                        <p:tgtEl>
                                          <p:spTgt spid="46081"/>
                                        </p:tgtEl>
                                        <p:attrNameLst>
                                          <p:attrName>ppt_h</p:attrName>
                                        </p:attrNameLst>
                                      </p:cBhvr>
                                      <p:tavLst>
                                        <p:tav tm="0">
                                          <p:val>
                                            <p:strVal val="#ppt_h"/>
                                          </p:val>
                                        </p:tav>
                                        <p:tav tm="100000">
                                          <p:val>
                                            <p:strVal val="#ppt_h"/>
                                          </p:val>
                                        </p:tav>
                                      </p:tavLst>
                                    </p:anim>
                                    <p:animEffect transition="in" filter="fade">
                                      <p:cBhvr>
                                        <p:cTn id="9" dur="1000"/>
                                        <p:tgtEl>
                                          <p:spTgt spid="4608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39938">
                                            <p:txEl>
                                              <p:pRg st="0" end="0"/>
                                            </p:txEl>
                                          </p:spTgt>
                                        </p:tgtEl>
                                        <p:attrNameLst>
                                          <p:attrName>style.visibility</p:attrName>
                                        </p:attrNameLst>
                                      </p:cBhvr>
                                      <p:to>
                                        <p:strVal val="visible"/>
                                      </p:to>
                                    </p:set>
                                    <p:anim calcmode="lin" valueType="num">
                                      <p:cBhvr additive="base">
                                        <p:cTn id="14" dur="1000" fill="hold"/>
                                        <p:tgtEl>
                                          <p:spTgt spid="39938">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9938">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000" fill="hold">
                                          <p:stCondLst>
                                            <p:cond delay="0"/>
                                          </p:stCondLst>
                                        </p:cTn>
                                        <p:tgtEl>
                                          <p:spTgt spid="39938">
                                            <p:txEl>
                                              <p:pRg st="1" end="1"/>
                                            </p:txEl>
                                          </p:spTgt>
                                        </p:tgtEl>
                                        <p:attrNameLst>
                                          <p:attrName>style.visibility</p:attrName>
                                        </p:attrNameLst>
                                      </p:cBhvr>
                                      <p:to>
                                        <p:strVal val="visible"/>
                                      </p:to>
                                    </p:set>
                                    <p:anim calcmode="lin" valueType="num">
                                      <p:cBhvr additive="base">
                                        <p:cTn id="19" dur="1000" fill="hold"/>
                                        <p:tgtEl>
                                          <p:spTgt spid="39938">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9938">
                                            <p:txEl>
                                              <p:pRg st="1" end="1"/>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000" fill="hold">
                                          <p:stCondLst>
                                            <p:cond delay="0"/>
                                          </p:stCondLst>
                                        </p:cTn>
                                        <p:tgtEl>
                                          <p:spTgt spid="39938">
                                            <p:txEl>
                                              <p:pRg st="2" end="2"/>
                                            </p:txEl>
                                          </p:spTgt>
                                        </p:tgtEl>
                                        <p:attrNameLst>
                                          <p:attrName>style.visibility</p:attrName>
                                        </p:attrNameLst>
                                      </p:cBhvr>
                                      <p:to>
                                        <p:strVal val="visible"/>
                                      </p:to>
                                    </p:set>
                                    <p:anim calcmode="lin" valueType="num">
                                      <p:cBhvr additive="base">
                                        <p:cTn id="24" dur="1000" fill="hold"/>
                                        <p:tgtEl>
                                          <p:spTgt spid="39938">
                                            <p:txEl>
                                              <p:pRg st="2" end="2"/>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9938">
                                            <p:txEl>
                                              <p:pRg st="2" end="2"/>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000" fill="hold">
                                          <p:stCondLst>
                                            <p:cond delay="0"/>
                                          </p:stCondLst>
                                        </p:cTn>
                                        <p:tgtEl>
                                          <p:spTgt spid="39938">
                                            <p:txEl>
                                              <p:pRg st="3" end="3"/>
                                            </p:txEl>
                                          </p:spTgt>
                                        </p:tgtEl>
                                        <p:attrNameLst>
                                          <p:attrName>style.visibility</p:attrName>
                                        </p:attrNameLst>
                                      </p:cBhvr>
                                      <p:to>
                                        <p:strVal val="visible"/>
                                      </p:to>
                                    </p:set>
                                    <p:anim calcmode="lin" valueType="num">
                                      <p:cBhvr additive="base">
                                        <p:cTn id="29" dur="1000" fill="hold"/>
                                        <p:tgtEl>
                                          <p:spTgt spid="39938">
                                            <p:txEl>
                                              <p:pRg st="3" end="3"/>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39938">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P spid="39938"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框 57345"/>
          <p:cNvSpPr txBox="1"/>
          <p:nvPr/>
        </p:nvSpPr>
        <p:spPr>
          <a:xfrm>
            <a:off x="4648200" y="457200"/>
            <a:ext cx="5715000" cy="460375"/>
          </a:xfrm>
          <a:prstGeom prst="rect">
            <a:avLst/>
          </a:prstGeom>
          <a:noFill/>
          <a:ln w="9525">
            <a:noFill/>
          </a:ln>
        </p:spPr>
        <p:txBody>
          <a:bodyPr anchor="t" anchorCtr="0">
            <a:spAutoFit/>
          </a:bodyPr>
          <a:p>
            <a:pPr>
              <a:spcBef>
                <a:spcPct val="50000"/>
              </a:spcBef>
            </a:pPr>
            <a:endParaRPr lang="zh-CN" altLang="zh-CN" sz="2400" dirty="0">
              <a:latin typeface="Times New Roman" panose="02020603050405020304" pitchFamily="18" charset="0"/>
              <a:ea typeface="宋体" panose="02010600030101010101" pitchFamily="2" charset="-122"/>
            </a:endParaRPr>
          </a:p>
        </p:txBody>
      </p:sp>
      <p:sp>
        <p:nvSpPr>
          <p:cNvPr id="57347" name="文本框 57346"/>
          <p:cNvSpPr txBox="1"/>
          <p:nvPr/>
        </p:nvSpPr>
        <p:spPr>
          <a:xfrm>
            <a:off x="5443855" y="164465"/>
            <a:ext cx="6247765" cy="6572250"/>
          </a:xfrm>
          <a:prstGeom prst="rect">
            <a:avLst/>
          </a:prstGeom>
          <a:noFill/>
          <a:ln w="9525">
            <a:noFill/>
          </a:ln>
        </p:spPr>
        <p:txBody>
          <a:bodyPr wrap="square" anchor="t" anchorCtr="0">
            <a:spAutoFit/>
          </a:bodyPr>
          <a:p>
            <a:pPr>
              <a:lnSpc>
                <a:spcPct val="130000"/>
              </a:lnSpc>
              <a:spcBef>
                <a:spcPct val="50000"/>
              </a:spcBef>
            </a:pPr>
            <a:r>
              <a:rPr lang="en-US" altLang="zh-CN" sz="3200" b="1" dirty="0">
                <a:latin typeface="ˎ̥" charset="0"/>
                <a:ea typeface="宋体" panose="02010600030101010101" pitchFamily="2" charset="-122"/>
              </a:rPr>
              <a:t>     </a:t>
            </a:r>
            <a:r>
              <a:rPr lang="zh-CN" altLang="en-US" sz="3600" b="1" dirty="0">
                <a:latin typeface="华文中宋" panose="02010600040101010101" charset="-122"/>
                <a:ea typeface="华文中宋" panose="02010600040101010101" charset="-122"/>
              </a:rPr>
              <a:t>海明威出生于美国伊利诺斯州芝加哥附近的橡树园镇。父亲是当地的一名著名医生，业余时间喜欢带孩子外出狩猎、运动、垂钓，以培养他们的“男子汉”兴趣和性格；而母亲则喜爱音乐和绘画，希望把海明威培养成循规蹈矩、有文化教养的上流社会中的一分子。 </a:t>
            </a:r>
            <a:endParaRPr lang="zh-CN" altLang="en-US" sz="3600" b="1" dirty="0">
              <a:latin typeface="华文中宋" panose="02010600040101010101" charset="-122"/>
              <a:ea typeface="华文中宋" panose="02010600040101010101" charset="-122"/>
            </a:endParaRPr>
          </a:p>
        </p:txBody>
      </p:sp>
      <p:pic>
        <p:nvPicPr>
          <p:cNvPr id="6147" name="图片 57347" descr="u=1158245982,791644545&amp;gp=1"/>
          <p:cNvPicPr>
            <a:picLocks noChangeAspect="1"/>
          </p:cNvPicPr>
          <p:nvPr/>
        </p:nvPicPr>
        <p:blipFill>
          <a:blip r:embed="rId1"/>
          <a:stretch>
            <a:fillRect/>
          </a:stretch>
        </p:blipFill>
        <p:spPr>
          <a:xfrm>
            <a:off x="340360" y="201930"/>
            <a:ext cx="4740910" cy="6497320"/>
          </a:xfrm>
          <a:prstGeom prst="rect">
            <a:avLst/>
          </a:prstGeom>
          <a:noFill/>
          <a:ln w="9525">
            <a:noFill/>
          </a:ln>
        </p:spPr>
      </p:pic>
      <p:sp>
        <p:nvSpPr>
          <p:cNvPr id="7172" name="文本框 1"/>
          <p:cNvSpPr txBox="1"/>
          <p:nvPr/>
        </p:nvSpPr>
        <p:spPr>
          <a:xfrm>
            <a:off x="4202430" y="201930"/>
            <a:ext cx="736600" cy="2553335"/>
          </a:xfrm>
          <a:prstGeom prst="rect">
            <a:avLst/>
          </a:prstGeom>
          <a:solidFill>
            <a:srgbClr val="FFFF00"/>
          </a:solidFill>
          <a:ln w="9525">
            <a:noFill/>
          </a:ln>
        </p:spPr>
        <p:txBody>
          <a:bodyPr wrap="square" anchor="t" anchorCtr="0">
            <a:spAutoFit/>
          </a:bodyPr>
          <a:p>
            <a:r>
              <a:rPr lang="zh-CN" altLang="en-US" sz="4000" b="1">
                <a:solidFill>
                  <a:srgbClr val="FF0000"/>
                </a:solidFill>
                <a:latin typeface="微软雅黑" panose="020B0503020204020204" charset="-122"/>
                <a:ea typeface="微软雅黑" panose="020B0503020204020204" charset="-122"/>
              </a:rPr>
              <a:t>家庭状况</a:t>
            </a:r>
            <a:endParaRPr lang="zh-CN" altLang="en-US" sz="4000" b="1">
              <a:solidFill>
                <a:srgbClr val="FF000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7172"/>
                                        </p:tgtEl>
                                        <p:attrNameLst>
                                          <p:attrName>style.visibility</p:attrName>
                                        </p:attrNameLst>
                                      </p:cBhvr>
                                      <p:to>
                                        <p:strVal val="visible"/>
                                      </p:to>
                                    </p:set>
                                    <p:anim calcmode="lin" valueType="num">
                                      <p:cBhvr additive="base">
                                        <p:cTn id="7" dur="1000" fill="hold"/>
                                        <p:tgtEl>
                                          <p:spTgt spid="7172"/>
                                        </p:tgtEl>
                                        <p:attrNameLst>
                                          <p:attrName>ppt_x</p:attrName>
                                        </p:attrNameLst>
                                      </p:cBhvr>
                                      <p:tavLst>
                                        <p:tav tm="0">
                                          <p:val>
                                            <p:strVal val="#ppt_x"/>
                                          </p:val>
                                        </p:tav>
                                        <p:tav tm="100000">
                                          <p:val>
                                            <p:strVal val="#ppt_x"/>
                                          </p:val>
                                        </p:tav>
                                      </p:tavLst>
                                    </p:anim>
                                    <p:anim calcmode="lin" valueType="num">
                                      <p:cBhvr additive="base">
                                        <p:cTn id="8" dur="1000" fill="hold"/>
                                        <p:tgtEl>
                                          <p:spTgt spid="717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6147"/>
                                        </p:tgtEl>
                                        <p:attrNameLst>
                                          <p:attrName>style.visibility</p:attrName>
                                        </p:attrNameLst>
                                      </p:cBhvr>
                                      <p:to>
                                        <p:strVal val="visible"/>
                                      </p:to>
                                    </p:set>
                                    <p:anim calcmode="lin" valueType="num">
                                      <p:cBhvr additive="base">
                                        <p:cTn id="11" dur="1000" fill="hold"/>
                                        <p:tgtEl>
                                          <p:spTgt spid="6147"/>
                                        </p:tgtEl>
                                        <p:attrNameLst>
                                          <p:attrName>ppt_x</p:attrName>
                                        </p:attrNameLst>
                                      </p:cBhvr>
                                      <p:tavLst>
                                        <p:tav tm="0">
                                          <p:val>
                                            <p:strVal val="#ppt_x"/>
                                          </p:val>
                                        </p:tav>
                                        <p:tav tm="100000">
                                          <p:val>
                                            <p:strVal val="#ppt_x"/>
                                          </p:val>
                                        </p:tav>
                                      </p:tavLst>
                                    </p:anim>
                                    <p:anim calcmode="lin" valueType="num">
                                      <p:cBhvr additive="base">
                                        <p:cTn id="12" dur="1000" fill="hold"/>
                                        <p:tgtEl>
                                          <p:spTgt spid="614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57347">
                                            <p:txEl>
                                              <p:charRg st="0" end="125"/>
                                            </p:txEl>
                                          </p:spTgt>
                                        </p:tgtEl>
                                        <p:attrNameLst>
                                          <p:attrName>style.visibility</p:attrName>
                                        </p:attrNameLst>
                                      </p:cBhvr>
                                      <p:to>
                                        <p:strVal val="visible"/>
                                      </p:to>
                                    </p:set>
                                    <p:animEffect transition="in" filter="circle(in)">
                                      <p:cBhvr>
                                        <p:cTn id="16" dur="1000"/>
                                        <p:tgtEl>
                                          <p:spTgt spid="57347">
                                            <p:txEl>
                                              <p:charRg st="0" end="1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P spid="7172"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文本框 63489"/>
          <p:cNvSpPr txBox="1"/>
          <p:nvPr/>
        </p:nvSpPr>
        <p:spPr>
          <a:xfrm>
            <a:off x="2895600" y="1066800"/>
            <a:ext cx="4038600" cy="460375"/>
          </a:xfrm>
          <a:prstGeom prst="rect">
            <a:avLst/>
          </a:prstGeom>
          <a:noFill/>
          <a:ln w="9525">
            <a:noFill/>
          </a:ln>
        </p:spPr>
        <p:txBody>
          <a:bodyPr anchor="t" anchorCtr="0">
            <a:spAutoFit/>
          </a:bodyPr>
          <a:p>
            <a:pPr>
              <a:spcBef>
                <a:spcPct val="50000"/>
              </a:spcBef>
            </a:pPr>
            <a:endParaRPr lang="zh-CN" altLang="zh-CN" sz="2400" dirty="0">
              <a:latin typeface="Tahoma" panose="020B0604030504040204" pitchFamily="34" charset="0"/>
              <a:ea typeface="宋体" panose="02010600030101010101" pitchFamily="2" charset="-122"/>
            </a:endParaRPr>
          </a:p>
        </p:txBody>
      </p:sp>
      <p:sp>
        <p:nvSpPr>
          <p:cNvPr id="63491" name="文本框 63490"/>
          <p:cNvSpPr txBox="1"/>
          <p:nvPr/>
        </p:nvSpPr>
        <p:spPr>
          <a:xfrm>
            <a:off x="2063750" y="504825"/>
            <a:ext cx="8181975" cy="1814830"/>
          </a:xfrm>
          <a:prstGeom prst="rect">
            <a:avLst/>
          </a:prstGeom>
          <a:noFill/>
          <a:ln w="9525">
            <a:noFill/>
          </a:ln>
        </p:spPr>
        <p:txBody>
          <a:bodyPr wrap="square">
            <a:spAutoFit/>
          </a:bodyPr>
          <a:p>
            <a:pPr algn="ctr">
              <a:lnSpc>
                <a:spcPct val="140000"/>
              </a:lnSpc>
              <a:spcBef>
                <a:spcPct val="50000"/>
              </a:spcBef>
              <a:buClr>
                <a:schemeClr val="bg1"/>
              </a:buClr>
            </a:pP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海明威借助</a:t>
            </a:r>
            <a:r>
              <a:rPr lang="en-US" altLang="zh-CN"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老人与海</a:t>
            </a:r>
            <a:r>
              <a:rPr lang="en-US" altLang="zh-CN"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a:t>
            </a:r>
            <a:r>
              <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rPr>
              <a:t>中的圣地亚哥之口喊出一个硬汉子的宣言</a:t>
            </a:r>
            <a:endParaRPr lang="zh-CN" altLang="en-US" sz="4000" b="1" noProof="1" dirty="0">
              <a:solidFill>
                <a:srgbClr val="FF0000"/>
              </a:solidFill>
              <a:effectLst>
                <a:outerShdw blurRad="38100" dist="38100" dir="2700000">
                  <a:srgbClr val="000000"/>
                </a:outerShdw>
              </a:effectLst>
              <a:latin typeface="微软雅黑" panose="020B0503020204020204" charset="-122"/>
              <a:ea typeface="微软雅黑" panose="020B0503020204020204" charset="-122"/>
              <a:cs typeface="+mn-cs"/>
            </a:endParaRPr>
          </a:p>
        </p:txBody>
      </p:sp>
      <p:sp>
        <p:nvSpPr>
          <p:cNvPr id="63492" name="文本框 63491"/>
          <p:cNvSpPr txBox="1"/>
          <p:nvPr/>
        </p:nvSpPr>
        <p:spPr>
          <a:xfrm>
            <a:off x="1528445" y="3578225"/>
            <a:ext cx="9645015" cy="2054860"/>
          </a:xfrm>
          <a:prstGeom prst="rect">
            <a:avLst/>
          </a:prstGeom>
          <a:noFill/>
          <a:ln w="9525">
            <a:noFill/>
          </a:ln>
        </p:spPr>
        <p:txBody>
          <a:bodyPr wrap="square">
            <a:spAutoFit/>
          </a:bodyPr>
          <a:p>
            <a:pPr algn="ctr">
              <a:lnSpc>
                <a:spcPct val="120000"/>
              </a:lnSpc>
              <a:spcBef>
                <a:spcPct val="50000"/>
              </a:spcBef>
              <a:buClr>
                <a:schemeClr val="bg1"/>
              </a:buClr>
            </a:pPr>
            <a:r>
              <a:rPr lang="en-US" altLang="zh-CN" sz="4400" b="1" noProof="1" dirty="0">
                <a:solidFill>
                  <a:srgbClr val="000099"/>
                </a:solidFill>
                <a:effectLst>
                  <a:outerShdw blurRad="38100" dist="38100" dir="2700000">
                    <a:srgbClr val="000000"/>
                  </a:outerShdw>
                </a:effectLst>
                <a:latin typeface="华文中宋" panose="02010600040101010101" charset="-122"/>
                <a:ea typeface="华文中宋" panose="02010600040101010101" charset="-122"/>
                <a:cs typeface="+mn-cs"/>
              </a:rPr>
              <a:t>       </a:t>
            </a:r>
            <a:r>
              <a:rPr lang="zh-CN" altLang="en-US" sz="4400" b="1" noProof="1" dirty="0">
                <a:solidFill>
                  <a:srgbClr val="000099"/>
                </a:solidFill>
                <a:effectLst>
                  <a:outerShdw blurRad="38100" dist="38100" dir="2700000">
                    <a:srgbClr val="000000"/>
                  </a:outerShdw>
                </a:effectLst>
                <a:latin typeface="华文中宋" panose="02010600040101010101" charset="-122"/>
                <a:ea typeface="华文中宋" panose="02010600040101010101" charset="-122"/>
                <a:cs typeface="+mn-cs"/>
              </a:rPr>
              <a:t>人不是生来要给打败的。</a:t>
            </a:r>
            <a:endParaRPr lang="zh-CN" altLang="en-US" sz="4400" b="1" noProof="1" dirty="0">
              <a:solidFill>
                <a:srgbClr val="000099"/>
              </a:solidFill>
              <a:effectLst>
                <a:outerShdw blurRad="38100" dist="38100" dir="2700000">
                  <a:srgbClr val="000000"/>
                </a:outerShdw>
              </a:effectLst>
              <a:latin typeface="华文中宋" panose="02010600040101010101" charset="-122"/>
              <a:ea typeface="华文中宋" panose="02010600040101010101" charset="-122"/>
            </a:endParaRPr>
          </a:p>
          <a:p>
            <a:pPr>
              <a:lnSpc>
                <a:spcPct val="120000"/>
              </a:lnSpc>
              <a:spcBef>
                <a:spcPct val="50000"/>
              </a:spcBef>
              <a:buClr>
                <a:schemeClr val="bg1"/>
              </a:buClr>
            </a:pPr>
            <a:r>
              <a:rPr lang="zh-CN" altLang="en-US" sz="4400" b="1" noProof="1" dirty="0">
                <a:solidFill>
                  <a:srgbClr val="000099"/>
                </a:solidFill>
                <a:effectLst>
                  <a:outerShdw blurRad="38100" dist="38100" dir="2700000">
                    <a:srgbClr val="000000"/>
                  </a:outerShdw>
                </a:effectLst>
                <a:latin typeface="华文中宋" panose="02010600040101010101" charset="-122"/>
                <a:ea typeface="华文中宋" panose="02010600040101010101" charset="-122"/>
                <a:cs typeface="+mn-cs"/>
              </a:rPr>
              <a:t>你尽可把他消灭掉，可就是打不败他。</a:t>
            </a:r>
            <a:endParaRPr lang="zh-CN" altLang="en-US" sz="4400" b="1" noProof="1" dirty="0">
              <a:solidFill>
                <a:srgbClr val="000099"/>
              </a:solidFill>
              <a:effectLst>
                <a:outerShdw blurRad="38100" dist="38100" dir="2700000">
                  <a:srgbClr val="000000"/>
                </a:outerShdw>
              </a:effectLst>
              <a:latin typeface="华文中宋" panose="02010600040101010101" charset="-122"/>
              <a:ea typeface="华文中宋" panose="02010600040101010101" charset="-122"/>
              <a:cs typeface="+mn-cs"/>
            </a:endParaRPr>
          </a:p>
        </p:txBody>
      </p:sp>
      <p:sp>
        <p:nvSpPr>
          <p:cNvPr id="53252"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3491"/>
                                        </p:tgtEl>
                                        <p:attrNameLst>
                                          <p:attrName>style.visibility</p:attrName>
                                        </p:attrNameLst>
                                      </p:cBhvr>
                                      <p:to>
                                        <p:strVal val="visible"/>
                                      </p:to>
                                    </p:set>
                                    <p:anim calcmode="lin" valueType="num">
                                      <p:cBhvr additive="base">
                                        <p:cTn id="7" dur="1000" fill="hold"/>
                                        <p:tgtEl>
                                          <p:spTgt spid="63491"/>
                                        </p:tgtEl>
                                        <p:attrNameLst>
                                          <p:attrName>ppt_x</p:attrName>
                                        </p:attrNameLst>
                                      </p:cBhvr>
                                      <p:tavLst>
                                        <p:tav tm="0">
                                          <p:val>
                                            <p:strVal val="#ppt_x"/>
                                          </p:val>
                                        </p:tav>
                                        <p:tav tm="100000">
                                          <p:val>
                                            <p:strVal val="#ppt_x"/>
                                          </p:val>
                                        </p:tav>
                                      </p:tavLst>
                                    </p:anim>
                                    <p:anim calcmode="lin" valueType="num">
                                      <p:cBhvr additive="base">
                                        <p:cTn id="8" dur="1000" fill="hold"/>
                                        <p:tgtEl>
                                          <p:spTgt spid="6349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000" fill="hold">
                                          <p:stCondLst>
                                            <p:cond delay="0"/>
                                          </p:stCondLst>
                                        </p:cTn>
                                        <p:tgtEl>
                                          <p:spTgt spid="63492">
                                            <p:txEl>
                                              <p:charRg st="0" end="12"/>
                                            </p:txEl>
                                          </p:spTgt>
                                        </p:tgtEl>
                                        <p:attrNameLst>
                                          <p:attrName>style.visibility</p:attrName>
                                        </p:attrNameLst>
                                      </p:cBhvr>
                                      <p:to>
                                        <p:strVal val="visible"/>
                                      </p:to>
                                    </p:set>
                                    <p:anim calcmode="lin" valueType="num">
                                      <p:cBhvr>
                                        <p:cTn id="12" dur="1000" fill="hold"/>
                                        <p:tgtEl>
                                          <p:spTgt spid="63492">
                                            <p:txEl>
                                              <p:charRg st="0" end="12"/>
                                            </p:txEl>
                                          </p:spTgt>
                                        </p:tgtEl>
                                        <p:attrNameLst>
                                          <p:attrName>ppt_w</p:attrName>
                                        </p:attrNameLst>
                                      </p:cBhvr>
                                      <p:tavLst>
                                        <p:tav tm="0">
                                          <p:val>
                                            <p:fltVal val="0.000000"/>
                                          </p:val>
                                        </p:tav>
                                        <p:tav tm="100000">
                                          <p:val>
                                            <p:strVal val="#ppt_w"/>
                                          </p:val>
                                        </p:tav>
                                      </p:tavLst>
                                    </p:anim>
                                    <p:anim calcmode="lin" valueType="num">
                                      <p:cBhvr>
                                        <p:cTn id="13" dur="1000" fill="hold"/>
                                        <p:tgtEl>
                                          <p:spTgt spid="63492">
                                            <p:txEl>
                                              <p:charRg st="0" end="12"/>
                                            </p:txEl>
                                          </p:spTgt>
                                        </p:tgtEl>
                                        <p:attrNameLst>
                                          <p:attrName>ppt_h</p:attrName>
                                        </p:attrNameLst>
                                      </p:cBhvr>
                                      <p:tavLst>
                                        <p:tav tm="0">
                                          <p:val>
                                            <p:fltVal val="0.000000"/>
                                          </p:val>
                                        </p:tav>
                                        <p:tav tm="100000">
                                          <p:val>
                                            <p:strVal val="#ppt_h"/>
                                          </p:val>
                                        </p:tav>
                                      </p:tavLst>
                                    </p:anim>
                                  </p:childTnLst>
                                </p:cTn>
                              </p:par>
                              <p:par>
                                <p:cTn id="14" presetID="23" presetClass="entr" presetSubtype="16" fill="hold" nodeType="withEffect">
                                  <p:stCondLst>
                                    <p:cond delay="0"/>
                                  </p:stCondLst>
                                  <p:childTnLst>
                                    <p:set>
                                      <p:cBhvr>
                                        <p:cTn id="15" dur="1000" fill="hold">
                                          <p:stCondLst>
                                            <p:cond delay="0"/>
                                          </p:stCondLst>
                                        </p:cTn>
                                        <p:tgtEl>
                                          <p:spTgt spid="63492">
                                            <p:txEl>
                                              <p:charRg st="12" end="25"/>
                                            </p:txEl>
                                          </p:spTgt>
                                        </p:tgtEl>
                                        <p:attrNameLst>
                                          <p:attrName>style.visibility</p:attrName>
                                        </p:attrNameLst>
                                      </p:cBhvr>
                                      <p:to>
                                        <p:strVal val="visible"/>
                                      </p:to>
                                    </p:set>
                                    <p:anim calcmode="lin" valueType="num">
                                      <p:cBhvr>
                                        <p:cTn id="16" dur="1000" fill="hold"/>
                                        <p:tgtEl>
                                          <p:spTgt spid="63492">
                                            <p:txEl>
                                              <p:charRg st="12" end="25"/>
                                            </p:txEl>
                                          </p:spTgt>
                                        </p:tgtEl>
                                        <p:attrNameLst>
                                          <p:attrName>ppt_w</p:attrName>
                                        </p:attrNameLst>
                                      </p:cBhvr>
                                      <p:tavLst>
                                        <p:tav tm="0">
                                          <p:val>
                                            <p:fltVal val="0.000000"/>
                                          </p:val>
                                        </p:tav>
                                        <p:tav tm="100000">
                                          <p:val>
                                            <p:strVal val="#ppt_w"/>
                                          </p:val>
                                        </p:tav>
                                      </p:tavLst>
                                    </p:anim>
                                    <p:anim calcmode="lin" valueType="num">
                                      <p:cBhvr>
                                        <p:cTn id="17" dur="1000" fill="hold"/>
                                        <p:tgtEl>
                                          <p:spTgt spid="63492">
                                            <p:txEl>
                                              <p:charRg st="12" end="25"/>
                                            </p:txEl>
                                          </p:spTgt>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47105" name="文本框 71681"/>
          <p:cNvSpPr txBox="1"/>
          <p:nvPr/>
        </p:nvSpPr>
        <p:spPr>
          <a:xfrm>
            <a:off x="2851150" y="977900"/>
            <a:ext cx="3429000" cy="829945"/>
          </a:xfrm>
          <a:prstGeom prst="rect">
            <a:avLst/>
          </a:prstGeom>
          <a:noFill/>
          <a:ln w="9525">
            <a:noFill/>
          </a:ln>
        </p:spPr>
        <p:txBody>
          <a:bodyPr anchor="t" anchorCtr="0">
            <a:spAutoFit/>
          </a:bodyPr>
          <a:p>
            <a:pPr>
              <a:spcBef>
                <a:spcPct val="50000"/>
              </a:spcBef>
            </a:pPr>
            <a:r>
              <a:rPr lang="zh-CN" altLang="en-US" sz="4800" b="1" dirty="0">
                <a:solidFill>
                  <a:srgbClr val="FF0000"/>
                </a:solidFill>
                <a:latin typeface="微软雅黑" panose="020B0503020204020204" charset="-122"/>
                <a:ea typeface="微软雅黑" panose="020B0503020204020204" charset="-122"/>
              </a:rPr>
              <a:t>黑格尔说过：</a:t>
            </a:r>
            <a:endParaRPr lang="zh-CN" altLang="en-US" sz="4800" b="1" dirty="0">
              <a:solidFill>
                <a:srgbClr val="FF0000"/>
              </a:solidFill>
              <a:latin typeface="微软雅黑" panose="020B0503020204020204" charset="-122"/>
              <a:ea typeface="微软雅黑" panose="020B0503020204020204" charset="-122"/>
            </a:endParaRPr>
          </a:p>
        </p:txBody>
      </p:sp>
      <p:sp>
        <p:nvSpPr>
          <p:cNvPr id="46082" name="文本框 71682"/>
          <p:cNvSpPr txBox="1"/>
          <p:nvPr/>
        </p:nvSpPr>
        <p:spPr>
          <a:xfrm>
            <a:off x="1334135" y="2190750"/>
            <a:ext cx="9523730" cy="3543935"/>
          </a:xfrm>
          <a:prstGeom prst="rect">
            <a:avLst/>
          </a:prstGeom>
          <a:noFill/>
          <a:ln w="9525">
            <a:noFill/>
          </a:ln>
        </p:spPr>
        <p:txBody>
          <a:bodyPr wrap="square" anchor="t" anchorCtr="0">
            <a:spAutoFit/>
          </a:bodyPr>
          <a:p>
            <a:pPr>
              <a:lnSpc>
                <a:spcPct val="170000"/>
              </a:lnSpc>
              <a:spcBef>
                <a:spcPct val="50000"/>
              </a:spcBef>
            </a:pPr>
            <a:r>
              <a:rPr lang="en-US" altLang="zh-CN" sz="3200" b="1" dirty="0">
                <a:solidFill>
                  <a:schemeClr val="bg1"/>
                </a:solidFill>
                <a:latin typeface="Tahoma" panose="020B0604030504040204" pitchFamily="34" charset="0"/>
                <a:ea typeface="宋体" panose="02010600030101010101" pitchFamily="2" charset="-122"/>
              </a:rPr>
              <a:t>       </a:t>
            </a:r>
            <a:r>
              <a:rPr lang="zh-CN" altLang="en-US" sz="4400" b="1" dirty="0">
                <a:latin typeface="华文中宋" panose="02010600040101010101" charset="-122"/>
                <a:ea typeface="华文中宋" panose="02010600040101010101" charset="-122"/>
              </a:rPr>
              <a:t>人格的伟大和坚强的程度，只有借助矛盾对立的伟大和刚强的程度才能衡量出来。</a:t>
            </a:r>
            <a:endParaRPr lang="zh-CN" altLang="en-US" sz="4400" b="1" dirty="0">
              <a:latin typeface="华文中宋" panose="02010600040101010101" charset="-122"/>
              <a:ea typeface="华文中宋" panose="02010600040101010101" charset="-122"/>
            </a:endParaRPr>
          </a:p>
        </p:txBody>
      </p:sp>
      <p:sp>
        <p:nvSpPr>
          <p:cNvPr id="55299"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7105"/>
                                        </p:tgtEl>
                                        <p:attrNameLst>
                                          <p:attrName>style.visibility</p:attrName>
                                        </p:attrNameLst>
                                      </p:cBhvr>
                                      <p:to>
                                        <p:strVal val="visible"/>
                                      </p:to>
                                    </p:set>
                                    <p:anim calcmode="lin" valueType="num">
                                      <p:cBhvr additive="base">
                                        <p:cTn id="7" dur="1000" fill="hold"/>
                                        <p:tgtEl>
                                          <p:spTgt spid="47105"/>
                                        </p:tgtEl>
                                        <p:attrNameLst>
                                          <p:attrName>ppt_x</p:attrName>
                                        </p:attrNameLst>
                                      </p:cBhvr>
                                      <p:tavLst>
                                        <p:tav tm="0">
                                          <p:val>
                                            <p:strVal val="#ppt_x"/>
                                          </p:val>
                                        </p:tav>
                                        <p:tav tm="100000">
                                          <p:val>
                                            <p:strVal val="#ppt_x"/>
                                          </p:val>
                                        </p:tav>
                                      </p:tavLst>
                                    </p:anim>
                                    <p:anim calcmode="lin" valueType="num">
                                      <p:cBhvr additive="base">
                                        <p:cTn id="8" dur="1000" fill="hold"/>
                                        <p:tgtEl>
                                          <p:spTgt spid="4710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46082"/>
                                        </p:tgtEl>
                                        <p:attrNameLst>
                                          <p:attrName>style.visibility</p:attrName>
                                        </p:attrNameLst>
                                      </p:cBhvr>
                                      <p:to>
                                        <p:strVal val="visible"/>
                                      </p:to>
                                    </p:set>
                                    <p:anim calcmode="lin" valueType="num">
                                      <p:cBhvr>
                                        <p:cTn id="12" dur="1000" fill="hold"/>
                                        <p:tgtEl>
                                          <p:spTgt spid="46082"/>
                                        </p:tgtEl>
                                        <p:attrNameLst>
                                          <p:attrName>ppt_w</p:attrName>
                                        </p:attrNameLst>
                                      </p:cBhvr>
                                      <p:tavLst>
                                        <p:tav tm="0">
                                          <p:val>
                                            <p:strVal val="#ppt_w*0.70"/>
                                          </p:val>
                                        </p:tav>
                                        <p:tav tm="100000">
                                          <p:val>
                                            <p:strVal val="#ppt_w"/>
                                          </p:val>
                                        </p:tav>
                                      </p:tavLst>
                                    </p:anim>
                                    <p:anim calcmode="lin" valueType="num">
                                      <p:cBhvr>
                                        <p:cTn id="13" dur="1000" fill="hold"/>
                                        <p:tgtEl>
                                          <p:spTgt spid="46082"/>
                                        </p:tgtEl>
                                        <p:attrNameLst>
                                          <p:attrName>ppt_h</p:attrName>
                                        </p:attrNameLst>
                                      </p:cBhvr>
                                      <p:tavLst>
                                        <p:tav tm="0">
                                          <p:val>
                                            <p:strVal val="#ppt_h"/>
                                          </p:val>
                                        </p:tav>
                                        <p:tav tm="100000">
                                          <p:val>
                                            <p:strVal val="#ppt_h"/>
                                          </p:val>
                                        </p:tav>
                                      </p:tavLst>
                                    </p:anim>
                                    <p:animEffect transition="in" filter="fade">
                                      <p:cBhvr>
                                        <p:cTn id="14" dur="1000"/>
                                        <p:tgtEl>
                                          <p:spTgt spid="46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P spid="4710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73729"/>
          <p:cNvSpPr>
            <a:spLocks noGrp="1"/>
          </p:cNvSpPr>
          <p:nvPr>
            <p:ph type="title" idx="4294967295"/>
          </p:nvPr>
        </p:nvSpPr>
        <p:spPr>
          <a:xfrm>
            <a:off x="2375218" y="204153"/>
            <a:ext cx="2232025" cy="690562"/>
          </a:xfrm>
        </p:spPr>
        <p:txBody>
          <a:bodyPr anchor="ctr" anchorCtr="0"/>
          <a:p>
            <a:r>
              <a:rPr lang="en-US" altLang="zh-CN" b="1" dirty="0">
                <a:solidFill>
                  <a:srgbClr val="FF0000"/>
                </a:solidFill>
                <a:latin typeface="微软雅黑" panose="020B0503020204020204" charset="-122"/>
                <a:ea typeface="微软雅黑" panose="020B0503020204020204" charset="-122"/>
              </a:rPr>
              <a:t>《</a:t>
            </a:r>
            <a:r>
              <a:rPr lang="zh-CN" altLang="en-US" b="1" dirty="0">
                <a:solidFill>
                  <a:srgbClr val="FF0000"/>
                </a:solidFill>
                <a:latin typeface="微软雅黑" panose="020B0503020204020204" charset="-122"/>
                <a:ea typeface="微软雅黑" panose="020B0503020204020204" charset="-122"/>
              </a:rPr>
              <a:t>亮剑</a:t>
            </a:r>
            <a:r>
              <a:rPr lang="en-US" altLang="zh-CN" b="1">
                <a:solidFill>
                  <a:srgbClr val="FF0000"/>
                </a:solidFill>
                <a:latin typeface="微软雅黑" panose="020B0503020204020204" charset="-122"/>
                <a:ea typeface="微软雅黑" panose="020B0503020204020204" charset="-122"/>
              </a:rPr>
              <a:t>》</a:t>
            </a:r>
            <a:endParaRPr lang="en-US" altLang="zh-CN" b="1">
              <a:solidFill>
                <a:srgbClr val="FF0000"/>
              </a:solidFill>
              <a:latin typeface="微软雅黑" panose="020B0503020204020204" charset="-122"/>
              <a:ea typeface="微软雅黑" panose="020B0503020204020204" charset="-122"/>
            </a:endParaRPr>
          </a:p>
        </p:txBody>
      </p:sp>
      <p:sp>
        <p:nvSpPr>
          <p:cNvPr id="73731" name="矩形 73730"/>
          <p:cNvSpPr/>
          <p:nvPr/>
        </p:nvSpPr>
        <p:spPr>
          <a:xfrm>
            <a:off x="6783070" y="123508"/>
            <a:ext cx="5122545" cy="6734175"/>
          </a:xfrm>
          <a:prstGeom prst="rect">
            <a:avLst/>
          </a:prstGeom>
          <a:noFill/>
          <a:ln w="9525">
            <a:noFill/>
          </a:ln>
        </p:spPr>
        <p:txBody>
          <a:bodyPr wrap="square" anchor="ctr">
            <a:spAutoFit/>
          </a:bodyPr>
          <a:p>
            <a:pPr fontAlgn="base">
              <a:lnSpc>
                <a:spcPct val="120000"/>
              </a:lnSpc>
            </a:pPr>
            <a:r>
              <a:rPr lang="en-US" altLang="zh-CN"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      </a:t>
            </a:r>
            <a:r>
              <a:rPr lang="zh-CN" altLang="en-US"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这就对了</a:t>
            </a:r>
            <a:r>
              <a:rPr lang="en-US" altLang="zh-CN"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明知是个死</a:t>
            </a:r>
            <a:r>
              <a:rPr lang="en-US" altLang="zh-CN"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也要宝剑出鞘</a:t>
            </a:r>
            <a:r>
              <a:rPr lang="en-US" altLang="zh-CN"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这叫亮剑</a:t>
            </a:r>
            <a:r>
              <a:rPr lang="en-US" altLang="zh-CN"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没这个勇气你就别当剑客。倒在对手剑下算不上丢脸</a:t>
            </a:r>
            <a:r>
              <a:rPr lang="en-US" altLang="zh-CN"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那叫虽败犹荣</a:t>
            </a:r>
            <a:r>
              <a:rPr lang="en-US" altLang="zh-CN"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要是不敢亮剑你以后就别在江湖上混啦。咱独立团不当孬种</a:t>
            </a:r>
            <a:r>
              <a:rPr lang="en-US" altLang="zh-CN"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鬼子来一个小队咱亮剑</a:t>
            </a:r>
            <a:r>
              <a:rPr lang="en-US" altLang="zh-CN"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a:t>
            </a:r>
            <a:r>
              <a:rPr lang="zh-CN" altLang="en-US" sz="3600" b="1" strike="noStrike" noProof="1" dirty="0">
                <a:solidFill>
                  <a:schemeClr val="tx1"/>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rPr>
              <a:t>来一个大队也照样亮剑。</a:t>
            </a:r>
            <a:r>
              <a:rPr lang="zh-CN" altLang="en-US" sz="3600" b="1" strike="noStrike" noProof="1" dirty="0">
                <a:effectLst>
                  <a:outerShdw blurRad="38100" dist="38100" dir="2700000">
                    <a:srgbClr val="FFFFFF"/>
                  </a:outerShdw>
                </a:effectLst>
                <a:latin typeface="华文行楷" panose="02010800040101010101" pitchFamily="2" charset="-122"/>
                <a:ea typeface="华文行楷" panose="02010800040101010101" pitchFamily="2" charset="-122"/>
                <a:cs typeface="华文行楷" panose="02010800040101010101" pitchFamily="2" charset="-122"/>
              </a:rPr>
              <a:t> </a:t>
            </a:r>
            <a:endParaRPr lang="zh-CN" altLang="en-US" sz="3600" b="1" strike="noStrike" noProof="1" dirty="0">
              <a:effectLst>
                <a:outerShdw blurRad="38100" dist="38100" dir="2700000">
                  <a:srgbClr val="FFFFFF"/>
                </a:outerShdw>
              </a:effectLst>
              <a:latin typeface="华文行楷" panose="02010800040101010101" pitchFamily="2" charset="-122"/>
              <a:ea typeface="华文行楷" panose="02010800040101010101" pitchFamily="2" charset="-122"/>
              <a:cs typeface="华文行楷" panose="02010800040101010101" pitchFamily="2" charset="-122"/>
            </a:endParaRPr>
          </a:p>
        </p:txBody>
      </p:sp>
      <p:pic>
        <p:nvPicPr>
          <p:cNvPr id="49155" name="图片 73731" descr="5579780001">
            <a:hlinkClick r:id="rId1"/>
          </p:cNvPr>
          <p:cNvPicPr>
            <a:picLocks noChangeAspect="1"/>
          </p:cNvPicPr>
          <p:nvPr/>
        </p:nvPicPr>
        <p:blipFill>
          <a:blip r:embed="rId2"/>
          <a:stretch>
            <a:fillRect/>
          </a:stretch>
        </p:blipFill>
        <p:spPr>
          <a:xfrm>
            <a:off x="417195" y="998855"/>
            <a:ext cx="6148705" cy="585914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49155"/>
                                        </p:tgtEl>
                                        <p:attrNameLst>
                                          <p:attrName>style.visibility</p:attrName>
                                        </p:attrNameLst>
                                      </p:cBhvr>
                                      <p:to>
                                        <p:strVal val="visible"/>
                                      </p:to>
                                    </p:set>
                                    <p:anim calcmode="lin" valueType="num">
                                      <p:cBhvr additive="base">
                                        <p:cTn id="7" dur="1000" fill="hold"/>
                                        <p:tgtEl>
                                          <p:spTgt spid="49155"/>
                                        </p:tgtEl>
                                        <p:attrNameLst>
                                          <p:attrName>ppt_x</p:attrName>
                                        </p:attrNameLst>
                                      </p:cBhvr>
                                      <p:tavLst>
                                        <p:tav tm="0">
                                          <p:val>
                                            <p:strVal val="#ppt_x"/>
                                          </p:val>
                                        </p:tav>
                                        <p:tav tm="100000">
                                          <p:val>
                                            <p:strVal val="#ppt_x"/>
                                          </p:val>
                                        </p:tav>
                                      </p:tavLst>
                                    </p:anim>
                                    <p:anim calcmode="lin" valueType="num">
                                      <p:cBhvr additive="base">
                                        <p:cTn id="8" dur="1000" fill="hold"/>
                                        <p:tgtEl>
                                          <p:spTgt spid="49155"/>
                                        </p:tgtEl>
                                        <p:attrNameLst>
                                          <p:attrName>ppt_y</p:attrName>
                                        </p:attrNameLst>
                                      </p:cBhvr>
                                      <p:tavLst>
                                        <p:tav tm="0">
                                          <p:val>
                                            <p:strVal val="1+#ppt_h/2"/>
                                          </p:val>
                                        </p:tav>
                                        <p:tav tm="100000">
                                          <p:val>
                                            <p:strVal val="#ppt_y"/>
                                          </p:val>
                                        </p:tav>
                                      </p:tavLst>
                                    </p:anim>
                                  </p:childTnLst>
                                </p:cTn>
                              </p:par>
                              <p:par>
                                <p:cTn id="9" presetID="23" presetClass="entr" presetSubtype="16" fill="hold" grpId="0" nodeType="withEffect">
                                  <p:stCondLst>
                                    <p:cond delay="0"/>
                                  </p:stCondLst>
                                  <p:childTnLst>
                                    <p:set>
                                      <p:cBhvr>
                                        <p:cTn id="10" dur="1000" fill="hold">
                                          <p:stCondLst>
                                            <p:cond delay="0"/>
                                          </p:stCondLst>
                                        </p:cTn>
                                        <p:tgtEl>
                                          <p:spTgt spid="49153"/>
                                        </p:tgtEl>
                                        <p:attrNameLst>
                                          <p:attrName>style.visibility</p:attrName>
                                        </p:attrNameLst>
                                      </p:cBhvr>
                                      <p:to>
                                        <p:strVal val="visible"/>
                                      </p:to>
                                    </p:set>
                                    <p:anim calcmode="lin" valueType="num">
                                      <p:cBhvr>
                                        <p:cTn id="11" dur="1000" fill="hold"/>
                                        <p:tgtEl>
                                          <p:spTgt spid="49153"/>
                                        </p:tgtEl>
                                        <p:attrNameLst>
                                          <p:attrName>ppt_w</p:attrName>
                                        </p:attrNameLst>
                                      </p:cBhvr>
                                      <p:tavLst>
                                        <p:tav tm="0">
                                          <p:val>
                                            <p:fltVal val="0.000000"/>
                                          </p:val>
                                        </p:tav>
                                        <p:tav tm="100000">
                                          <p:val>
                                            <p:strVal val="#ppt_w"/>
                                          </p:val>
                                        </p:tav>
                                      </p:tavLst>
                                    </p:anim>
                                    <p:anim calcmode="lin" valueType="num">
                                      <p:cBhvr>
                                        <p:cTn id="12" dur="1000" fill="hold"/>
                                        <p:tgtEl>
                                          <p:spTgt spid="49153"/>
                                        </p:tgtEl>
                                        <p:attrNameLst>
                                          <p:attrName>ppt_h</p:attrName>
                                        </p:attrNameLst>
                                      </p:cBhvr>
                                      <p:tavLst>
                                        <p:tav tm="0">
                                          <p:val>
                                            <p:fltVal val="0.000000"/>
                                          </p:val>
                                        </p:tav>
                                        <p:tav tm="100000">
                                          <p:val>
                                            <p:strVal val="#ppt_h"/>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73731"/>
                                        </p:tgtEl>
                                        <p:attrNameLst>
                                          <p:attrName>style.visibility</p:attrName>
                                        </p:attrNameLst>
                                      </p:cBhvr>
                                      <p:to>
                                        <p:strVal val="visible"/>
                                      </p:to>
                                    </p:set>
                                    <p:animEffect transition="in" filter="circle(in)">
                                      <p:cBhvr>
                                        <p:cTn id="16" dur="1000"/>
                                        <p:tgtEl>
                                          <p:spTgt spid="73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P spid="491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9394" name="图片 59393" descr="u=2116702121,447829901&amp;gp=1"/>
          <p:cNvPicPr>
            <a:picLocks noChangeAspect="1"/>
          </p:cNvPicPr>
          <p:nvPr/>
        </p:nvPicPr>
        <p:blipFill>
          <a:blip r:embed="rId1"/>
          <a:stretch>
            <a:fillRect/>
          </a:stretch>
        </p:blipFill>
        <p:spPr>
          <a:xfrm>
            <a:off x="408305" y="195580"/>
            <a:ext cx="4236720" cy="6637020"/>
          </a:xfrm>
          <a:prstGeom prst="rect">
            <a:avLst/>
          </a:prstGeom>
          <a:noFill/>
          <a:ln w="9525">
            <a:noFill/>
          </a:ln>
        </p:spPr>
      </p:pic>
      <p:sp>
        <p:nvSpPr>
          <p:cNvPr id="12290" name="文本框 59394"/>
          <p:cNvSpPr txBox="1"/>
          <p:nvPr/>
        </p:nvSpPr>
        <p:spPr>
          <a:xfrm>
            <a:off x="4343400" y="533400"/>
            <a:ext cx="5943600" cy="460375"/>
          </a:xfrm>
          <a:prstGeom prst="rect">
            <a:avLst/>
          </a:prstGeom>
          <a:noFill/>
          <a:ln w="9525">
            <a:noFill/>
          </a:ln>
        </p:spPr>
        <p:txBody>
          <a:bodyPr anchor="t" anchorCtr="0">
            <a:spAutoFit/>
          </a:bodyPr>
          <a:p>
            <a:pPr>
              <a:spcBef>
                <a:spcPct val="50000"/>
              </a:spcBef>
            </a:pPr>
            <a:endParaRPr lang="zh-CN" altLang="zh-CN" sz="2400" dirty="0">
              <a:latin typeface="Times New Roman" panose="02020603050405020304" pitchFamily="18" charset="0"/>
              <a:ea typeface="宋体" panose="02010600030101010101" pitchFamily="2" charset="-122"/>
            </a:endParaRPr>
          </a:p>
        </p:txBody>
      </p:sp>
      <p:sp>
        <p:nvSpPr>
          <p:cNvPr id="59396" name="文本框 59395"/>
          <p:cNvSpPr txBox="1"/>
          <p:nvPr/>
        </p:nvSpPr>
        <p:spPr>
          <a:xfrm>
            <a:off x="5045075" y="416560"/>
            <a:ext cx="6793230" cy="6195695"/>
          </a:xfrm>
          <a:prstGeom prst="rect">
            <a:avLst/>
          </a:prstGeom>
          <a:noFill/>
          <a:ln w="9525">
            <a:noFill/>
          </a:ln>
        </p:spPr>
        <p:txBody>
          <a:bodyPr wrap="square" anchor="t">
            <a:spAutoFit/>
          </a:bodyPr>
          <a:p>
            <a:pPr>
              <a:lnSpc>
                <a:spcPct val="90000"/>
              </a:lnSpc>
              <a:spcBef>
                <a:spcPct val="50000"/>
              </a:spcBef>
              <a:buClr>
                <a:schemeClr val="bg1"/>
              </a:buClr>
            </a:pPr>
            <a:r>
              <a:rPr lang="en-US" altLang="zh-CN" sz="3200" b="1" noProof="1" dirty="0">
                <a:solidFill>
                  <a:schemeClr val="hlink"/>
                </a:solidFill>
                <a:latin typeface="华文中宋" panose="02010600040101010101" charset="-122"/>
                <a:ea typeface="华文中宋" panose="02010600040101010101" charset="-122"/>
                <a:cs typeface="华文中宋" panose="02010600040101010101" charset="-122"/>
              </a:rPr>
              <a:t>    </a:t>
            </a:r>
            <a:r>
              <a:rPr lang="zh-CN" altLang="en-US" sz="3200" b="1" noProof="1" dirty="0">
                <a:latin typeface="华文中宋" panose="02010600040101010101" charset="-122"/>
                <a:ea typeface="华文中宋" panose="02010600040101010101" charset="-122"/>
                <a:cs typeface="华文中宋" panose="02010600040101010101" charset="-122"/>
              </a:rPr>
              <a:t>一次世界大战爆发，海明威报名入伍，因眼疾未被接受。海明威以优异成绩中学毕业后，去当见习记者。</a:t>
            </a:r>
            <a:endParaRPr lang="zh-CN" altLang="en-US" sz="3200" b="1" noProof="1" dirty="0">
              <a:latin typeface="华文中宋" panose="02010600040101010101" charset="-122"/>
              <a:ea typeface="华文中宋" panose="02010600040101010101" charset="-122"/>
              <a:cs typeface="华文中宋" panose="02010600040101010101" charset="-122"/>
            </a:endParaRPr>
          </a:p>
          <a:p>
            <a:pPr>
              <a:lnSpc>
                <a:spcPct val="90000"/>
              </a:lnSpc>
              <a:spcBef>
                <a:spcPct val="50000"/>
              </a:spcBef>
              <a:buClr>
                <a:schemeClr val="bg1"/>
              </a:buClr>
            </a:pPr>
            <a:r>
              <a:rPr lang="zh-CN" altLang="en-US" sz="3200" b="1" noProof="1" dirty="0">
                <a:solidFill>
                  <a:schemeClr val="hlink"/>
                </a:solidFill>
                <a:latin typeface="华文中宋" panose="02010600040101010101" charset="-122"/>
                <a:ea typeface="华文中宋" panose="02010600040101010101" charset="-122"/>
                <a:cs typeface="华文中宋" panose="02010600040101010101" charset="-122"/>
              </a:rPr>
              <a:t>     </a:t>
            </a:r>
            <a:r>
              <a:rPr lang="zh-CN" altLang="en-US" sz="3200" b="1" noProof="1" dirty="0">
                <a:latin typeface="华文中宋" panose="02010600040101010101" charset="-122"/>
                <a:ea typeface="华文中宋" panose="02010600040101010101" charset="-122"/>
                <a:cs typeface="华文中宋" panose="02010600040101010101" charset="-122"/>
                <a:sym typeface="+mn-ea"/>
              </a:rPr>
              <a:t>战争始终吸引着海明威。</a:t>
            </a:r>
            <a:r>
              <a:rPr lang="en-US" altLang="zh-CN" sz="3200" b="1" noProof="1">
                <a:latin typeface="华文中宋" panose="02010600040101010101" charset="-122"/>
                <a:ea typeface="华文中宋" panose="02010600040101010101" charset="-122"/>
                <a:cs typeface="华文中宋" panose="02010600040101010101" charset="-122"/>
                <a:sym typeface="+mn-ea"/>
              </a:rPr>
              <a:t>1918</a:t>
            </a:r>
            <a:r>
              <a:rPr lang="zh-CN" altLang="en-US" sz="3200" b="1" noProof="1" dirty="0">
                <a:latin typeface="华文中宋" panose="02010600040101010101" charset="-122"/>
                <a:ea typeface="华文中宋" panose="02010600040101010101" charset="-122"/>
                <a:cs typeface="华文中宋" panose="02010600040101010101" charset="-122"/>
                <a:sym typeface="+mn-ea"/>
              </a:rPr>
              <a:t>年</a:t>
            </a:r>
            <a:r>
              <a:rPr lang="en-US" altLang="zh-CN" sz="3200" b="1" noProof="1">
                <a:latin typeface="华文中宋" panose="02010600040101010101" charset="-122"/>
                <a:ea typeface="华文中宋" panose="02010600040101010101" charset="-122"/>
                <a:cs typeface="华文中宋" panose="02010600040101010101" charset="-122"/>
                <a:sym typeface="+mn-ea"/>
              </a:rPr>
              <a:t>5</a:t>
            </a:r>
            <a:r>
              <a:rPr lang="zh-CN" altLang="en-US" sz="3200" b="1" noProof="1" dirty="0">
                <a:latin typeface="华文中宋" panose="02010600040101010101" charset="-122"/>
                <a:ea typeface="华文中宋" panose="02010600040101010101" charset="-122"/>
                <a:cs typeface="华文中宋" panose="02010600040101010101" charset="-122"/>
                <a:sym typeface="+mn-ea"/>
              </a:rPr>
              <a:t>月被授予中尉军衔，到了意大利前线担任救护车队司机。在战争中为抢救伤员负过伤，前后动过</a:t>
            </a:r>
            <a:r>
              <a:rPr lang="en-US" altLang="zh-CN" sz="3200" b="1" noProof="1">
                <a:latin typeface="华文中宋" panose="02010600040101010101" charset="-122"/>
                <a:ea typeface="华文中宋" panose="02010600040101010101" charset="-122"/>
                <a:cs typeface="华文中宋" panose="02010600040101010101" charset="-122"/>
                <a:sym typeface="+mn-ea"/>
              </a:rPr>
              <a:t>12</a:t>
            </a:r>
            <a:r>
              <a:rPr lang="zh-CN" altLang="en-US" sz="3200" b="1" noProof="1" dirty="0">
                <a:latin typeface="华文中宋" panose="02010600040101010101" charset="-122"/>
                <a:ea typeface="华文中宋" panose="02010600040101010101" charset="-122"/>
                <a:cs typeface="华文中宋" panose="02010600040101010101" charset="-122"/>
                <a:sym typeface="+mn-ea"/>
              </a:rPr>
              <a:t>次手术，取出了</a:t>
            </a:r>
            <a:r>
              <a:rPr lang="en-US" altLang="zh-CN" sz="3200" b="1" noProof="1">
                <a:latin typeface="华文中宋" panose="02010600040101010101" charset="-122"/>
                <a:ea typeface="华文中宋" panose="02010600040101010101" charset="-122"/>
                <a:cs typeface="华文中宋" panose="02010600040101010101" charset="-122"/>
                <a:sym typeface="+mn-ea"/>
              </a:rPr>
              <a:t>237</a:t>
            </a:r>
            <a:r>
              <a:rPr lang="zh-CN" altLang="en-US" sz="3200" b="1" noProof="1" dirty="0">
                <a:latin typeface="华文中宋" panose="02010600040101010101" charset="-122"/>
                <a:ea typeface="华文中宋" panose="02010600040101010101" charset="-122"/>
                <a:cs typeface="华文中宋" panose="02010600040101010101" charset="-122"/>
                <a:sym typeface="+mn-ea"/>
              </a:rPr>
              <a:t>块弹片。他还参加了第二次世界大战。</a:t>
            </a:r>
            <a:r>
              <a:rPr lang="en-US" altLang="zh-CN" sz="3200" b="1" noProof="1" dirty="0">
                <a:solidFill>
                  <a:srgbClr val="FF3300"/>
                </a:solidFill>
                <a:latin typeface="华文中宋" panose="02010600040101010101" charset="-122"/>
                <a:ea typeface="华文中宋" panose="02010600040101010101" charset="-122"/>
                <a:cs typeface="华文中宋" panose="02010600040101010101" charset="-122"/>
                <a:sym typeface="+mn-ea"/>
              </a:rPr>
              <a:t>1954</a:t>
            </a:r>
            <a:r>
              <a:rPr lang="zh-CN" altLang="en-US" sz="3200" b="1" noProof="1" dirty="0">
                <a:solidFill>
                  <a:srgbClr val="FF3300"/>
                </a:solidFill>
                <a:latin typeface="华文中宋" panose="02010600040101010101" charset="-122"/>
                <a:ea typeface="华文中宋" panose="02010600040101010101" charset="-122"/>
                <a:cs typeface="华文中宋" panose="02010600040101010101" charset="-122"/>
                <a:sym typeface="+mn-ea"/>
              </a:rPr>
              <a:t>年，他荣获诺贝尔文学奖。</a:t>
            </a:r>
            <a:endParaRPr lang="zh-CN" altLang="en-US" sz="3200" b="1" noProof="1" dirty="0">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endParaRPr>
          </a:p>
          <a:p>
            <a:pPr>
              <a:lnSpc>
                <a:spcPct val="90000"/>
              </a:lnSpc>
              <a:spcBef>
                <a:spcPct val="20000"/>
              </a:spcBef>
              <a:buClr>
                <a:schemeClr val="hlink"/>
              </a:buClr>
              <a:buSzPct val="120000"/>
            </a:pPr>
            <a:r>
              <a:rPr lang="zh-CN" altLang="en-US" sz="3200" b="1" noProof="1" dirty="0">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sym typeface="+mn-ea"/>
              </a:rPr>
              <a:t>       晚年身患重病，创作才能衰竭，精神抑郁，于</a:t>
            </a:r>
            <a:r>
              <a:rPr lang="en-US" altLang="zh-CN" sz="3200" b="1" noProof="1" dirty="0">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sym typeface="+mn-ea"/>
              </a:rPr>
              <a:t>1961</a:t>
            </a:r>
            <a:r>
              <a:rPr lang="zh-CN" altLang="en-US" sz="3200" b="1" noProof="1" dirty="0">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sym typeface="+mn-ea"/>
              </a:rPr>
              <a:t>年</a:t>
            </a:r>
            <a:r>
              <a:rPr lang="en-US" altLang="zh-CN" sz="3200" b="1" noProof="1" dirty="0">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sym typeface="+mn-ea"/>
              </a:rPr>
              <a:t>7</a:t>
            </a:r>
            <a:r>
              <a:rPr lang="zh-CN" altLang="en-US" sz="3200" b="1" noProof="1" dirty="0">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sym typeface="+mn-ea"/>
              </a:rPr>
              <a:t>月</a:t>
            </a:r>
            <a:r>
              <a:rPr lang="en-US" altLang="zh-CN" sz="3200" b="1" noProof="1" dirty="0">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sym typeface="+mn-ea"/>
              </a:rPr>
              <a:t>2</a:t>
            </a:r>
            <a:r>
              <a:rPr lang="zh-CN" altLang="en-US" sz="3200" b="1" noProof="1" dirty="0">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sym typeface="+mn-ea"/>
              </a:rPr>
              <a:t>日用猎枪自杀。</a:t>
            </a:r>
            <a:endParaRPr lang="zh-CN" altLang="en-US" sz="3200" b="1" noProof="1" dirty="0">
              <a:solidFill>
                <a:schemeClr val="hlink"/>
              </a:solidFill>
              <a:effectLst>
                <a:outerShdw blurRad="38100" dist="38100" dir="2700000">
                  <a:srgbClr val="FFFFFF"/>
                </a:outerShdw>
              </a:effectLst>
              <a:latin typeface="华文中宋" panose="02010600040101010101" charset="-122"/>
              <a:ea typeface="华文中宋" panose="02010600040101010101" charset="-122"/>
              <a:cs typeface="华文中宋" panose="02010600040101010101" charset="-122"/>
              <a:sym typeface="+mn-ea"/>
            </a:endParaRPr>
          </a:p>
        </p:txBody>
      </p:sp>
      <p:sp>
        <p:nvSpPr>
          <p:cNvPr id="9221" name="文本框 1"/>
          <p:cNvSpPr txBox="1"/>
          <p:nvPr/>
        </p:nvSpPr>
        <p:spPr>
          <a:xfrm>
            <a:off x="535940" y="195263"/>
            <a:ext cx="687388" cy="2553335"/>
          </a:xfrm>
          <a:prstGeom prst="rect">
            <a:avLst/>
          </a:prstGeom>
          <a:solidFill>
            <a:srgbClr val="FFFF00"/>
          </a:solidFill>
          <a:ln w="9525">
            <a:noFill/>
          </a:ln>
        </p:spPr>
        <p:txBody>
          <a:bodyPr wrap="square" anchor="t" anchorCtr="0">
            <a:spAutoFit/>
          </a:bodyPr>
          <a:p>
            <a:r>
              <a:rPr lang="zh-CN" altLang="en-US" sz="4000" b="1">
                <a:solidFill>
                  <a:srgbClr val="FF0000"/>
                </a:solidFill>
                <a:latin typeface="微软雅黑" panose="020B0503020204020204" charset="-122"/>
                <a:ea typeface="微软雅黑" panose="020B0503020204020204" charset="-122"/>
              </a:rPr>
              <a:t>个人简历</a:t>
            </a:r>
            <a:endParaRPr lang="zh-CN" altLang="en-US" sz="4000" b="1">
              <a:solidFill>
                <a:srgbClr val="FF0000"/>
              </a:solidFill>
              <a:latin typeface="微软雅黑" panose="020B0503020204020204" charset="-122"/>
              <a:ea typeface="微软雅黑" panose="020B0503020204020204" charset="-122"/>
            </a:endParaRPr>
          </a:p>
        </p:txBody>
      </p:sp>
      <p:sp>
        <p:nvSpPr>
          <p:cNvPr id="12293"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59394"/>
                                        </p:tgtEl>
                                        <p:attrNameLst>
                                          <p:attrName>style.visibility</p:attrName>
                                        </p:attrNameLst>
                                      </p:cBhvr>
                                      <p:to>
                                        <p:strVal val="visible"/>
                                      </p:to>
                                    </p:set>
                                    <p:anim calcmode="lin" valueType="num">
                                      <p:cBhvr additive="base">
                                        <p:cTn id="7" dur="1000" fill="hold"/>
                                        <p:tgtEl>
                                          <p:spTgt spid="59394"/>
                                        </p:tgtEl>
                                        <p:attrNameLst>
                                          <p:attrName>ppt_x</p:attrName>
                                        </p:attrNameLst>
                                      </p:cBhvr>
                                      <p:tavLst>
                                        <p:tav tm="0">
                                          <p:val>
                                            <p:strVal val="#ppt_x"/>
                                          </p:val>
                                        </p:tav>
                                        <p:tav tm="100000">
                                          <p:val>
                                            <p:strVal val="#ppt_x"/>
                                          </p:val>
                                        </p:tav>
                                      </p:tavLst>
                                    </p:anim>
                                    <p:anim calcmode="lin" valueType="num">
                                      <p:cBhvr additive="base">
                                        <p:cTn id="8" dur="1000" fill="hold"/>
                                        <p:tgtEl>
                                          <p:spTgt spid="5939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9221"/>
                                        </p:tgtEl>
                                        <p:attrNameLst>
                                          <p:attrName>style.visibility</p:attrName>
                                        </p:attrNameLst>
                                      </p:cBhvr>
                                      <p:to>
                                        <p:strVal val="visible"/>
                                      </p:to>
                                    </p:set>
                                    <p:anim calcmode="lin" valueType="num">
                                      <p:cBhvr additive="base">
                                        <p:cTn id="11" dur="1000" fill="hold"/>
                                        <p:tgtEl>
                                          <p:spTgt spid="9221"/>
                                        </p:tgtEl>
                                        <p:attrNameLst>
                                          <p:attrName>ppt_x</p:attrName>
                                        </p:attrNameLst>
                                      </p:cBhvr>
                                      <p:tavLst>
                                        <p:tav tm="0">
                                          <p:val>
                                            <p:strVal val="#ppt_x"/>
                                          </p:val>
                                        </p:tav>
                                        <p:tav tm="100000">
                                          <p:val>
                                            <p:strVal val="#ppt_x"/>
                                          </p:val>
                                        </p:tav>
                                      </p:tavLst>
                                    </p:anim>
                                    <p:anim calcmode="lin" valueType="num">
                                      <p:cBhvr additive="base">
                                        <p:cTn id="12" dur="1000" fill="hold"/>
                                        <p:tgtEl>
                                          <p:spTgt spid="92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000" fill="hold">
                                          <p:stCondLst>
                                            <p:cond delay="0"/>
                                          </p:stCondLst>
                                        </p:cTn>
                                        <p:tgtEl>
                                          <p:spTgt spid="59396"/>
                                        </p:tgtEl>
                                        <p:attrNameLst>
                                          <p:attrName>style.visibility</p:attrName>
                                        </p:attrNameLst>
                                      </p:cBhvr>
                                      <p:to>
                                        <p:strVal val="visible"/>
                                      </p:to>
                                    </p:set>
                                    <p:animEffect transition="in" filter="circle(in)">
                                      <p:cBhvr>
                                        <p:cTn id="16" dur="1000"/>
                                        <p:tgtEl>
                                          <p:spTgt spid="59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bldLvl="0" animBg="1"/>
      <p:bldP spid="5939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文本框 44035"/>
          <p:cNvSpPr txBox="1"/>
          <p:nvPr/>
        </p:nvSpPr>
        <p:spPr>
          <a:xfrm>
            <a:off x="450215" y="1011555"/>
            <a:ext cx="11280140" cy="5405755"/>
          </a:xfrm>
          <a:prstGeom prst="rect">
            <a:avLst/>
          </a:prstGeom>
          <a:noFill/>
          <a:ln w="9525">
            <a:noFill/>
          </a:ln>
        </p:spPr>
        <p:txBody>
          <a:bodyPr wrap="square" anchor="t" anchorCtr="0">
            <a:spAutoFit/>
          </a:bodyPr>
          <a:p>
            <a:pPr>
              <a:lnSpc>
                <a:spcPct val="120000"/>
              </a:lnSpc>
            </a:pPr>
            <a:r>
              <a:rPr lang="en-US" altLang="zh-CN" sz="3600" b="1" dirty="0">
                <a:latin typeface="华文中宋" panose="02010600040101010101" charset="-122"/>
                <a:ea typeface="华文中宋" panose="02010600040101010101" charset="-122"/>
                <a:cs typeface="华文中宋" panose="02010600040101010101" charset="-122"/>
              </a:rPr>
              <a:t>      </a:t>
            </a:r>
            <a:r>
              <a:rPr lang="zh-CN" altLang="en-US" sz="3600" b="1" dirty="0">
                <a:latin typeface="华文中宋" panose="02010600040101010101" charset="-122"/>
                <a:ea typeface="华文中宋" panose="02010600040101010101" charset="-122"/>
                <a:cs typeface="华文中宋" panose="02010600040101010101" charset="-122"/>
              </a:rPr>
              <a:t>海明威</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一向以文坛硬汉著称。</a:t>
            </a:r>
            <a:r>
              <a:rPr lang="zh-CN" altLang="en-US" sz="3600" b="1" dirty="0">
                <a:latin typeface="华文中宋" panose="02010600040101010101" charset="-122"/>
                <a:ea typeface="华文中宋" panose="02010600040101010101" charset="-122"/>
                <a:cs typeface="华文中宋" panose="02010600040101010101" charset="-122"/>
              </a:rPr>
              <a:t>是美利坚民族的精神丰碑。要了解美国，你必须走近海明威，走到代表着美国民族坚强乐观的精神风范的文学长廊中来。海明威的</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成名作是</a:t>
            </a:r>
            <a:r>
              <a:rPr lang="en-US" altLang="zh-CN" sz="3600" b="1" dirty="0">
                <a:solidFill>
                  <a:srgbClr val="FF0000"/>
                </a:solidFill>
                <a:latin typeface="华文中宋" panose="02010600040101010101" charset="-122"/>
                <a:ea typeface="华文中宋" panose="02010600040101010101" charset="-122"/>
                <a:cs typeface="华文中宋" panose="02010600040101010101" charset="-122"/>
              </a:rPr>
              <a:t>1926</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年发表的</a:t>
            </a:r>
            <a:r>
              <a:rPr lang="en-US" altLang="zh-CN" sz="3600" b="1" dirty="0">
                <a:solidFill>
                  <a:srgbClr val="FF0000"/>
                </a:solidFill>
                <a:latin typeface="华文中宋" panose="02010600040101010101" charset="-122"/>
                <a:ea typeface="华文中宋" panose="02010600040101010101" charset="-122"/>
                <a:cs typeface="华文中宋" panose="02010600040101010101" charset="-122"/>
              </a:rPr>
              <a:t>《</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太阳照样升起</a:t>
            </a:r>
            <a:r>
              <a:rPr lang="en-US" altLang="zh-CN" sz="3600" b="1" dirty="0">
                <a:solidFill>
                  <a:srgbClr val="FF0000"/>
                </a:solidFill>
                <a:latin typeface="华文中宋" panose="02010600040101010101" charset="-122"/>
                <a:ea typeface="华文中宋" panose="02010600040101010101" charset="-122"/>
                <a:cs typeface="华文中宋" panose="02010600040101010101" charset="-122"/>
              </a:rPr>
              <a:t>》</a:t>
            </a:r>
            <a:r>
              <a:rPr lang="zh-CN" altLang="en-US" sz="3600" b="1" dirty="0">
                <a:latin typeface="华文中宋" panose="02010600040101010101" charset="-122"/>
                <a:ea typeface="华文中宋" panose="02010600040101010101" charset="-122"/>
                <a:cs typeface="华文中宋" panose="02010600040101010101" charset="-122"/>
              </a:rPr>
              <a:t>。这部表现战后青年人幻灭感的作品成为“</a:t>
            </a:r>
            <a:r>
              <a:rPr lang="zh-CN" altLang="en-US" sz="3600" b="1" dirty="0">
                <a:solidFill>
                  <a:srgbClr val="FF3300"/>
                </a:solidFill>
                <a:latin typeface="华文中宋" panose="02010600040101010101" charset="-122"/>
                <a:ea typeface="华文中宋" panose="02010600040101010101" charset="-122"/>
                <a:cs typeface="华文中宋" panose="02010600040101010101" charset="-122"/>
              </a:rPr>
              <a:t>迷惘的一代</a:t>
            </a:r>
            <a:r>
              <a:rPr lang="zh-CN" altLang="en-US" sz="3600" b="1" dirty="0">
                <a:latin typeface="华文中宋" panose="02010600040101010101" charset="-122"/>
                <a:ea typeface="华文中宋" panose="02010600040101010101" charset="-122"/>
                <a:cs typeface="华文中宋" panose="02010600040101010101" charset="-122"/>
              </a:rPr>
              <a:t>”的代表作，其他代表作有</a:t>
            </a:r>
            <a:r>
              <a:rPr lang="en-US" altLang="zh-CN" sz="3600" b="1" dirty="0">
                <a:latin typeface="华文中宋" panose="02010600040101010101" charset="-122"/>
                <a:ea typeface="华文中宋" panose="02010600040101010101" charset="-122"/>
                <a:cs typeface="华文中宋" panose="02010600040101010101" charset="-122"/>
              </a:rPr>
              <a:t>《</a:t>
            </a:r>
            <a:r>
              <a:rPr lang="zh-CN" altLang="en-US" sz="3600" b="1" dirty="0">
                <a:latin typeface="华文中宋" panose="02010600040101010101" charset="-122"/>
                <a:ea typeface="华文中宋" panose="02010600040101010101" charset="-122"/>
                <a:cs typeface="华文中宋" panose="02010600040101010101" charset="-122"/>
              </a:rPr>
              <a:t>乞力马扎罗的雪</a:t>
            </a:r>
            <a:r>
              <a:rPr lang="en-US" altLang="zh-CN" sz="3600" b="1" dirty="0">
                <a:latin typeface="华文中宋" panose="02010600040101010101" charset="-122"/>
                <a:ea typeface="华文中宋" panose="02010600040101010101" charset="-122"/>
                <a:cs typeface="华文中宋" panose="02010600040101010101" charset="-122"/>
              </a:rPr>
              <a:t>》《</a:t>
            </a:r>
            <a:r>
              <a:rPr lang="zh-CN" altLang="en-US" sz="3600" b="1" dirty="0">
                <a:solidFill>
                  <a:srgbClr val="FF3300"/>
                </a:solidFill>
                <a:latin typeface="华文中宋" panose="02010600040101010101" charset="-122"/>
                <a:ea typeface="华文中宋" panose="02010600040101010101" charset="-122"/>
                <a:cs typeface="华文中宋" panose="02010600040101010101" charset="-122"/>
              </a:rPr>
              <a:t>丧钟为谁而鸣</a:t>
            </a:r>
            <a:r>
              <a:rPr lang="en-US" altLang="zh-CN" sz="3600" b="1" dirty="0">
                <a:latin typeface="华文中宋" panose="02010600040101010101" charset="-122"/>
                <a:ea typeface="华文中宋" panose="02010600040101010101" charset="-122"/>
                <a:cs typeface="华文中宋" panose="02010600040101010101" charset="-122"/>
              </a:rPr>
              <a:t>》</a:t>
            </a:r>
            <a:r>
              <a:rPr lang="zh-CN" altLang="en-US" sz="3600" b="1" dirty="0">
                <a:latin typeface="华文中宋" panose="02010600040101010101" charset="-122"/>
                <a:ea typeface="华文中宋" panose="02010600040101010101" charset="-122"/>
                <a:cs typeface="华文中宋" panose="02010600040101010101" charset="-122"/>
              </a:rPr>
              <a:t>（一译</a:t>
            </a:r>
            <a:r>
              <a:rPr lang="en-US" altLang="zh-CN" sz="3600" b="1" dirty="0">
                <a:latin typeface="华文中宋" panose="02010600040101010101" charset="-122"/>
                <a:ea typeface="华文中宋" panose="02010600040101010101" charset="-122"/>
                <a:cs typeface="华文中宋" panose="02010600040101010101" charset="-122"/>
              </a:rPr>
              <a:t>《</a:t>
            </a:r>
            <a:r>
              <a:rPr lang="zh-CN" altLang="en-US" sz="3600" b="1" dirty="0">
                <a:latin typeface="华文中宋" panose="02010600040101010101" charset="-122"/>
                <a:ea typeface="华文中宋" panose="02010600040101010101" charset="-122"/>
                <a:cs typeface="华文中宋" panose="02010600040101010101" charset="-122"/>
              </a:rPr>
              <a:t>战地钟声</a:t>
            </a:r>
            <a:r>
              <a:rPr lang="en-US" altLang="zh-CN" sz="3600" b="1" dirty="0">
                <a:latin typeface="华文中宋" panose="02010600040101010101" charset="-122"/>
                <a:ea typeface="华文中宋" panose="02010600040101010101" charset="-122"/>
                <a:cs typeface="华文中宋" panose="02010600040101010101" charset="-122"/>
              </a:rPr>
              <a:t>》</a:t>
            </a:r>
            <a:r>
              <a:rPr lang="zh-CN" altLang="en-US" sz="3600" b="1" dirty="0">
                <a:latin typeface="华文中宋" panose="02010600040101010101" charset="-122"/>
                <a:ea typeface="华文中宋" panose="02010600040101010101" charset="-122"/>
                <a:cs typeface="华文中宋" panose="02010600040101010101" charset="-122"/>
              </a:rPr>
              <a:t>）和以“精通现代叙事艺术”而</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获诺贝尔文学奖的</a:t>
            </a:r>
            <a:r>
              <a:rPr lang="en-US" altLang="zh-CN" sz="3600" b="1" dirty="0">
                <a:solidFill>
                  <a:srgbClr val="FF0000"/>
                </a:solidFill>
                <a:latin typeface="华文中宋" panose="02010600040101010101" charset="-122"/>
                <a:ea typeface="华文中宋" panose="02010600040101010101" charset="-122"/>
                <a:cs typeface="华文中宋" panose="02010600040101010101" charset="-122"/>
              </a:rPr>
              <a:t>《</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老人与海</a:t>
            </a:r>
            <a:r>
              <a:rPr lang="en-US" altLang="zh-CN" sz="3600" b="1" dirty="0">
                <a:solidFill>
                  <a:srgbClr val="FF0000"/>
                </a:solidFill>
                <a:latin typeface="华文中宋" panose="02010600040101010101" charset="-122"/>
                <a:ea typeface="华文中宋" panose="02010600040101010101" charset="-122"/>
                <a:cs typeface="华文中宋" panose="02010600040101010101" charset="-122"/>
              </a:rPr>
              <a:t>》</a:t>
            </a:r>
            <a:r>
              <a:rPr lang="zh-CN" altLang="en-US" sz="3600" b="1" dirty="0">
                <a:solidFill>
                  <a:srgbClr val="FF0000"/>
                </a:solidFill>
                <a:latin typeface="华文中宋" panose="02010600040101010101" charset="-122"/>
                <a:ea typeface="华文中宋" panose="02010600040101010101" charset="-122"/>
                <a:cs typeface="华文中宋" panose="02010600040101010101" charset="-122"/>
              </a:rPr>
              <a:t>。</a:t>
            </a:r>
            <a:endParaRPr lang="zh-CN" altLang="en-US" sz="3600" b="1" dirty="0">
              <a:solidFill>
                <a:srgbClr val="FF0000"/>
              </a:solidFill>
              <a:latin typeface="华文中宋" panose="02010600040101010101" charset="-122"/>
              <a:ea typeface="华文中宋" panose="02010600040101010101" charset="-122"/>
              <a:cs typeface="华文中宋" panose="02010600040101010101" charset="-122"/>
            </a:endParaRPr>
          </a:p>
        </p:txBody>
      </p:sp>
      <p:sp>
        <p:nvSpPr>
          <p:cNvPr id="11266" name="文本框 1"/>
          <p:cNvSpPr txBox="1"/>
          <p:nvPr/>
        </p:nvSpPr>
        <p:spPr>
          <a:xfrm>
            <a:off x="4662488" y="242888"/>
            <a:ext cx="3143250" cy="768350"/>
          </a:xfrm>
          <a:prstGeom prst="rect">
            <a:avLst/>
          </a:prstGeom>
          <a:noFill/>
          <a:ln w="9525">
            <a:noFill/>
          </a:ln>
        </p:spPr>
        <p:txBody>
          <a:bodyPr wrap="square" anchor="t" anchorCtr="0">
            <a:spAutoFit/>
          </a:bodyPr>
          <a:p>
            <a:r>
              <a:rPr lang="zh-CN" altLang="en-US" sz="4400" b="1">
                <a:solidFill>
                  <a:srgbClr val="FF0000"/>
                </a:solidFill>
                <a:latin typeface="微软雅黑" panose="020B0503020204020204" charset="-122"/>
                <a:ea typeface="微软雅黑" panose="020B0503020204020204" charset="-122"/>
              </a:rPr>
              <a:t>作品及特征</a:t>
            </a:r>
            <a:endParaRPr lang="zh-CN" altLang="en-US" sz="4400" b="1">
              <a:solidFill>
                <a:srgbClr val="FF0000"/>
              </a:solidFill>
              <a:latin typeface="微软雅黑" panose="020B0503020204020204" charset="-122"/>
              <a:ea typeface="微软雅黑" panose="020B0503020204020204" charset="-122"/>
            </a:endParaRPr>
          </a:p>
        </p:txBody>
      </p:sp>
      <p:sp>
        <p:nvSpPr>
          <p:cNvPr id="14339"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11266"/>
                                        </p:tgtEl>
                                        <p:attrNameLst>
                                          <p:attrName>style.visibility</p:attrName>
                                        </p:attrNameLst>
                                      </p:cBhvr>
                                      <p:to>
                                        <p:strVal val="visible"/>
                                      </p:to>
                                    </p:set>
                                    <p:anim calcmode="lin" valueType="num">
                                      <p:cBhvr additive="base">
                                        <p:cTn id="7" dur="1000" fill="hold"/>
                                        <p:tgtEl>
                                          <p:spTgt spid="11266"/>
                                        </p:tgtEl>
                                        <p:attrNameLst>
                                          <p:attrName>ppt_x</p:attrName>
                                        </p:attrNameLst>
                                      </p:cBhvr>
                                      <p:tavLst>
                                        <p:tav tm="0">
                                          <p:val>
                                            <p:strVal val="#ppt_x"/>
                                          </p:val>
                                        </p:tav>
                                        <p:tav tm="100000">
                                          <p:val>
                                            <p:strVal val="#ppt_x"/>
                                          </p:val>
                                        </p:tav>
                                      </p:tavLst>
                                    </p:anim>
                                    <p:anim calcmode="lin" valueType="num">
                                      <p:cBhvr additive="base">
                                        <p:cTn id="8" dur="1000" fill="hold"/>
                                        <p:tgtEl>
                                          <p:spTgt spid="1126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241"/>
                                        </p:tgtEl>
                                        <p:attrNameLst>
                                          <p:attrName>style.visibility</p:attrName>
                                        </p:attrNameLst>
                                      </p:cBhvr>
                                      <p:to>
                                        <p:strVal val="visible"/>
                                      </p:to>
                                    </p:set>
                                    <p:anim calcmode="lin" valueType="num">
                                      <p:cBhvr>
                                        <p:cTn id="12" dur="1000" fill="hold"/>
                                        <p:tgtEl>
                                          <p:spTgt spid="10241"/>
                                        </p:tgtEl>
                                        <p:attrNameLst>
                                          <p:attrName>ppt_w</p:attrName>
                                        </p:attrNameLst>
                                      </p:cBhvr>
                                      <p:tavLst>
                                        <p:tav tm="0">
                                          <p:val>
                                            <p:strVal val="#ppt_w*0.70"/>
                                          </p:val>
                                        </p:tav>
                                        <p:tav tm="100000">
                                          <p:val>
                                            <p:strVal val="#ppt_w"/>
                                          </p:val>
                                        </p:tav>
                                      </p:tavLst>
                                    </p:anim>
                                    <p:anim calcmode="lin" valueType="num">
                                      <p:cBhvr>
                                        <p:cTn id="13" dur="1000" fill="hold"/>
                                        <p:tgtEl>
                                          <p:spTgt spid="10241"/>
                                        </p:tgtEl>
                                        <p:attrNameLst>
                                          <p:attrName>ppt_h</p:attrName>
                                        </p:attrNameLst>
                                      </p:cBhvr>
                                      <p:tavLst>
                                        <p:tav tm="0">
                                          <p:val>
                                            <p:strVal val="#ppt_h"/>
                                          </p:val>
                                        </p:tav>
                                        <p:tav tm="100000">
                                          <p:val>
                                            <p:strVal val="#ppt_h"/>
                                          </p:val>
                                        </p:tav>
                                      </p:tavLst>
                                    </p:anim>
                                    <p:animEffect transition="in" filter="fade">
                                      <p:cBhvr>
                                        <p:cTn id="14" dur="1000"/>
                                        <p:tgtEl>
                                          <p:spTgt spid="10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112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文本框 45059"/>
          <p:cNvSpPr txBox="1"/>
          <p:nvPr/>
        </p:nvSpPr>
        <p:spPr>
          <a:xfrm>
            <a:off x="618490" y="180340"/>
            <a:ext cx="10955020" cy="6572250"/>
          </a:xfrm>
          <a:prstGeom prst="rect">
            <a:avLst/>
          </a:prstGeom>
          <a:noFill/>
          <a:ln w="9525">
            <a:noFill/>
          </a:ln>
        </p:spPr>
        <p:txBody>
          <a:bodyPr wrap="square" anchor="t" anchorCtr="0">
            <a:spAutoFit/>
          </a:bodyPr>
          <a:p>
            <a:pPr>
              <a:lnSpc>
                <a:spcPct val="130000"/>
              </a:lnSpc>
            </a:pPr>
            <a:r>
              <a:rPr lang="en-US" altLang="zh-CN" sz="3600" b="1" dirty="0">
                <a:latin typeface="华文中宋" panose="02010600040101010101" charset="-122"/>
                <a:ea typeface="华文中宋" panose="02010600040101010101" charset="-122"/>
                <a:cs typeface="华文中宋" panose="02010600040101010101" charset="-122"/>
              </a:rPr>
              <a:t>      </a:t>
            </a:r>
            <a:r>
              <a:rPr lang="zh-CN" altLang="en-US" sz="3600" b="1" dirty="0">
                <a:latin typeface="华文中宋" panose="02010600040101010101" charset="-122"/>
                <a:ea typeface="华文中宋" panose="02010600040101010101" charset="-122"/>
                <a:cs typeface="华文中宋" panose="02010600040101010101" charset="-122"/>
              </a:rPr>
              <a:t>海明威的文风一向以</a:t>
            </a:r>
            <a:r>
              <a:rPr lang="zh-CN" altLang="en-US" sz="3600" b="1" dirty="0">
                <a:solidFill>
                  <a:srgbClr val="FF3300"/>
                </a:solidFill>
                <a:latin typeface="华文中宋" panose="02010600040101010101" charset="-122"/>
                <a:ea typeface="华文中宋" panose="02010600040101010101" charset="-122"/>
                <a:cs typeface="华文中宋" panose="02010600040101010101" charset="-122"/>
              </a:rPr>
              <a:t>简洁明快</a:t>
            </a:r>
            <a:r>
              <a:rPr lang="zh-CN" altLang="en-US" sz="3600" b="1" dirty="0">
                <a:latin typeface="华文中宋" panose="02010600040101010101" charset="-122"/>
                <a:ea typeface="华文中宋" panose="02010600040101010101" charset="-122"/>
                <a:cs typeface="华文中宋" panose="02010600040101010101" charset="-122"/>
              </a:rPr>
              <a:t>著称，俗称</a:t>
            </a:r>
            <a:r>
              <a:rPr lang="zh-CN" altLang="en-US" sz="3600" b="1" dirty="0">
                <a:solidFill>
                  <a:srgbClr val="FF3300"/>
                </a:solidFill>
                <a:latin typeface="华文中宋" panose="02010600040101010101" charset="-122"/>
                <a:ea typeface="华文中宋" panose="02010600040101010101" charset="-122"/>
                <a:cs typeface="华文中宋" panose="02010600040101010101" charset="-122"/>
              </a:rPr>
              <a:t>“电报式”</a:t>
            </a:r>
            <a:r>
              <a:rPr lang="zh-CN" altLang="en-US" sz="3600" b="1" dirty="0">
                <a:latin typeface="华文中宋" panose="02010600040101010101" charset="-122"/>
                <a:ea typeface="华文中宋" panose="02010600040101010101" charset="-122"/>
                <a:cs typeface="华文中宋" panose="02010600040101010101" charset="-122"/>
              </a:rPr>
              <a:t>，他擅长用极精练的语言塑造人物。他创作风格也很独特，从来都是站着写作。以至他的墓碑上有句双关妙语：“恕我不能站起来”。他笔下的人物也大多是百折不弯的硬汉形象，尤以</a:t>
            </a:r>
            <a:r>
              <a:rPr lang="en-US" altLang="zh-CN" sz="3600" b="1" dirty="0">
                <a:latin typeface="华文中宋" panose="02010600040101010101" charset="-122"/>
                <a:ea typeface="华文中宋" panose="02010600040101010101" charset="-122"/>
                <a:cs typeface="华文中宋" panose="02010600040101010101" charset="-122"/>
              </a:rPr>
              <a:t>《</a:t>
            </a:r>
            <a:r>
              <a:rPr lang="zh-CN" altLang="en-US" sz="3600" b="1" dirty="0">
                <a:latin typeface="华文中宋" panose="02010600040101010101" charset="-122"/>
                <a:ea typeface="华文中宋" panose="02010600040101010101" charset="-122"/>
                <a:cs typeface="华文中宋" panose="02010600040101010101" charset="-122"/>
              </a:rPr>
              <a:t>老人与海</a:t>
            </a:r>
            <a:r>
              <a:rPr lang="en-US" altLang="zh-CN" sz="3600" b="1" dirty="0">
                <a:latin typeface="华文中宋" panose="02010600040101010101" charset="-122"/>
                <a:ea typeface="华文中宋" panose="02010600040101010101" charset="-122"/>
                <a:cs typeface="华文中宋" panose="02010600040101010101" charset="-122"/>
              </a:rPr>
              <a:t>》</a:t>
            </a:r>
            <a:r>
              <a:rPr lang="zh-CN" altLang="en-US" sz="3600" b="1" dirty="0">
                <a:latin typeface="华文中宋" panose="02010600040101010101" charset="-122"/>
                <a:ea typeface="华文中宋" panose="02010600040101010101" charset="-122"/>
                <a:cs typeface="华文中宋" panose="02010600040101010101" charset="-122"/>
              </a:rPr>
              <a:t>中圣地亚哥最为典型。用海明威的一句名言可以概括这类硬汉甚至其本人，乃至可涵盖美利坚民族的性格：</a:t>
            </a:r>
            <a:r>
              <a:rPr lang="zh-CN" altLang="en-US" sz="3600" b="1" dirty="0">
                <a:solidFill>
                  <a:srgbClr val="FF3300"/>
                </a:solidFill>
                <a:latin typeface="华文中宋" panose="02010600040101010101" charset="-122"/>
                <a:ea typeface="华文中宋" panose="02010600040101010101" charset="-122"/>
                <a:cs typeface="华文中宋" panose="02010600040101010101" charset="-122"/>
              </a:rPr>
              <a:t>“一个人并不是生来要给打败的，你尽可以把他消灭掉，可就是打不败他。”</a:t>
            </a:r>
            <a:endParaRPr lang="zh-CN" altLang="en-US" sz="3600" b="1" dirty="0">
              <a:solidFill>
                <a:srgbClr val="FF3300"/>
              </a:solidFill>
              <a:latin typeface="华文中宋" panose="02010600040101010101" charset="-122"/>
              <a:ea typeface="华文中宋" panose="02010600040101010101" charset="-122"/>
              <a:cs typeface="华文中宋" panose="02010600040101010101" charset="-122"/>
            </a:endParaRPr>
          </a:p>
        </p:txBody>
      </p:sp>
      <p:sp>
        <p:nvSpPr>
          <p:cNvPr id="15362"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3313"/>
                                        </p:tgtEl>
                                        <p:attrNameLst>
                                          <p:attrName>style.visibility</p:attrName>
                                        </p:attrNameLst>
                                      </p:cBhvr>
                                      <p:to>
                                        <p:strVal val="visible"/>
                                      </p:to>
                                    </p:set>
                                    <p:anim calcmode="lin" valueType="num">
                                      <p:cBhvr>
                                        <p:cTn id="7" dur="1000" fill="hold"/>
                                        <p:tgtEl>
                                          <p:spTgt spid="13313"/>
                                        </p:tgtEl>
                                        <p:attrNameLst>
                                          <p:attrName>ppt_w</p:attrName>
                                        </p:attrNameLst>
                                      </p:cBhvr>
                                      <p:tavLst>
                                        <p:tav tm="0">
                                          <p:val>
                                            <p:strVal val="#ppt_w*0.70"/>
                                          </p:val>
                                        </p:tav>
                                        <p:tav tm="100000">
                                          <p:val>
                                            <p:strVal val="#ppt_w"/>
                                          </p:val>
                                        </p:tav>
                                      </p:tavLst>
                                    </p:anim>
                                    <p:anim calcmode="lin" valueType="num">
                                      <p:cBhvr>
                                        <p:cTn id="8" dur="1000" fill="hold"/>
                                        <p:tgtEl>
                                          <p:spTgt spid="13313"/>
                                        </p:tgtEl>
                                        <p:attrNameLst>
                                          <p:attrName>ppt_h</p:attrName>
                                        </p:attrNameLst>
                                      </p:cBhvr>
                                      <p:tavLst>
                                        <p:tav tm="0">
                                          <p:val>
                                            <p:strVal val="#ppt_h"/>
                                          </p:val>
                                        </p:tav>
                                        <p:tav tm="100000">
                                          <p:val>
                                            <p:strVal val="#ppt_h"/>
                                          </p:val>
                                        </p:tav>
                                      </p:tavLst>
                                    </p:anim>
                                    <p:animEffect transition="in" filter="fade">
                                      <p:cBhvr>
                                        <p:cTn id="9" dur="1000"/>
                                        <p:tgtEl>
                                          <p:spTgt spid="13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p:sp>
        <p:nvSpPr>
          <p:cNvPr id="61442" name="标题 61441"/>
          <p:cNvSpPr>
            <a:spLocks noGrp="1"/>
          </p:cNvSpPr>
          <p:nvPr>
            <p:ph type="title" idx="4294967295"/>
          </p:nvPr>
        </p:nvSpPr>
        <p:spPr>
          <a:xfrm>
            <a:off x="3019425" y="690563"/>
            <a:ext cx="6491288" cy="1168400"/>
          </a:xfrm>
        </p:spPr>
        <p:txBody>
          <a:bodyPr anchor="ctr" anchorCtr="0"/>
          <a:p>
            <a:r>
              <a:rPr lang="zh-CN" altLang="en-US" b="1" dirty="0">
                <a:solidFill>
                  <a:srgbClr val="FF0000"/>
                </a:solidFill>
                <a:latin typeface="微软雅黑" panose="020B0503020204020204" charset="-122"/>
                <a:ea typeface="微软雅黑" panose="020B0503020204020204" charset="-122"/>
              </a:rPr>
              <a:t>瑞典诺贝尔授奖委员会的</a:t>
            </a:r>
            <a:br>
              <a:rPr lang="zh-CN" altLang="en-US" b="1" dirty="0">
                <a:solidFill>
                  <a:srgbClr val="FF0000"/>
                </a:solidFill>
                <a:latin typeface="微软雅黑" panose="020B0503020204020204" charset="-122"/>
                <a:ea typeface="微软雅黑" panose="020B0503020204020204" charset="-122"/>
              </a:rPr>
            </a:br>
            <a:r>
              <a:rPr lang="zh-CN" altLang="en-US" b="1" dirty="0">
                <a:solidFill>
                  <a:srgbClr val="FF0000"/>
                </a:solidFill>
                <a:latin typeface="微软雅黑" panose="020B0503020204020204" charset="-122"/>
                <a:ea typeface="微软雅黑" panose="020B0503020204020204" charset="-122"/>
              </a:rPr>
              <a:t>评价</a:t>
            </a:r>
            <a:endParaRPr lang="zh-CN" altLang="en-US" b="1" dirty="0">
              <a:solidFill>
                <a:srgbClr val="FF0000"/>
              </a:solidFill>
              <a:latin typeface="微软雅黑" panose="020B0503020204020204" charset="-122"/>
              <a:ea typeface="微软雅黑" panose="020B0503020204020204" charset="-122"/>
            </a:endParaRPr>
          </a:p>
        </p:txBody>
      </p:sp>
      <p:sp>
        <p:nvSpPr>
          <p:cNvPr id="61443" name="内容占位符 61442"/>
          <p:cNvSpPr>
            <a:spLocks noGrp="1"/>
          </p:cNvSpPr>
          <p:nvPr>
            <p:ph idx="4294967295"/>
          </p:nvPr>
        </p:nvSpPr>
        <p:spPr>
          <a:xfrm>
            <a:off x="2106930" y="2392680"/>
            <a:ext cx="8157210" cy="3270250"/>
          </a:xfrm>
        </p:spPr>
        <p:txBody>
          <a:bodyPr anchor="t" anchorCtr="0"/>
          <a:p>
            <a:pPr marL="0" indent="0">
              <a:lnSpc>
                <a:spcPct val="160000"/>
              </a:lnSpc>
              <a:buNone/>
            </a:pPr>
            <a:r>
              <a:rPr lang="zh-CN" altLang="en-US" sz="4000" b="1" dirty="0">
                <a:solidFill>
                  <a:srgbClr val="FF3300"/>
                </a:solidFill>
                <a:latin typeface="华文中宋" panose="02010600040101010101" charset="-122"/>
                <a:ea typeface="华文中宋" panose="02010600040101010101" charset="-122"/>
              </a:rPr>
              <a:t>勇气</a:t>
            </a:r>
            <a:r>
              <a:rPr lang="zh-CN" altLang="en-US" sz="4000" b="1" dirty="0">
                <a:solidFill>
                  <a:srgbClr val="FF3300"/>
                </a:solidFill>
                <a:latin typeface="华文中宋" panose="02010600040101010101" charset="-122"/>
                <a:ea typeface="华文中宋" panose="02010600040101010101" charset="-122"/>
              </a:rPr>
              <a:t>是海明威的中心主题。</a:t>
            </a:r>
            <a:endParaRPr lang="zh-CN" altLang="en-US" sz="4000" b="1" dirty="0">
              <a:solidFill>
                <a:srgbClr val="FF3300"/>
              </a:solidFill>
              <a:latin typeface="华文中宋" panose="02010600040101010101" charset="-122"/>
              <a:ea typeface="华文中宋" panose="02010600040101010101" charset="-122"/>
            </a:endParaRPr>
          </a:p>
          <a:p>
            <a:pPr marL="0" indent="0">
              <a:lnSpc>
                <a:spcPct val="160000"/>
              </a:lnSpc>
              <a:buNone/>
            </a:pPr>
            <a:r>
              <a:rPr lang="en-US" altLang="zh-CN" sz="4000" b="1" dirty="0">
                <a:latin typeface="华文中宋" panose="02010600040101010101" charset="-122"/>
                <a:ea typeface="华文中宋" panose="02010600040101010101" charset="-122"/>
              </a:rPr>
              <a:t>《</a:t>
            </a:r>
            <a:r>
              <a:rPr lang="zh-CN" altLang="en-US" sz="4000" b="1" dirty="0">
                <a:latin typeface="华文中宋" panose="02010600040101010101" charset="-122"/>
                <a:ea typeface="华文中宋" panose="02010600040101010101" charset="-122"/>
              </a:rPr>
              <a:t>老人与海</a:t>
            </a:r>
            <a:r>
              <a:rPr lang="en-US" altLang="zh-CN" sz="4000" b="1" dirty="0">
                <a:latin typeface="华文中宋" panose="02010600040101010101" charset="-122"/>
                <a:ea typeface="华文中宋" panose="02010600040101010101" charset="-122"/>
              </a:rPr>
              <a:t>》</a:t>
            </a:r>
            <a:r>
              <a:rPr lang="zh-CN" altLang="en-US" sz="4000" b="1" dirty="0">
                <a:latin typeface="华文中宋" panose="02010600040101010101" charset="-122"/>
                <a:ea typeface="华文中宋" panose="02010600040101010101" charset="-122"/>
              </a:rPr>
              <a:t>写的是</a:t>
            </a:r>
            <a:r>
              <a:rPr lang="zh-CN" altLang="en-US" sz="4000" b="1" dirty="0">
                <a:solidFill>
                  <a:srgbClr val="000000"/>
                </a:solidFill>
                <a:latin typeface="华文中宋" panose="02010600040101010101" charset="-122"/>
                <a:ea typeface="华文中宋" panose="02010600040101010101" charset="-122"/>
              </a:rPr>
              <a:t>一个老人</a:t>
            </a:r>
            <a:r>
              <a:rPr lang="zh-CN" altLang="en-US" sz="4000" b="1" dirty="0">
                <a:latin typeface="华文中宋" panose="02010600040101010101" charset="-122"/>
                <a:ea typeface="华文中宋" panose="02010600040101010101" charset="-122"/>
              </a:rPr>
              <a:t>，展现的却是</a:t>
            </a:r>
            <a:r>
              <a:rPr lang="zh-CN" altLang="en-US" sz="4000" b="1" dirty="0">
                <a:solidFill>
                  <a:srgbClr val="000000"/>
                </a:solidFill>
                <a:latin typeface="华文中宋" panose="02010600040101010101" charset="-122"/>
                <a:ea typeface="华文中宋" panose="02010600040101010101" charset="-122"/>
              </a:rPr>
              <a:t>一个世界</a:t>
            </a:r>
            <a:r>
              <a:rPr lang="zh-CN" altLang="en-US" sz="4000" b="1" dirty="0">
                <a:latin typeface="华文中宋" panose="02010600040101010101" charset="-122"/>
                <a:ea typeface="华文中宋" panose="02010600040101010101" charset="-122"/>
              </a:rPr>
              <a:t>。</a:t>
            </a:r>
            <a:endParaRPr lang="zh-CN" altLang="en-US" sz="4000" b="1" dirty="0">
              <a:latin typeface="华文中宋" panose="02010600040101010101" charset="-122"/>
              <a:ea typeface="华文中宋" panose="02010600040101010101" charset="-122"/>
            </a:endParaRPr>
          </a:p>
        </p:txBody>
      </p:sp>
      <p:sp>
        <p:nvSpPr>
          <p:cNvPr id="16387"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1442"/>
                                        </p:tgtEl>
                                        <p:attrNameLst>
                                          <p:attrName>style.visibility</p:attrName>
                                        </p:attrNameLst>
                                      </p:cBhvr>
                                      <p:to>
                                        <p:strVal val="visible"/>
                                      </p:to>
                                    </p:set>
                                    <p:anim calcmode="lin" valueType="num">
                                      <p:cBhvr additive="base">
                                        <p:cTn id="7" dur="1000" fill="hold"/>
                                        <p:tgtEl>
                                          <p:spTgt spid="61442"/>
                                        </p:tgtEl>
                                        <p:attrNameLst>
                                          <p:attrName>ppt_x</p:attrName>
                                        </p:attrNameLst>
                                      </p:cBhvr>
                                      <p:tavLst>
                                        <p:tav tm="0">
                                          <p:val>
                                            <p:strVal val="#ppt_x"/>
                                          </p:val>
                                        </p:tav>
                                        <p:tav tm="100000">
                                          <p:val>
                                            <p:strVal val="#ppt_x"/>
                                          </p:val>
                                        </p:tav>
                                      </p:tavLst>
                                    </p:anim>
                                    <p:anim calcmode="lin" valueType="num">
                                      <p:cBhvr additive="base">
                                        <p:cTn id="8" dur="1000" fill="hold"/>
                                        <p:tgtEl>
                                          <p:spTgt spid="6144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7" presetClass="entr" presetSubtype="4" fill="hold" grpId="0" nodeType="afterEffect">
                                  <p:stCondLst>
                                    <p:cond delay="0"/>
                                  </p:stCondLst>
                                  <p:childTnLst>
                                    <p:set>
                                      <p:cBhvr>
                                        <p:cTn id="11" dur="1000" fill="hold">
                                          <p:stCondLst>
                                            <p:cond delay="0"/>
                                          </p:stCondLst>
                                        </p:cTn>
                                        <p:tgtEl>
                                          <p:spTgt spid="61443">
                                            <p:txEl>
                                              <p:charRg st="0" end="13"/>
                                            </p:txEl>
                                          </p:spTgt>
                                        </p:tgtEl>
                                        <p:attrNameLst>
                                          <p:attrName>style.visibility</p:attrName>
                                        </p:attrNameLst>
                                      </p:cBhvr>
                                      <p:to>
                                        <p:strVal val="visible"/>
                                      </p:to>
                                    </p:set>
                                    <p:anim calcmode="lin" valueType="num">
                                      <p:cBhvr additive="base">
                                        <p:cTn id="12" dur="1000" fill="hold"/>
                                        <p:tgtEl>
                                          <p:spTgt spid="61443">
                                            <p:txEl>
                                              <p:charRg st="0" end="13"/>
                                            </p:txEl>
                                          </p:spTgt>
                                        </p:tgtEl>
                                        <p:attrNameLst>
                                          <p:attrName>ppt_x</p:attrName>
                                        </p:attrNameLst>
                                      </p:cBhvr>
                                      <p:tavLst>
                                        <p:tav tm="0">
                                          <p:val>
                                            <p:strVal val="#ppt_x"/>
                                          </p:val>
                                        </p:tav>
                                        <p:tav tm="100000">
                                          <p:val>
                                            <p:strVal val="#ppt_x"/>
                                          </p:val>
                                        </p:tav>
                                      </p:tavLst>
                                    </p:anim>
                                    <p:anim calcmode="lin" valueType="num">
                                      <p:cBhvr additive="base">
                                        <p:cTn id="13" dur="1000" fill="hold"/>
                                        <p:tgtEl>
                                          <p:spTgt spid="61443">
                                            <p:txEl>
                                              <p:charRg st="0" end="13"/>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7" presetClass="entr" presetSubtype="4" fill="hold" grpId="0" nodeType="afterEffect">
                                  <p:stCondLst>
                                    <p:cond delay="0"/>
                                  </p:stCondLst>
                                  <p:childTnLst>
                                    <p:set>
                                      <p:cBhvr>
                                        <p:cTn id="16" dur="1000" fill="hold">
                                          <p:stCondLst>
                                            <p:cond delay="0"/>
                                          </p:stCondLst>
                                        </p:cTn>
                                        <p:tgtEl>
                                          <p:spTgt spid="61443">
                                            <p:txEl>
                                              <p:charRg st="13" end="38"/>
                                            </p:txEl>
                                          </p:spTgt>
                                        </p:tgtEl>
                                        <p:attrNameLst>
                                          <p:attrName>style.visibility</p:attrName>
                                        </p:attrNameLst>
                                      </p:cBhvr>
                                      <p:to>
                                        <p:strVal val="visible"/>
                                      </p:to>
                                    </p:set>
                                    <p:anim calcmode="lin" valueType="num">
                                      <p:cBhvr additive="base">
                                        <p:cTn id="17" dur="1000" fill="hold"/>
                                        <p:tgtEl>
                                          <p:spTgt spid="61443">
                                            <p:txEl>
                                              <p:charRg st="13" end="38"/>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61443">
                                            <p:txEl>
                                              <p:charRg st="13" end="3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p:bldP spid="6144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文本框 46083"/>
          <p:cNvSpPr txBox="1"/>
          <p:nvPr/>
        </p:nvSpPr>
        <p:spPr>
          <a:xfrm>
            <a:off x="520065" y="907415"/>
            <a:ext cx="11223625" cy="5507990"/>
          </a:xfrm>
          <a:prstGeom prst="rect">
            <a:avLst/>
          </a:prstGeom>
          <a:noFill/>
          <a:ln w="9525">
            <a:noFill/>
          </a:ln>
        </p:spPr>
        <p:txBody>
          <a:bodyPr wrap="square" anchor="t" anchorCtr="0">
            <a:spAutoFit/>
          </a:bodyPr>
          <a:p>
            <a:pPr>
              <a:lnSpc>
                <a:spcPct val="100000"/>
              </a:lnSpc>
            </a:pPr>
            <a:r>
              <a:rPr lang="en-US" altLang="zh-CN" sz="3200" b="1" dirty="0">
                <a:latin typeface="华文中宋" panose="02010600040101010101" charset="-122"/>
                <a:ea typeface="华文中宋" panose="02010600040101010101" charset="-122"/>
                <a:cs typeface="华文中宋" panose="02010600040101010101" charset="-122"/>
              </a:rPr>
              <a:t>      </a:t>
            </a:r>
            <a:r>
              <a:rPr lang="zh-CN" altLang="en-US" sz="3200" b="1" dirty="0">
                <a:latin typeface="华文中宋" panose="02010600040101010101" charset="-122"/>
                <a:ea typeface="华文中宋" panose="02010600040101010101" charset="-122"/>
                <a:cs typeface="华文中宋" panose="02010600040101010101" charset="-122"/>
              </a:rPr>
              <a:t>海明威一方面他继承了马克</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吐温的现实主义传统，一方面又在创作思想和创作方法上进行了革新，形成了独特的风格。</a:t>
            </a:r>
            <a:r>
              <a:rPr lang="en-US" altLang="zh-CN" sz="3200" b="1" dirty="0">
                <a:latin typeface="华文中宋" panose="02010600040101010101" charset="-122"/>
                <a:ea typeface="华文中宋" panose="02010600040101010101" charset="-122"/>
                <a:cs typeface="华文中宋" panose="02010600040101010101" charset="-122"/>
              </a:rPr>
              <a:t>1952</a:t>
            </a:r>
            <a:r>
              <a:rPr lang="zh-CN" altLang="en-US" sz="3200" b="1" dirty="0">
                <a:latin typeface="华文中宋" panose="02010600040101010101" charset="-122"/>
                <a:ea typeface="华文中宋" panose="02010600040101010101" charset="-122"/>
                <a:cs typeface="华文中宋" panose="02010600040101010101" charset="-122"/>
              </a:rPr>
              <a:t>年发表的中篇小说</a:t>
            </a:r>
            <a:r>
              <a:rPr lang="en-US" altLang="zh-CN" sz="3200" b="1" dirty="0">
                <a:solidFill>
                  <a:srgbClr val="FF3300"/>
                </a:solidFill>
                <a:latin typeface="华文中宋" panose="02010600040101010101" charset="-122"/>
                <a:ea typeface="华文中宋" panose="02010600040101010101" charset="-122"/>
                <a:cs typeface="华文中宋" panose="02010600040101010101" charset="-122"/>
              </a:rPr>
              <a:t>《</a:t>
            </a:r>
            <a:r>
              <a:rPr lang="zh-CN" altLang="en-US" sz="3200" b="1" dirty="0">
                <a:solidFill>
                  <a:srgbClr val="FF3300"/>
                </a:solidFill>
                <a:latin typeface="华文中宋" panose="02010600040101010101" charset="-122"/>
                <a:ea typeface="华文中宋" panose="02010600040101010101" charset="-122"/>
                <a:cs typeface="华文中宋" panose="02010600040101010101" charset="-122"/>
              </a:rPr>
              <a:t>老人与海</a:t>
            </a:r>
            <a:r>
              <a:rPr lang="en-US" altLang="zh-CN" sz="3200" b="1" dirty="0">
                <a:solidFill>
                  <a:srgbClr val="FF3300"/>
                </a:solidFill>
                <a:latin typeface="华文中宋" panose="02010600040101010101" charset="-122"/>
                <a:ea typeface="华文中宋" panose="02010600040101010101" charset="-122"/>
                <a:cs typeface="华文中宋" panose="02010600040101010101" charset="-122"/>
              </a:rPr>
              <a:t>》</a:t>
            </a:r>
            <a:r>
              <a:rPr lang="zh-CN" altLang="en-US" sz="3200" b="1" dirty="0">
                <a:solidFill>
                  <a:srgbClr val="FF3300"/>
                </a:solidFill>
                <a:latin typeface="华文中宋" panose="02010600040101010101" charset="-122"/>
                <a:ea typeface="华文中宋" panose="02010600040101010101" charset="-122"/>
                <a:cs typeface="华文中宋" panose="02010600040101010101" charset="-122"/>
              </a:rPr>
              <a:t>是他后期的代表作</a:t>
            </a:r>
            <a:r>
              <a:rPr lang="zh-CN" altLang="en-US" sz="3200" b="1" dirty="0">
                <a:latin typeface="华文中宋" panose="02010600040101010101" charset="-122"/>
                <a:ea typeface="华文中宋" panose="02010600040101010101" charset="-122"/>
                <a:cs typeface="华文中宋" panose="02010600040101010101" charset="-122"/>
              </a:rPr>
              <a:t>，集中体现了他的创作特色。当年他获得普利策奖，两年后荣获诺贝尔文学奖。</a:t>
            </a:r>
            <a:endParaRPr lang="zh-CN" altLang="en-US" sz="3200" b="1" dirty="0">
              <a:latin typeface="华文中宋" panose="02010600040101010101" charset="-122"/>
              <a:ea typeface="华文中宋" panose="02010600040101010101" charset="-122"/>
              <a:cs typeface="华文中宋" panose="02010600040101010101" charset="-122"/>
            </a:endParaRPr>
          </a:p>
          <a:p>
            <a:pPr>
              <a:lnSpc>
                <a:spcPct val="100000"/>
              </a:lnSpc>
            </a:pPr>
            <a:r>
              <a:rPr lang="zh-CN" altLang="en-US" sz="3200" b="1" dirty="0">
                <a:latin typeface="华文中宋" panose="02010600040101010101" charset="-122"/>
                <a:ea typeface="华文中宋" panose="02010600040101010101" charset="-122"/>
                <a:cs typeface="华文中宋" panose="02010600040101010101" charset="-122"/>
              </a:rPr>
              <a:t>      </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老人与海</a:t>
            </a:r>
            <a:r>
              <a:rPr lang="en-US" altLang="zh-CN" sz="3200" b="1" dirty="0">
                <a:latin typeface="华文中宋" panose="02010600040101010101" charset="-122"/>
                <a:ea typeface="华文中宋" panose="02010600040101010101" charset="-122"/>
                <a:cs typeface="华文中宋" panose="02010600040101010101" charset="-122"/>
              </a:rPr>
              <a:t>》</a:t>
            </a:r>
            <a:r>
              <a:rPr lang="zh-CN" altLang="en-US" sz="3200" b="1" dirty="0">
                <a:latin typeface="华文中宋" panose="02010600040101010101" charset="-122"/>
                <a:ea typeface="华文中宋" panose="02010600040101010101" charset="-122"/>
                <a:cs typeface="华文中宋" panose="02010600040101010101" charset="-122"/>
              </a:rPr>
              <a:t>的情节：一个名叫圣地亚哥的老渔夫，连续</a:t>
            </a:r>
            <a:r>
              <a:rPr lang="en-US" altLang="zh-CN" sz="3200" b="1" dirty="0">
                <a:latin typeface="华文中宋" panose="02010600040101010101" charset="-122"/>
                <a:ea typeface="华文中宋" panose="02010600040101010101" charset="-122"/>
                <a:cs typeface="华文中宋" panose="02010600040101010101" charset="-122"/>
              </a:rPr>
              <a:t>84</a:t>
            </a:r>
            <a:r>
              <a:rPr lang="zh-CN" altLang="en-US" sz="3200" b="1" dirty="0">
                <a:latin typeface="华文中宋" panose="02010600040101010101" charset="-122"/>
                <a:ea typeface="华文中宋" panose="02010600040101010101" charset="-122"/>
                <a:cs typeface="华文中宋" panose="02010600040101010101" charset="-122"/>
              </a:rPr>
              <a:t>天没捕着一条鱼。后来，他独自一人出门远航，在海上经过三天两夜的搏斗，终于捕到一条足有一千五百多磅的大马林鱼。然而，在归航途中，一条条鲨鱼陆续围了上来，尽管老人奋力拼搏，但还是没能抵挡住凶猛鲨鱼的进攻，等他回到海岸时，大马林鱼只剩下了一副巨大的骨架。</a:t>
            </a:r>
            <a:endParaRPr lang="zh-CN" altLang="en-US" sz="3200" b="1" dirty="0">
              <a:latin typeface="华文中宋" panose="02010600040101010101" charset="-122"/>
              <a:ea typeface="华文中宋" panose="02010600040101010101" charset="-122"/>
              <a:cs typeface="华文中宋" panose="02010600040101010101" charset="-122"/>
            </a:endParaRPr>
          </a:p>
        </p:txBody>
      </p:sp>
      <p:sp>
        <p:nvSpPr>
          <p:cNvPr id="18434" name="文本框 3"/>
          <p:cNvSpPr txBox="1"/>
          <p:nvPr/>
        </p:nvSpPr>
        <p:spPr>
          <a:xfrm>
            <a:off x="4548188" y="6415088"/>
            <a:ext cx="2728912" cy="337185"/>
          </a:xfrm>
          <a:prstGeom prst="rect">
            <a:avLst/>
          </a:prstGeom>
          <a:noFill/>
          <a:ln w="9525">
            <a:noFill/>
          </a:ln>
        </p:spPr>
        <p:txBody>
          <a:bodyPr wrap="square" anchor="t" anchorCtr="0">
            <a:spAutoFit/>
          </a:bodyPr>
          <a:p>
            <a:pPr algn="dist"/>
            <a:r>
              <a:rPr lang="zh-CN" altLang="en-US" sz="1600">
                <a:solidFill>
                  <a:srgbClr val="9ED3D7"/>
                </a:solidFill>
                <a:latin typeface="华文中宋" panose="02010600040101010101" charset="-122"/>
                <a:ea typeface="华文中宋" panose="02010600040101010101" charset="-122"/>
              </a:rPr>
              <a:t>赵生勤老师课件</a:t>
            </a:r>
            <a:endParaRPr lang="zh-CN" altLang="en-US" sz="1600">
              <a:solidFill>
                <a:srgbClr val="9ED3D7"/>
              </a:solidFill>
              <a:latin typeface="华文中宋" panose="02010600040101010101" charset="-122"/>
              <a:ea typeface="华文中宋" panose="02010600040101010101" charset="-122"/>
            </a:endParaRPr>
          </a:p>
        </p:txBody>
      </p:sp>
      <p:sp>
        <p:nvSpPr>
          <p:cNvPr id="2" name="文本框 1"/>
          <p:cNvSpPr txBox="1"/>
          <p:nvPr/>
        </p:nvSpPr>
        <p:spPr>
          <a:xfrm>
            <a:off x="4175760" y="198755"/>
            <a:ext cx="4246880" cy="706755"/>
          </a:xfrm>
          <a:prstGeom prst="rect">
            <a:avLst/>
          </a:prstGeom>
          <a:noFill/>
        </p:spPr>
        <p:txBody>
          <a:bodyPr wrap="none" rtlCol="0">
            <a:spAutoFit/>
          </a:bodyPr>
          <a:p>
            <a:pPr algn="l"/>
            <a:r>
              <a:rPr lang="zh-CN" altLang="en-US" sz="4000" b="1" dirty="0">
                <a:solidFill>
                  <a:srgbClr val="FF0000"/>
                </a:solidFill>
                <a:latin typeface="微软雅黑" panose="020B0503020204020204" charset="-122"/>
                <a:ea typeface="微软雅黑" panose="020B0503020204020204" charset="-122"/>
                <a:sym typeface="+mn-ea"/>
              </a:rPr>
              <a:t>关于</a:t>
            </a:r>
            <a:r>
              <a:rPr lang="en-US" altLang="zh-CN" sz="4000" b="1" dirty="0">
                <a:solidFill>
                  <a:srgbClr val="FF0000"/>
                </a:solidFill>
                <a:latin typeface="微软雅黑" panose="020B0503020204020204" charset="-122"/>
                <a:ea typeface="微软雅黑" panose="020B0503020204020204" charset="-122"/>
                <a:sym typeface="+mn-ea"/>
              </a:rPr>
              <a:t>《</a:t>
            </a:r>
            <a:r>
              <a:rPr lang="zh-CN" altLang="en-US" sz="4000" b="1" dirty="0">
                <a:solidFill>
                  <a:srgbClr val="FF0000"/>
                </a:solidFill>
                <a:latin typeface="微软雅黑" panose="020B0503020204020204" charset="-122"/>
                <a:ea typeface="微软雅黑" panose="020B0503020204020204" charset="-122"/>
                <a:sym typeface="+mn-ea"/>
              </a:rPr>
              <a:t>老人与海</a:t>
            </a:r>
            <a:r>
              <a:rPr lang="en-US" altLang="zh-CN" sz="4000" b="1" dirty="0">
                <a:solidFill>
                  <a:srgbClr val="FF0000"/>
                </a:solidFill>
                <a:latin typeface="微软雅黑" panose="020B0503020204020204" charset="-122"/>
                <a:ea typeface="微软雅黑" panose="020B0503020204020204" charset="-122"/>
                <a:sym typeface="+mn-ea"/>
              </a:rPr>
              <a:t>》</a:t>
            </a:r>
            <a:endParaRPr lang="en-US" altLang="zh-CN" sz="4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4337">
                                            <p:txEl>
                                              <p:pRg st="0" end="0"/>
                                            </p:txEl>
                                          </p:spTgt>
                                        </p:tgtEl>
                                        <p:attrNameLst>
                                          <p:attrName>style.visibility</p:attrName>
                                        </p:attrNameLst>
                                      </p:cBhvr>
                                      <p:to>
                                        <p:strVal val="visible"/>
                                      </p:to>
                                    </p:set>
                                    <p:anim calcmode="lin" valueType="num">
                                      <p:cBhvr>
                                        <p:cTn id="12" dur="1000" fill="hold"/>
                                        <p:tgtEl>
                                          <p:spTgt spid="14337">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4337">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4337">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4337">
                                            <p:txEl>
                                              <p:pRg st="1" end="1"/>
                                            </p:txEl>
                                          </p:spTgt>
                                        </p:tgtEl>
                                        <p:attrNameLst>
                                          <p:attrName>style.visibility</p:attrName>
                                        </p:attrNameLst>
                                      </p:cBhvr>
                                      <p:to>
                                        <p:strVal val="visible"/>
                                      </p:to>
                                    </p:set>
                                    <p:anim calcmode="lin" valueType="num">
                                      <p:cBhvr>
                                        <p:cTn id="18" dur="1000" fill="hold"/>
                                        <p:tgtEl>
                                          <p:spTgt spid="14337">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4337">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43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5858</Words>
  <Application>WPS 演示</Application>
  <PresentationFormat>宽屏</PresentationFormat>
  <Paragraphs>328</Paragraphs>
  <Slides>42</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42</vt:i4>
      </vt:variant>
    </vt:vector>
  </HeadingPairs>
  <TitlesOfParts>
    <vt:vector size="57" baseType="lpstr">
      <vt:lpstr>Arial</vt:lpstr>
      <vt:lpstr>宋体</vt:lpstr>
      <vt:lpstr>Wingdings</vt:lpstr>
      <vt:lpstr>华文行楷</vt:lpstr>
      <vt:lpstr>华文中宋</vt:lpstr>
      <vt:lpstr>微软雅黑</vt:lpstr>
      <vt:lpstr>Times New Roman</vt:lpstr>
      <vt:lpstr>ˎ̥</vt:lpstr>
      <vt:lpstr>Segoe Print</vt:lpstr>
      <vt:lpstr>Arial Unicode MS</vt:lpstr>
      <vt:lpstr>Calibri</vt:lpstr>
      <vt:lpstr>Tahoma</vt:lpstr>
      <vt:lpstr>新宋体</vt:lpstr>
      <vt:lpstr>Office 主题</vt:lpstr>
      <vt:lpstr>默认设计模板</vt:lpstr>
      <vt:lpstr>老人与海</vt:lpstr>
      <vt:lpstr>PowerPoint 演示文稿</vt:lpstr>
      <vt:lpstr>PowerPoint 演示文稿</vt:lpstr>
      <vt:lpstr>PowerPoint 演示文稿</vt:lpstr>
      <vt:lpstr>PowerPoint 演示文稿</vt:lpstr>
      <vt:lpstr>PowerPoint 演示文稿</vt:lpstr>
      <vt:lpstr>PowerPoint 演示文稿</vt:lpstr>
      <vt:lpstr>瑞典诺贝尔授奖委员会的 评价</vt:lpstr>
      <vt:lpstr>PowerPoint 演示文稿</vt:lpstr>
      <vt:lpstr>PowerPoint 演示文稿</vt:lpstr>
      <vt:lpstr>PowerPoint 演示文稿</vt:lpstr>
      <vt:lpstr>PowerPoint 演示文稿</vt:lpstr>
      <vt:lpstr>PowerPoint 演示文稿</vt:lpstr>
      <vt:lpstr>老人先后几次与鲨鱼搏斗？结果如何？</vt:lpstr>
      <vt:lpstr>PowerPoint 演示文稿</vt:lpstr>
      <vt:lpstr>PowerPoint 演示文稿</vt:lpstr>
      <vt:lpstr>PowerPoint 演示文稿</vt:lpstr>
      <vt:lpstr>PowerPoint 演示文稿</vt:lpstr>
      <vt:lpstr>PowerPoint 演示文稿</vt:lpstr>
      <vt:lpstr>写作风格</vt:lpstr>
      <vt:lpstr>PowerPoint 演示文稿</vt:lpstr>
      <vt:lpstr>本文的哲理和象征意味 </vt:lpstr>
      <vt:lpstr>PowerPoint 演示文稿</vt:lpstr>
      <vt:lpstr>PowerPoint 演示文稿</vt:lpstr>
      <vt:lpstr>PowerPoint 演示文稿</vt:lpstr>
      <vt:lpstr>PowerPoint 演示文稿</vt:lpstr>
      <vt:lpstr>PowerPoint 演示文稿</vt:lpstr>
      <vt:lpstr>1、你如何看待桑地亚哥的失败？</vt:lpstr>
      <vt:lpstr>美国性格：个人英雄主义</vt:lpstr>
      <vt:lpstr>美国精神：个人英雄主义</vt:lpstr>
      <vt:lpstr>国民灵魂塑造大师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5、内心独白在文中有什么作用？</vt:lpstr>
      <vt:lpstr>PowerPoint 演示文稿</vt:lpstr>
      <vt:lpstr>PowerPoint 演示文稿</vt:lpstr>
      <vt:lpstr>《亮剑》</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5</cp:revision>
  <dcterms:created xsi:type="dcterms:W3CDTF">2021-09-16T08:53:00Z</dcterms:created>
  <dcterms:modified xsi:type="dcterms:W3CDTF">2021-11-10T13:02:17Z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AD07416E5CFE47AE9773CAE30C7AA518</vt:lpwstr>
  </property>
  <property fmtid="{D5CDD505-2E9C-101B-9397-08002B2CF9AE}" pid="3" name="KSOProductBuildVer">
    <vt:lpwstr>2052-11.1.0.11045</vt:lpwstr>
  </property>
</Properties>
</file>