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3"/>
    <p:sldId id="275" r:id="rId4"/>
    <p:sldId id="276" r:id="rId5"/>
    <p:sldId id="277" r:id="rId6"/>
    <p:sldId id="259" r:id="rId7"/>
    <p:sldId id="262" r:id="rId8"/>
    <p:sldId id="260" r:id="rId9"/>
    <p:sldId id="279" r:id="rId10"/>
    <p:sldId id="278" r:id="rId11"/>
    <p:sldId id="265" r:id="rId12"/>
    <p:sldId id="281" r:id="rId13"/>
    <p:sldId id="283" r:id="rId14"/>
    <p:sldId id="282" r:id="rId15"/>
    <p:sldId id="284" r:id="rId16"/>
    <p:sldId id="285" r:id="rId17"/>
    <p:sldId id="280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88" d="100"/>
          <a:sy n="88" d="100"/>
        </p:scale>
        <p:origin x="918" y="96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</a:t>
            </a:r>
            <a:r>
              <a:rPr lang="zh-CN" altLang="zh-CN" dirty="0"/>
              <a:t>风雨入世路</a:t>
            </a:r>
            <a:r>
              <a:rPr lang="en-US" altLang="zh-CN" dirty="0"/>
              <a:t>——</a:t>
            </a:r>
            <a:r>
              <a:rPr lang="zh-CN" altLang="zh-CN" dirty="0"/>
              <a:t>中国与</a:t>
            </a:r>
            <a:r>
              <a:rPr lang="en-US" altLang="zh-CN" dirty="0"/>
              <a:t>WTO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写新闻短讯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请你根据下面材料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为《生活时报》拟写一则新闻短讯。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此番泰山索道涨价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出乎许多人的意料。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旅行社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涨价需尊重市场规律。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泰山名气再大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也不能漫天要价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把走在旅游市场最前面的旅行社架上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火堆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烤。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青岛市旅行社协会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会长坦言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作为山东乃至全国著名的文化名山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泰山索道此番调价对旅游市场影响较大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尤其是对旅行社而言。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一年接待万余海内外游客登泰山的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泰山中国国际旅行社有限责任公司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总经理更是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直截了当地说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:“1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日我们接了一个东南亚旅游团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结果就因索道票价问题一项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旅行社为游客每人承担了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元差价。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就旅游市场的规律而言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旅行社在组团时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国内方面一般是提前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个月报价、签署合同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东南亚及港澳台地区一般是提前半年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欧美方面则需提前一年。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港中旅国际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山东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旅行社济南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公司</a:t>
            </a:r>
            <a:r>
              <a:rPr lang="zh-CN" altLang="zh-CN" sz="2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总经理指出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如果泰山索道此番调价不予旅行社一定的延缓期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旅行社在今后一段时间内将继续承担相关损失。泰山的这一做法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明显是违背旅游市场规律的。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游客有的理解有的很无奈。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一些老年乘客对此则是更多无奈。今年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岁的市民徐大妈每年都要去爬一次泰山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我腿脚不算好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一年去一趟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走又走不动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涨价了也得坐啊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另有市民则认为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物价在涨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工资也在涨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旅游景点的索道涨价是顺理成章的事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据了解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泰山索道票价原为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单程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;90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往返。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对于这一情况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山东旅游投诉中心工作人员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日接受记者咨询时表示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目前尚不了解泰山索道票价上涨引发旅行社、游客争议一事。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据介绍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泰山景区虽然由旅游主管部门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业务指导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实际上则是由泰安当地政府直接管辖。因此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此次调价事宜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应该是在当地物价部门和主管部门意见基础上实施的。工作人员表示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由于对此事不是很清楚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不便进行评论。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泰山管委会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调价得到物价部门许可。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景区方面人士介绍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此次调价是经过物价部门审批许可的。同时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此次调价之前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景区方面也已按有关规定就调价事宜在媒体上进行了公示。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525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当问及此次上调索道票价是否存在经营压力方面的问题时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景区工作人员说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经营方面的问题可能是其中的因素之一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涨价的原因是多方面的、复杂的。至于如何复杂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接受记者咨询的工作人员则表示不知情。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思维提示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本题采用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供料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编组新闻方式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新颖有难度。解答时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可从以下几方面入手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一是弄懂相关新闻及背景材料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特别是核心事件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二是选准角度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准确切入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三是明确新闻采写要求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注意字数限制。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生活时报记者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泰山索道票价上调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旅行社方面依然坚持认为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重要景点的重点景观、设施票价上调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不应置旅行社的利益不顾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发展大旅游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景点和旅行社应该鼎力互助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泰山景区方面则认为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此次索道价格上调是经过物价部门审批许可的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并无非议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游客对于此次调价有的理解有的很无奈。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5536" y="980728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根据所提供材料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以新华社记者身份拟写一则短讯。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(100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字以内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据了解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日以来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历史罕见的持续低温雨雪冰冻天气已给贵州、湖南、湖北、安徽、江西、广西、重庆、广东、浙江、福建、四川、陕西、江苏、云南、甘肃、河南、青海、西藏、山西、上海这二十个省市造成重大灾害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受灾人口超过一亿人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因灾造成的直接经济损失已达五百三十多亿元人民币。农作物受灾面积和直接经济损失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均已经超过去年全年低温雨雪冰冻灾害造成的损失。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据中央气象台预报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受减弱的西南暖湿气流和南下弱冷空气的共同影响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预计今天白天到夜间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江南、华南的雨雪天气将短暂停歇。受再度加强的西南暖湿气流和冷空气影响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从明天开始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江汉、江南、华南以及西北、黄淮、江淮、西南的部分地区又将有一次较弱的雨雪天气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贵州西部部分山区仍有冻雨。内蒙古、西北、华北、黄淮等地气温将有四摄氏度左右的小幅下降。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中央气象台专家表示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由于前期降水较多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水汽充足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受夜间地面辐射降温的影响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今明两天的夜间和清晨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江淮、江汉、江南中北部以及西南地区等地的部分地区有雾。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专家提醒说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短暂的雨雪间歇使得贵州、江南、江汉、江淮等地气温较前期有所升高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上述地区的积雪和冰冻得到部分融化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但由于夜间气温仍低于零度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且前期冰冻雨雪持续时间较长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对交通运输造成的不利影响仍然存在。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思维提示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本题为典型新闻编组拟写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此类试题应注意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一是将最核心事件及信息提取出来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二是善于从数字及文字中概括规律性的东西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注意变化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如连续冰冻天气以及新动向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三是明晰新闻消息结构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特别是导语部分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更是解题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关键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63485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新华社记者报道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预计今天白天到夜间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中国诸多省市的雨雪冰冻天气将出现短暂停歇。但从明天开始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新一次的雨雪天气将再次出现。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规律点拨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短讯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便是短消息。是以叙述为主要表达手段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用简明扼要的文字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对现实生活中新近发生的有社会意义的事实迅速而及时的报道。消息的写作结构一般由标题、导语、主体、背景材料和结尾等五个部分组成。短讯可以没有标题。一条清晰、完整的消息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一般具备五个要素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即何时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何果。简称为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六何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W+H”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。短讯虽短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但要素齐全。拟写新闻短讯的技巧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内容真实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事实准确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新闻要素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时间、地点、人物、事件、结果等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齐全真实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不能虚构杜撰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不能合理想象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迅速及时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注重时效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简明扼要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短小精悍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一事一报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恰如其分。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0072" y="1340768"/>
          <a:ext cx="8128000" cy="2383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1" imgW="3846830" imgH="1134110" progId="Word.Document.12">
                  <p:embed/>
                </p:oleObj>
              </mc:Choice>
              <mc:Fallback>
                <p:oleObj name="Document" r:id="rId1" imgW="3846830" imgH="1134110" progId="Word.Document.12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0072" y="1340768"/>
                        <a:ext cx="8128000" cy="2383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10072" y="400506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最近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《少年退学读经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回归后识字却成了问题》成为热点新闻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媒体又爆出泸州某男子在家自己教孩子的结果是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岁的女儿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连初中试卷都考不及格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。脱离正规学校教育体系搞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读经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在家教孩子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只是听起来很炫很美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真正实行起来还应慎重为上。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一些家长选择在家教育主要是三个方面原因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一是不满公共或私立学校环境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如校园暴力、受到欺凌或骚扰等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二是道德或宗教上的考虑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三是对学校教学质量不满。美国一些在家教育组织提供的统计认为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在家教育孩子的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SAT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成绩高于社会平均成绩。但是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在家教育也有许多缺点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如孩童缺乏与同龄孩童的社交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机会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缺乏在运动场、学术研讨、艺术、团体活动中的参与、团队合作与竞争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孤独中长大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从长远上会影响孩童的身心健康与社会发展。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b="1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若是家长执意选择在家教育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有一些先决条件必须考虑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一是家长有没有能力教授孩子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尤其是能不能各科都能教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而且需要全职教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边工作边教孩子不现实。二是教材的选择尽量与正规学校教材一致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类似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背经书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的做法根本不可取。况且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西方各国的在家教育最终目的大部分还是为了上高校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还是回归正规教育体系。调查发现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选择在家教育的美国家长中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,78%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会充分利用公共图书馆书籍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,77%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会使用专家指定的一整套教材。三是妥善解决好物理、化学等实验科目的设备、仪器和实验室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这往往是个难题。四是花费大量精力备课、讲课。五是要想办法弥补社交短板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尽量参加各种社会俱乐部。一些美国家长想了一些办法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如组织成立在家教育互助会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不仅可以交换学习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而且通过组织郊游、在线研讨等活动增加社会机会。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《风雨入世路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中国与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》是一篇重在报道事件的广播通讯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记叙了我国自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1986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年申请恢复关贸总协定缔约国地位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走过的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年风雨也坎坷的复关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入世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之路。中国加入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对我国乃至世界的社会与经济的发展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必将起到巨大的推动作用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具有深远的历史影响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这是世界经济领域的一件大事。作者对这一重大事件深入挖掘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通过对众多当事人的采访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展示了中国复关和入世的漫漫历程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力求让读者有一个全面、深入的了解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并让读者从中感受到这一事件的重要性和丰富内涵。这一点可以和第一单元的《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第四次部长级会议审议通过中国加入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》消息对比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就可以看出作者对题材的挖掘、组织和深化了。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阅读文本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说说广播通讯的主要特点和优势是什么。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利用音响自身的表现力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增强通讯的现场感和形象性。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发挥记者的主体作用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增加报道的直接性和亲切感。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记者对事物的态度影响听众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增强通讯的交流感。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根据你的了解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说说广播通讯的分类情况。课文属于广播通讯中的哪一类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广播通讯可以按照两重标准进行分类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一种是按照是否应用音响分为录音通讯和口播通讯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按照内容性质则可以分为人物通讯、事件通讯、概貌通讯和研究性通讯等。就前者来说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课文属于录音通讯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就后者来看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课文属于事件通讯。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98052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这篇通讯是如何叙述中国历经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年的艰苦谈判申请加入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这一艰难历程的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作者按照时间顺序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从我国在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年代初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以关贸总协定观察员的身份开始漫长艰辛的复关和入世之路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经过与美国等主要国家艰苦的谈判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世纪初在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第四次部长级会议上正式入世为止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以四集的篇幅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详细地叙述了我国入世的风雨历程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并展望了中国入世之后面临的机遇和挑战。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作者在每集中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又历时和共时相结合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通过对当事人的采访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叙述我国入世谈判的种种事件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以及当事人的心路历程。历时者如第二集中中国谈判代表谈到的我国入世的种种努力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中国人花了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年时间向外国谈判对手解释有计划的商品经济的含义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外国人却越听越糊涂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直到邓小平南巡讲话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才确定了我国社会主义市场经济的地位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这一问题才迎刃而解。又如作者在第四集采访四任中国首席</a:t>
            </a:r>
            <a:endParaRPr lang="zh-CN" altLang="en-US" sz="2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谈判代表沈觉人、佟志广、谷永江和龙永图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这也可以说是按历时顺序安排的。共时者如第三集详细描写我国在多哈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WTO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第四次部长级会议上入世的场面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以及与会人员激动的心情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在总的历时叙事框架中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重点突出入世的时刻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使得全文叙述跌宕有致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波澜起伏。通过以上分析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可见作者的叙事功底之扎实。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再次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前两集一开头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总是由现实导入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联想到历史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这样叙述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过渡自然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同时现实与历史的交叉、对照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又突出了现实景况的弥足珍贵。在回顾完入世的艰辛历程之后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记者又拉回到现实中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再现入世当晚的盛况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并逐一采访参与入世的几位代表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对中国入世的前景进行展望。由现实到回顾历史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再到展望未来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文章形成一个有机的整体。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这篇通讯在写法上有什么特点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题材重大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作者对这一重大事件深入挖掘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通过对众多当事人的采访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展示了中国复关和入世的漫漫历程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力求给读者一个全面、深入的了解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并让读者从中感受到这一事件的重要性和丰富内涵。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按照时间顺序叙事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讲故事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的方式进行报道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情节曲折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引人入胜。重点突出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入世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跌宕有致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波澜起伏。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突出了广播通讯主要诉诸听觉的特点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在可听性上做足了文章。作者将自己的叙述和对当事人的采访紧密联系在一起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语言平易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亲切自然。综合运用谈话、音响、录音等技术手段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让听众产生身临其境的感觉。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节模板</Template>
  <TotalTime>0</TotalTime>
  <Words>4301</Words>
  <Application>Kingsoft Office WPP</Application>
  <PresentationFormat>全屏显示(4:3)</PresentationFormat>
  <Paragraphs>109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城市剪影</vt:lpstr>
      <vt:lpstr>Word.Document.12</vt:lpstr>
      <vt:lpstr>8.风雨入世路——中国与WTO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8.风雨入世路——中国与WTO</dc:title>
  <dc:creator>Windows User</dc:creator>
  <cp:lastModifiedBy>Administrator</cp:lastModifiedBy>
  <cp:revision>6</cp:revision>
  <dcterms:created xsi:type="dcterms:W3CDTF">2016-10-14T07:43:00Z</dcterms:created>
  <dcterms:modified xsi:type="dcterms:W3CDTF">2017-09-13T01:44:04Z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