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3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2803525"/>
            <a:ext cx="7675563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017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547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649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74688" y="1046183"/>
          <a:ext cx="7761287" cy="5311775"/>
        </p:xfrm>
        <a:graphic>
          <a:graphicData uri="http://schemas.openxmlformats.org/presentationml/2006/ole">
            <p:oleObj spid="_x0000_s49153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8129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7105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60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50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403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30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198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6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1562100"/>
          <a:ext cx="7805738" cy="3732213"/>
        </p:xfrm>
        <a:graphic>
          <a:graphicData uri="http://schemas.openxmlformats.org/presentationml/2006/ole">
            <p:oleObj spid="_x0000_s39937" name="文档" r:id="rId3" imgW="7805013" imgH="37323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891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788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686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7147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584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481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379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7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174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7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858838"/>
          <a:ext cx="7805738" cy="5141912"/>
        </p:xfrm>
        <a:graphic>
          <a:graphicData uri="http://schemas.openxmlformats.org/presentationml/2006/ole">
            <p:oleObj spid="_x0000_s29697" name="文档" r:id="rId3" imgW="7805013" imgH="51417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867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7649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662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60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5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355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5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150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4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09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9457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4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740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638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3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33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31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28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26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24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5122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21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19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1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837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939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041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14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246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349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427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451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55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65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758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86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7065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7168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7270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373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7475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76802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782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88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98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089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19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294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397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222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8499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601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87042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8806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909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01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113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216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318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421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120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523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9625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728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98306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93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035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13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24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0342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0445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472</TotalTime>
  <Words>0</Words>
  <Application>Microsoft Office PowerPoint</Application>
  <PresentationFormat>全屏显示(4:3)</PresentationFormat>
  <Paragraphs>0</Paragraphs>
  <Slides>101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0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2017-06-28T03:00:58Z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