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26"/>
  </p:notesMasterIdLst>
  <p:sldIdLst>
    <p:sldId id="256" r:id="rId3"/>
    <p:sldId id="293" r:id="rId4"/>
    <p:sldId id="294" r:id="rId5"/>
    <p:sldId id="275" r:id="rId6"/>
    <p:sldId id="264" r:id="rId7"/>
    <p:sldId id="327" r:id="rId8"/>
    <p:sldId id="279" r:id="rId9"/>
    <p:sldId id="328" r:id="rId10"/>
    <p:sldId id="280" r:id="rId11"/>
    <p:sldId id="269" r:id="rId12"/>
    <p:sldId id="276" r:id="rId13"/>
    <p:sldId id="281" r:id="rId14"/>
    <p:sldId id="358" r:id="rId15"/>
    <p:sldId id="359" r:id="rId16"/>
    <p:sldId id="360" r:id="rId17"/>
    <p:sldId id="361" r:id="rId18"/>
    <p:sldId id="362" r:id="rId19"/>
    <p:sldId id="270" r:id="rId20"/>
    <p:sldId id="282" r:id="rId21"/>
    <p:sldId id="272" r:id="rId22"/>
    <p:sldId id="285" r:id="rId23"/>
    <p:sldId id="296" r:id="rId24"/>
    <p:sldId id="27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8299"/>
    <a:srgbClr val="BCE4F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51" autoAdjust="0"/>
    <p:restoredTop sz="94660"/>
  </p:normalViewPr>
  <p:slideViewPr>
    <p:cSldViewPr snapToGrid="0">
      <p:cViewPr>
        <p:scale>
          <a:sx n="62" d="100"/>
          <a:sy n="62" d="100"/>
        </p:scale>
        <p:origin x="-1926" y="-9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7" d="100"/>
        <a:sy n="47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B707F-E95E-4BDC-B470-D3279ED8C0F8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894AE-67C3-438C-B9E1-85E8F4664E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E3ADE-E7AE-437E-9F54-5945BB936C3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E3ADE-E7AE-437E-9F54-5945BB936C3F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E3ADE-E7AE-437E-9F54-5945BB936C3F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E3ADE-E7AE-437E-9F54-5945BB936C3F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E3ADE-E7AE-437E-9F54-5945BB936C3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E3ADE-E7AE-437E-9F54-5945BB936C3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E3ADE-E7AE-437E-9F54-5945BB936C3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E3ADE-E7AE-437E-9F54-5945BB936C3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E3ADE-E7AE-437E-9F54-5945BB936C3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E3ADE-E7AE-437E-9F54-5945BB936C3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E3ADE-E7AE-437E-9F54-5945BB936C3F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E3ADE-E7AE-437E-9F54-5945BB936C3F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27940" y="-26035"/>
            <a:ext cx="12173585" cy="691007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xmlns="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7940" y="-26035"/>
            <a:ext cx="12173585" cy="691007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file:///E:\&#26700;&#38754;&#25991;&#20214;\1111111\&#20154;&#25945;&#29256;&#23567;&#23398;&#20108;&#24180;&#32423;&#35821;&#25991;&#33311;&#22812;&#20070;&#25152;&#35265;_SOUND58.MP3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26700;&#38754;&#25991;&#20214;\1111111\&#20154;&#25945;&#29256;&#23567;&#23398;&#20108;&#24180;&#32423;&#35821;&#25991;&#33311;&#22812;&#20070;&#25152;&#35265;_SOUND58.MP3" TargetMode="Externa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A_文本框 2"/>
          <p:cNvSpPr txBox="1"/>
          <p:nvPr>
            <p:custDataLst>
              <p:tags r:id="rId1"/>
            </p:custDataLst>
          </p:nvPr>
        </p:nvSpPr>
        <p:spPr>
          <a:xfrm>
            <a:off x="587464" y="1759444"/>
            <a:ext cx="7528560" cy="2061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  <a:cs typeface="方正静蕾简体" panose="02000000000000000000" pitchFamily="65" charset="-122"/>
              </a:rPr>
              <a:t>语文园地八</a:t>
            </a:r>
          </a:p>
          <a:p>
            <a:pPr algn="ctr"/>
            <a:r>
              <a:rPr lang="zh-CN" altLang="en-US" sz="4800" b="1" dirty="0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  <a:cs typeface="方正静蕾简体" panose="02000000000000000000" pitchFamily="65" charset="-122"/>
              </a:rPr>
              <a:t>口语交际：推荐一部动画片</a:t>
            </a:r>
          </a:p>
        </p:txBody>
      </p:sp>
      <p:pic>
        <p:nvPicPr>
          <p:cNvPr id="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66651" y="1624579"/>
            <a:ext cx="5041402" cy="50414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云形标注 43"/>
          <p:cNvSpPr/>
          <p:nvPr/>
        </p:nvSpPr>
        <p:spPr>
          <a:xfrm>
            <a:off x="81280" y="4117975"/>
            <a:ext cx="4909820" cy="1816735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15925" y="398780"/>
            <a:ext cx="73107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accent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lt"/>
              </a:rPr>
              <a:t>想象画面，仿照例句写一写。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8590" y="1380490"/>
            <a:ext cx="118725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最后一个太阳害怕极了，慌慌张张地躲进了大海里。</a:t>
            </a:r>
          </a:p>
        </p:txBody>
      </p:sp>
      <p:sp>
        <p:nvSpPr>
          <p:cNvPr id="3" name="椭圆 2"/>
          <p:cNvSpPr/>
          <p:nvPr/>
        </p:nvSpPr>
        <p:spPr>
          <a:xfrm>
            <a:off x="3462020" y="2018665"/>
            <a:ext cx="144780" cy="1352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556125" y="2018665"/>
            <a:ext cx="144780" cy="1352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044315" y="2018665"/>
            <a:ext cx="144780" cy="1352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053330" y="2018665"/>
            <a:ext cx="144780" cy="1352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581900" y="2018665"/>
            <a:ext cx="144780" cy="1352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080250" y="2018665"/>
            <a:ext cx="144780" cy="1352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569075" y="2018665"/>
            <a:ext cx="144780" cy="1352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097270" y="2018665"/>
            <a:ext cx="144780" cy="1352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48590" y="2425700"/>
            <a:ext cx="115912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李明杰             ，             跑进了教室。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1841500" y="2966085"/>
            <a:ext cx="32194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361940" y="2966085"/>
            <a:ext cx="354711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659765" y="4364990"/>
            <a:ext cx="39630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如果李明杰很着急，我会说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……</a:t>
            </a:r>
          </a:p>
        </p:txBody>
      </p:sp>
      <p:sp>
        <p:nvSpPr>
          <p:cNvPr id="45" name="云形标注 44"/>
          <p:cNvSpPr/>
          <p:nvPr/>
        </p:nvSpPr>
        <p:spPr>
          <a:xfrm flipH="1">
            <a:off x="6569075" y="3930015"/>
            <a:ext cx="5171440" cy="2004060"/>
          </a:xfrm>
          <a:prstGeom prst="cloud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7080250" y="4271010"/>
            <a:ext cx="46202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如果李明杰心情很好，我就会说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……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219960" y="2259330"/>
            <a:ext cx="24809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非常着急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527675" y="2259330"/>
            <a:ext cx="30505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急急忙忙地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293620" y="3075305"/>
            <a:ext cx="24809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高兴极了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688330" y="3075940"/>
            <a:ext cx="24809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兴冲冲地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15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2" grpId="0"/>
      <p:bldP spid="3" grpId="0" animBg="1"/>
      <p:bldP spid="4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  <p:bldP spid="43" grpId="0"/>
      <p:bldP spid="45" grpId="0" animBg="1"/>
      <p:bldP spid="46" grpId="0"/>
      <p:bldP spid="47" grpId="0"/>
      <p:bldP spid="48" grpId="0"/>
      <p:bldP spid="50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70660" y="398780"/>
            <a:ext cx="247777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lt"/>
              </a:rPr>
              <a:t>我的发现</a:t>
            </a:r>
          </a:p>
          <a:p>
            <a:endParaRPr lang="zh-CN" altLang="en-US" sz="4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59783" y="399076"/>
            <a:ext cx="738666" cy="738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6601" y="476020"/>
            <a:ext cx="104502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7645" y="1457960"/>
            <a:ext cx="1154430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神 祖 礼 福     冰 冷 冻 凉 </a:t>
            </a:r>
          </a:p>
          <a:p>
            <a:pPr fontAlgn="auto">
              <a:lnSpc>
                <a:spcPct val="150000"/>
              </a:lnSpc>
            </a:pPr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补 袜 衫 被     海 流 洒 滴</a:t>
            </a:r>
          </a:p>
        </p:txBody>
      </p:sp>
      <p:sp>
        <p:nvSpPr>
          <p:cNvPr id="3" name="云形标注 2"/>
          <p:cNvSpPr/>
          <p:nvPr/>
        </p:nvSpPr>
        <p:spPr>
          <a:xfrm>
            <a:off x="835660" y="4311015"/>
            <a:ext cx="6013450" cy="2204085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04645" y="4596130"/>
            <a:ext cx="48171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我知道怎样区分带</a:t>
            </a:r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“冫”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与</a:t>
            </a:r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“氵”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的字了。你还有哪些其他的发现？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6848475" y="3121025"/>
            <a:ext cx="5151755" cy="172085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15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 animBg="1"/>
      <p:bldP spid="4" grpId="0"/>
      <p:bldP spid="5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2900" y="539750"/>
            <a:ext cx="11851640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神 祖 礼 福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“礻”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的字一般和“神”相关。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冰 冷 冻 凉  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“冫”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的字基本都表示温度低。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补 袜 衫 被  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“衤”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的字多与布料衣物有关。</a:t>
            </a:r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海 流 洒 滴  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氵”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的字与水有关。</a:t>
            </a:r>
          </a:p>
        </p:txBody>
      </p:sp>
      <p:sp>
        <p:nvSpPr>
          <p:cNvPr id="3" name="右箭头 2"/>
          <p:cNvSpPr/>
          <p:nvPr/>
        </p:nvSpPr>
        <p:spPr>
          <a:xfrm>
            <a:off x="4335780" y="1129030"/>
            <a:ext cx="570230" cy="44513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4335780" y="3809365"/>
            <a:ext cx="570865" cy="44513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右箭头 66"/>
          <p:cNvSpPr/>
          <p:nvPr/>
        </p:nvSpPr>
        <p:spPr>
          <a:xfrm>
            <a:off x="4335145" y="2331085"/>
            <a:ext cx="570865" cy="44513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右箭头 67"/>
          <p:cNvSpPr/>
          <p:nvPr/>
        </p:nvSpPr>
        <p:spPr>
          <a:xfrm>
            <a:off x="4335780" y="5114290"/>
            <a:ext cx="570230" cy="44513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15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6625" descr="未标题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0" y="-5080"/>
            <a:ext cx="12178665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图片 2662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64200" y="4797425"/>
            <a:ext cx="2520950" cy="174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2" name="矩形 26631"/>
          <p:cNvSpPr/>
          <p:nvPr/>
        </p:nvSpPr>
        <p:spPr>
          <a:xfrm>
            <a:off x="4224338" y="1412875"/>
            <a:ext cx="403225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4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舟夜书所见</a:t>
            </a:r>
          </a:p>
        </p:txBody>
      </p:sp>
      <p:sp>
        <p:nvSpPr>
          <p:cNvPr id="26633" name="矩形 26632"/>
          <p:cNvSpPr/>
          <p:nvPr/>
        </p:nvSpPr>
        <p:spPr>
          <a:xfrm>
            <a:off x="6469063" y="4156075"/>
            <a:ext cx="3376612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5000" lnSpcReduction="1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CC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（清）查慎行</a:t>
            </a:r>
          </a:p>
        </p:txBody>
      </p:sp>
      <p:sp>
        <p:nvSpPr>
          <p:cNvPr id="26634" name="椭圆形标注 26633"/>
          <p:cNvSpPr/>
          <p:nvPr/>
        </p:nvSpPr>
        <p:spPr>
          <a:xfrm>
            <a:off x="6024563" y="0"/>
            <a:ext cx="2447925" cy="1152525"/>
          </a:xfrm>
          <a:prstGeom prst="wedgeEllipseCallout">
            <a:avLst>
              <a:gd name="adj1" fmla="val -45005"/>
              <a:gd name="adj2" fmla="val 6997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dirty="0">
                <a:latin typeface="楷体_GB2312" panose="02010609030101010101" charset="-122"/>
                <a:ea typeface="楷体_GB2312" panose="02010609030101010101" charset="-122"/>
              </a:rPr>
              <a:t>书∶这里作动词用，是</a:t>
            </a:r>
            <a:r>
              <a:rPr lang="zh-CN" altLang="en-US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写、记</a:t>
            </a:r>
            <a:r>
              <a:rPr lang="zh-CN" altLang="en-US" dirty="0">
                <a:latin typeface="楷体_GB2312" panose="02010609030101010101" charset="-122"/>
                <a:ea typeface="楷体_GB2312" panose="02010609030101010101" charset="-122"/>
              </a:rPr>
              <a:t>的意思。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人教版小学二年级语文舟夜书所见_SOUND58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363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流程图: 可选过程 8194"/>
          <p:cNvSpPr/>
          <p:nvPr/>
        </p:nvSpPr>
        <p:spPr>
          <a:xfrm>
            <a:off x="2983230" y="341630"/>
            <a:ext cx="6225540" cy="6145530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18000" tIns="0" rIns="18000" anchor="t" anchorCtr="1"/>
          <a:lstStyle/>
          <a:p>
            <a:pPr marL="176530" algn="ctr"/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舟夜书所见</a:t>
            </a:r>
          </a:p>
          <a:p>
            <a:pPr marL="176530" algn="ctr">
              <a:spcBef>
                <a:spcPct val="30000"/>
              </a:spcBef>
            </a:pPr>
            <a:r>
              <a:rPr lang="zh-CN" altLang="en-US" sz="3600" dirty="0">
                <a:latin typeface="楷体_GB2312" panose="02010609030101010101" charset="-122"/>
                <a:ea typeface="楷体_GB2312" panose="02010609030101010101" charset="-122"/>
              </a:rPr>
              <a:t>（清）查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慎行</a:t>
            </a:r>
          </a:p>
          <a:p>
            <a:pPr marL="176530" algn="ctr"/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  <a:p>
            <a:pPr marL="176530" algn="ctr">
              <a:lnSpc>
                <a:spcPct val="140000"/>
              </a:lnSpc>
            </a:pP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月黑见渔灯，</a:t>
            </a:r>
          </a:p>
          <a:p>
            <a:pPr marL="176530" algn="ctr">
              <a:lnSpc>
                <a:spcPct val="140000"/>
              </a:lnSpc>
            </a:pP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孤光一点萤。</a:t>
            </a:r>
          </a:p>
          <a:p>
            <a:pPr marL="176530" algn="ctr">
              <a:lnSpc>
                <a:spcPct val="140000"/>
              </a:lnSpc>
            </a:pP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微微风簇浪，</a:t>
            </a:r>
          </a:p>
          <a:p>
            <a:pPr marL="176530" algn="ctr">
              <a:lnSpc>
                <a:spcPct val="140000"/>
              </a:lnSpc>
            </a:pP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散作满河星。</a:t>
            </a:r>
          </a:p>
        </p:txBody>
      </p:sp>
      <p:sp>
        <p:nvSpPr>
          <p:cNvPr id="8197" name="文本框 8196"/>
          <p:cNvSpPr txBox="1"/>
          <p:nvPr/>
        </p:nvSpPr>
        <p:spPr>
          <a:xfrm>
            <a:off x="6682740" y="3560128"/>
            <a:ext cx="10080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err="1">
                <a:solidFill>
                  <a:srgbClr val="0000FF"/>
                </a:solidFill>
                <a:latin typeface="Arial" panose="020B0604020202020204" pitchFamily="34" charset="0"/>
              </a:rPr>
              <a:t>yíng</a:t>
            </a:r>
            <a:endParaRPr lang="en-US" altLang="zh-CN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88" fill="hold"/>
                                        <p:tgtEl>
                                          <p:spTgt spid="81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9217" descr="未标题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" y="-4445"/>
            <a:ext cx="12191365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流程图: 可选过程 9218"/>
          <p:cNvSpPr/>
          <p:nvPr/>
        </p:nvSpPr>
        <p:spPr>
          <a:xfrm>
            <a:off x="7032625" y="1916113"/>
            <a:ext cx="3455988" cy="720725"/>
          </a:xfrm>
          <a:prstGeom prst="flowChartAlternateProcess">
            <a:avLst/>
          </a:prstGeom>
          <a:solidFill>
            <a:schemeClr val="accent1">
              <a:alpha val="34999"/>
            </a:schemeClr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18000" tIns="0" rIns="18000" anchor="t" anchorCtr="1"/>
          <a:lstStyle/>
          <a:p>
            <a:pPr marL="176530" algn="ctr"/>
            <a:r>
              <a:rPr lang="zh-CN" altLang="en-US" sz="3200">
                <a:latin typeface="Arial" panose="020B0604020202020204" pitchFamily="34" charset="0"/>
                <a:ea typeface="楷体_GB2312" panose="02010609030101010101" charset="-122"/>
              </a:rPr>
              <a:t>月黑见渔灯，</a:t>
            </a:r>
          </a:p>
        </p:txBody>
      </p:sp>
      <p:sp>
        <p:nvSpPr>
          <p:cNvPr id="9220" name="流程图: 可选过程 9219"/>
          <p:cNvSpPr/>
          <p:nvPr/>
        </p:nvSpPr>
        <p:spPr>
          <a:xfrm>
            <a:off x="7032625" y="1916113"/>
            <a:ext cx="3455988" cy="720725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18000" tIns="0" rIns="18000" anchor="t" anchorCtr="1"/>
          <a:lstStyle/>
          <a:p>
            <a:pPr marL="176530" algn="ctr"/>
            <a:r>
              <a:rPr lang="zh-CN" altLang="en-US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月黑</a:t>
            </a:r>
            <a:r>
              <a:rPr lang="zh-CN" altLang="en-US" sz="40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见渔灯，</a:t>
            </a:r>
          </a:p>
        </p:txBody>
      </p:sp>
      <p:pic>
        <p:nvPicPr>
          <p:cNvPr id="9221" name="图片 92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40290" y="260350"/>
            <a:ext cx="548640" cy="54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922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16220" y="4744720"/>
            <a:ext cx="2995295" cy="174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椭圆形标注 9222"/>
          <p:cNvSpPr/>
          <p:nvPr/>
        </p:nvSpPr>
        <p:spPr>
          <a:xfrm>
            <a:off x="7896225" y="260350"/>
            <a:ext cx="2376488" cy="1368425"/>
          </a:xfrm>
          <a:prstGeom prst="wedgeEllipseCallout">
            <a:avLst>
              <a:gd name="adj1" fmla="val -44523"/>
              <a:gd name="adj2" fmla="val 6995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没有月亮，一片漆黑。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  <p:bldP spid="9220" grpId="0" bldLvl="0" animBg="1"/>
      <p:bldP spid="9223" grpId="0" bldLvl="0" animBg="1"/>
      <p:bldP spid="9223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0241" descr="未标题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7780" y="96520"/>
            <a:ext cx="1222756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1024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7780" y="9525"/>
            <a:ext cx="12228195" cy="3180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流程图: 可选过程 10243"/>
          <p:cNvSpPr/>
          <p:nvPr/>
        </p:nvSpPr>
        <p:spPr>
          <a:xfrm>
            <a:off x="7032625" y="1916113"/>
            <a:ext cx="3455988" cy="720725"/>
          </a:xfrm>
          <a:prstGeom prst="flowChartAlternateProcess">
            <a:avLst/>
          </a:prstGeom>
          <a:solidFill>
            <a:schemeClr val="accent1">
              <a:alpha val="34999"/>
            </a:schemeClr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18000" tIns="0" rIns="18000" anchor="t" anchorCtr="1"/>
          <a:lstStyle/>
          <a:p>
            <a:pPr marL="176530" algn="ctr"/>
            <a:r>
              <a:rPr lang="zh-CN" altLang="en-US" sz="3200">
                <a:latin typeface="Arial" panose="020B0604020202020204" pitchFamily="34" charset="0"/>
                <a:ea typeface="楷体_GB2312" panose="02010609030101010101" charset="-122"/>
              </a:rPr>
              <a:t>孤光一点萤。</a:t>
            </a:r>
          </a:p>
        </p:txBody>
      </p:sp>
      <p:sp>
        <p:nvSpPr>
          <p:cNvPr id="10245" name="流程图: 可选过程 10244"/>
          <p:cNvSpPr/>
          <p:nvPr/>
        </p:nvSpPr>
        <p:spPr>
          <a:xfrm>
            <a:off x="7032625" y="1916113"/>
            <a:ext cx="3455988" cy="720725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18000" tIns="0" rIns="18000" anchor="t" anchorCtr="1"/>
          <a:lstStyle/>
          <a:p>
            <a:pPr marL="176530" algn="r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charset="-122"/>
              </a:rPr>
              <a:t>孤光</a:t>
            </a: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一点萤</a:t>
            </a:r>
            <a:r>
              <a:rPr lang="zh-CN" altLang="en-US" sz="3200">
                <a:latin typeface="Arial" panose="020B0604020202020204" pitchFamily="34" charset="0"/>
                <a:ea typeface="楷体_GB2312" panose="02010609030101010101" charset="-122"/>
              </a:rPr>
              <a:t>。</a:t>
            </a:r>
          </a:p>
        </p:txBody>
      </p:sp>
      <p:pic>
        <p:nvPicPr>
          <p:cNvPr id="10246" name="图片 1024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53918" y="260350"/>
            <a:ext cx="625475" cy="54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1024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035" y="4889500"/>
            <a:ext cx="2656840" cy="174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9" name="椭圆形标注 10248"/>
          <p:cNvSpPr/>
          <p:nvPr/>
        </p:nvSpPr>
        <p:spPr>
          <a:xfrm>
            <a:off x="7896225" y="692150"/>
            <a:ext cx="2376488" cy="936625"/>
          </a:xfrm>
          <a:prstGeom prst="wedgeEllipseCallout">
            <a:avLst>
              <a:gd name="adj1" fmla="val -53676"/>
              <a:gd name="adj2" fmla="val 8067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孤光</a:t>
            </a:r>
            <a:r>
              <a:rPr lang="zh-CN" altLang="en-US" sz="2400" dirty="0">
                <a:latin typeface="楷体_GB2312" panose="02010609030101010101" charset="-122"/>
                <a:ea typeface="楷体_GB2312" panose="02010609030101010101" charset="-122"/>
              </a:rPr>
              <a:t>：孤零零的灯</a:t>
            </a:r>
            <a:r>
              <a:rPr lang="zh-CN" altLang="en-US" sz="2400" dirty="0">
                <a:latin typeface="Arial" panose="020B0604020202020204" pitchFamily="34" charset="0"/>
              </a:rPr>
              <a:t>光。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10250" name="文本框 10249"/>
          <p:cNvSpPr txBox="1"/>
          <p:nvPr/>
        </p:nvSpPr>
        <p:spPr>
          <a:xfrm>
            <a:off x="7751763" y="3068638"/>
            <a:ext cx="2316480" cy="4603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渔灯像萤火虫？</a:t>
            </a:r>
          </a:p>
        </p:txBody>
      </p:sp>
      <p:sp>
        <p:nvSpPr>
          <p:cNvPr id="10251" name="文本框 10250"/>
          <p:cNvSpPr txBox="1"/>
          <p:nvPr/>
        </p:nvSpPr>
        <p:spPr>
          <a:xfrm>
            <a:off x="5591175" y="3789363"/>
            <a:ext cx="5059680" cy="4603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孤零零渔灯像萤火虫的光那样微弱。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1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/>
      <p:bldP spid="10245" grpId="0" bldLvl="0" animBg="1"/>
      <p:bldP spid="10249" grpId="0" bldLvl="0" animBg="1"/>
      <p:bldP spid="10249" grpId="1" bldLvl="0" animBg="1"/>
      <p:bldP spid="10250" grpId="0" bldLvl="0" animBg="1"/>
      <p:bldP spid="10250" grpId="1" bldLvl="0" animBg="1"/>
      <p:bldP spid="10251" grpId="0" bldLvl="0" animBg="1"/>
      <p:bldP spid="10251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2289" descr="未标题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0044113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1229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905" y="0"/>
            <a:ext cx="12220575" cy="3669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1229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74213" y="260350"/>
            <a:ext cx="625475" cy="54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229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67438" y="4851400"/>
            <a:ext cx="2520950" cy="174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流程图: 可选过程 12293"/>
          <p:cNvSpPr/>
          <p:nvPr/>
        </p:nvSpPr>
        <p:spPr>
          <a:xfrm>
            <a:off x="7032625" y="1305878"/>
            <a:ext cx="3455988" cy="792162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18000" tIns="0" rIns="18000" anchor="t" anchorCtr="1"/>
          <a:lstStyle/>
          <a:p>
            <a:pPr marL="176530" algn="ctr">
              <a:lnSpc>
                <a:spcPct val="140000"/>
              </a:lnSpc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微微风簇浪，</a:t>
            </a:r>
          </a:p>
        </p:txBody>
      </p:sp>
      <p:sp>
        <p:nvSpPr>
          <p:cNvPr id="12296" name="流程图: 可选过程 12295"/>
          <p:cNvSpPr/>
          <p:nvPr/>
        </p:nvSpPr>
        <p:spPr>
          <a:xfrm>
            <a:off x="7032625" y="2260600"/>
            <a:ext cx="3455988" cy="719138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18000" tIns="0" rIns="18000" anchor="t" anchorCtr="1"/>
          <a:lstStyle/>
          <a:p>
            <a:pPr marL="176530" algn="ctr">
              <a:lnSpc>
                <a:spcPct val="140000"/>
              </a:lnSpc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散作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charset="-122"/>
              </a:rPr>
              <a:t>满河星</a:t>
            </a:r>
            <a:r>
              <a:rPr lang="zh-CN" altLang="en-US" sz="3200">
                <a:latin typeface="Arial" panose="020B0604020202020204" pitchFamily="34" charset="0"/>
                <a:ea typeface="楷体_GB2312" panose="02010609030101010101" charset="-122"/>
              </a:rPr>
              <a:t>。</a:t>
            </a:r>
          </a:p>
        </p:txBody>
      </p:sp>
      <p:pic>
        <p:nvPicPr>
          <p:cNvPr id="12297" name="图片 1229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905" y="3669665"/>
            <a:ext cx="12220575" cy="3197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  <p:bldP spid="1229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图片 133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9525" y="3189605"/>
            <a:ext cx="12210415" cy="3662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133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9525"/>
            <a:ext cx="12210415" cy="3180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文本框 29703"/>
          <p:cNvSpPr txBox="1"/>
          <p:nvPr/>
        </p:nvSpPr>
        <p:spPr>
          <a:xfrm>
            <a:off x="273685" y="410845"/>
            <a:ext cx="7793355" cy="37452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               </a:t>
            </a: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夜黑了，见不到一点月光，渔船上孤零零的灯光好像微弱的萤火虫的光芒，微风吹起了细细的波浪，由于水波动荡，映在水面上的灯光好像化成了许多闪耀的星星。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>
              <a:spcBef>
                <a:spcPct val="50000"/>
              </a:spcBef>
            </a:pP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15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>
            <a:off x="1398467" y="353356"/>
            <a:ext cx="458863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3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lt"/>
              </a:rPr>
              <a:t>我爱阅读</a:t>
            </a:r>
          </a:p>
        </p:txBody>
      </p:sp>
      <p:sp>
        <p:nvSpPr>
          <p:cNvPr id="43" name="椭圆 42"/>
          <p:cNvSpPr/>
          <p:nvPr/>
        </p:nvSpPr>
        <p:spPr>
          <a:xfrm>
            <a:off x="659783" y="399076"/>
            <a:ext cx="738666" cy="7386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6601" y="475385"/>
            <a:ext cx="1045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50" name="矩形 33795"/>
          <p:cNvSpPr/>
          <p:nvPr/>
        </p:nvSpPr>
        <p:spPr>
          <a:xfrm>
            <a:off x="4150995" y="1983423"/>
            <a:ext cx="3889375" cy="266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000">
                <a:ln w="12700" cap="sq" cmpd="sng">
                  <a:solidFill>
                    <a:srgbClr val="EAEAEA"/>
                  </a:solidFill>
                  <a:prstDash val="solid"/>
                  <a:miter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李时珍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15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1030605" y="542290"/>
            <a:ext cx="4097020" cy="108712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  <a:lumOff val="15000"/>
                </a:schemeClr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>
            <a:gradFill>
              <a:gsLst>
                <a:gs pos="0">
                  <a:schemeClr val="bg1">
                    <a:lumMod val="71000"/>
                    <a:lumOff val="29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482600" dist="241300" dir="2700000" algn="tl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/>
              </a:solidFill>
            </a:endParaRPr>
          </a:p>
        </p:txBody>
      </p:sp>
      <p:grpSp>
        <p:nvGrpSpPr>
          <p:cNvPr id="3" name="01 214"/>
          <p:cNvGrpSpPr/>
          <p:nvPr/>
        </p:nvGrpSpPr>
        <p:grpSpPr>
          <a:xfrm>
            <a:off x="542010" y="333372"/>
            <a:ext cx="1555677" cy="15562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同心圆 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" name="01 2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01 217"/>
          <p:cNvSpPr/>
          <p:nvPr/>
        </p:nvSpPr>
        <p:spPr>
          <a:xfrm>
            <a:off x="2151380" y="711200"/>
            <a:ext cx="2816225" cy="797560"/>
          </a:xfrm>
          <a:prstGeom prst="rect">
            <a:avLst/>
          </a:prstGeom>
        </p:spPr>
        <p:txBody>
          <a:bodyPr wrap="square" lIns="121889" tIns="60944" rIns="121889" bIns="60944">
            <a:spAutoFit/>
          </a:bodyPr>
          <a:lstStyle/>
          <a:p>
            <a:pPr defTabSz="1245235">
              <a:defRPr/>
            </a:pPr>
            <a:r>
              <a:rPr lang="zh-CN" altLang="en-US" sz="4400" b="1" kern="0" dirty="0">
                <a:solidFill>
                  <a:schemeClr val="accent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楷体_GB2312" panose="02010609030101010101" charset="-122"/>
                <a:ea typeface="楷体_GB2312" panose="02010609030101010101" charset="-122"/>
              </a:rPr>
              <a:t>口语交际</a:t>
            </a:r>
          </a:p>
        </p:txBody>
      </p:sp>
      <p:grpSp>
        <p:nvGrpSpPr>
          <p:cNvPr id="8" name="01 219"/>
          <p:cNvGrpSpPr/>
          <p:nvPr/>
        </p:nvGrpSpPr>
        <p:grpSpPr>
          <a:xfrm>
            <a:off x="767822" y="559270"/>
            <a:ext cx="1100733" cy="1101131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01 2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1831975" y="2211070"/>
            <a:ext cx="8412480" cy="22764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小组讨论：</a:t>
            </a:r>
          </a:p>
          <a:p>
            <a:pPr algn="ctr"/>
            <a:r>
              <a:rPr lang="zh-CN" altLang="en-US" sz="5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你印象最深刻的一部动画片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15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5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bldLvl="0" animBg="1"/>
          <p:bldP spid="6" grpId="0"/>
          <p:bldP spid="5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5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bldLvl="0" animBg="1"/>
          <p:bldP spid="6" grpId="0"/>
          <p:bldP spid="5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2289"/>
          <p:cNvSpPr/>
          <p:nvPr/>
        </p:nvSpPr>
        <p:spPr>
          <a:xfrm>
            <a:off x="367030" y="914400"/>
            <a:ext cx="6174740" cy="5029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</a:pPr>
            <a:r>
              <a:rPr lang="en-US" altLang="zh-CN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  </a:t>
            </a:r>
            <a:r>
              <a:rPr lang="zh-CN" altLang="en-US" sz="40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李时珍是我国明朝杰出的医学家和药物学家。为了编写本草纲目，他研读过</a:t>
            </a:r>
            <a:r>
              <a:rPr lang="en-US" altLang="zh-CN" sz="40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800</a:t>
            </a:r>
            <a:r>
              <a:rPr lang="zh-CN" altLang="en-US" sz="40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多种药物书籍和有关资料，先后到湖北、河南、河北、安徽、江苏、江西等省考察访问，采集药物标本，行程达一万余里。</a:t>
            </a:r>
          </a:p>
        </p:txBody>
      </p:sp>
      <p:pic>
        <p:nvPicPr>
          <p:cNvPr id="12291" name="图片 12290" descr="李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46365" y="2051050"/>
            <a:ext cx="4003040" cy="435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矩形 12291"/>
          <p:cNvSpPr/>
          <p:nvPr/>
        </p:nvSpPr>
        <p:spPr>
          <a:xfrm>
            <a:off x="6953568" y="665798"/>
            <a:ext cx="5181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en-US" altLang="zh-CN" sz="4800" b="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zh-CN" altLang="en-US" sz="6600" dirty="0">
                <a:solidFill>
                  <a:srgbClr val="FF3300"/>
                </a:solidFill>
                <a:latin typeface="楷体_GB2312" panose="02010609030101010101" charset="-122"/>
                <a:ea typeface="楷体_GB2312" panose="02010609030101010101" charset="-122"/>
              </a:rPr>
              <a:t>李  时  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15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占位符 34818"/>
          <p:cNvSpPr>
            <a:spLocks noGrp="1"/>
          </p:cNvSpPr>
          <p:nvPr>
            <p:ph idx="1"/>
          </p:nvPr>
        </p:nvSpPr>
        <p:spPr>
          <a:xfrm>
            <a:off x="1155700" y="2378075"/>
            <a:ext cx="9589135" cy="3038475"/>
          </a:xfrm>
        </p:spPr>
        <p:txBody>
          <a:bodyPr anchor="t">
            <a:normAutofit fontScale="77500" lnSpcReduction="10000"/>
          </a:bodyPr>
          <a:lstStyle/>
          <a:p>
            <a:pPr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          </a:t>
            </a:r>
            <a:r>
              <a:rPr lang="zh-CN" altLang="en-US" sz="7200" b="1" dirty="0">
                <a:latin typeface="楷体_GB2312" panose="02010609030101010101" charset="-122"/>
                <a:ea typeface="楷体_GB2312" panose="02010609030101010101" charset="-122"/>
              </a:rPr>
              <a:t>课文主要讲了李时珍的哪两件事，分别在哪几个自然段讲的？</a:t>
            </a:r>
            <a:br>
              <a:rPr lang="zh-CN" altLang="en-US" sz="7200" b="1" dirty="0">
                <a:latin typeface="楷体_GB2312" panose="02010609030101010101" charset="-122"/>
                <a:ea typeface="楷体_GB2312" panose="02010609030101010101" charset="-122"/>
              </a:rPr>
            </a:br>
            <a:endParaRPr lang="zh-CN" altLang="en-US" sz="72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122" name="文本框 34819"/>
          <p:cNvSpPr txBox="1"/>
          <p:nvPr/>
        </p:nvSpPr>
        <p:spPr>
          <a:xfrm>
            <a:off x="929640" y="537210"/>
            <a:ext cx="4983480" cy="92202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 dirty="0">
                <a:latin typeface="楷体_GB2312" panose="02010609030101010101" charset="-122"/>
                <a:ea typeface="楷体_GB2312" panose="02010609030101010101" charset="-122"/>
              </a:rPr>
              <a:t>默读感知思考：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15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uild="p"/>
      <p:bldP spid="51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文本框 7170"/>
          <p:cNvSpPr txBox="1"/>
          <p:nvPr/>
        </p:nvSpPr>
        <p:spPr>
          <a:xfrm>
            <a:off x="1198245" y="967105"/>
            <a:ext cx="10134600" cy="4154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１</a:t>
            </a:r>
            <a:r>
              <a:rPr lang="en-US" altLang="zh-CN" sz="44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.</a:t>
            </a:r>
            <a:r>
              <a:rPr lang="zh-CN" altLang="en-US" sz="44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李时珍一面行医一面研究药物。</a:t>
            </a:r>
          </a:p>
          <a:p>
            <a:endParaRPr lang="zh-CN" altLang="en-US" sz="4400" b="1" dirty="0">
              <a:solidFill>
                <a:srgbClr val="00B05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4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２</a:t>
            </a:r>
            <a:r>
              <a:rPr lang="en-US" altLang="zh-CN" sz="44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.</a:t>
            </a:r>
            <a:r>
              <a:rPr lang="zh-CN" altLang="en-US" sz="44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他发现旧的药物书有不少缺点。</a:t>
            </a:r>
          </a:p>
          <a:p>
            <a:endParaRPr lang="zh-CN" altLang="en-US" sz="4400" b="1" dirty="0">
              <a:solidFill>
                <a:srgbClr val="00B05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4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３</a:t>
            </a:r>
            <a:r>
              <a:rPr lang="en-US" altLang="zh-CN" sz="44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.</a:t>
            </a:r>
            <a:r>
              <a:rPr lang="zh-CN" altLang="en-US" sz="4400" b="1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他决心编写一部完善的药物书。　</a:t>
            </a:r>
            <a:r>
              <a:rPr lang="zh-CN" altLang="en-US" sz="4400" dirty="0">
                <a:solidFill>
                  <a:srgbClr val="CC0099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　　　　　　　　</a:t>
            </a:r>
          </a:p>
          <a:p>
            <a:endParaRPr lang="zh-CN" altLang="en-US" sz="4400" dirty="0">
              <a:solidFill>
                <a:srgbClr val="CC0099"/>
              </a:solidFill>
              <a:latin typeface="Times New Roman" panose="02020603050405020304" pitchFamily="18" charset="0"/>
              <a:ea typeface="楷体_GB2312" panose="02010609030101010101" charset="-122"/>
            </a:endParaRPr>
          </a:p>
        </p:txBody>
      </p:sp>
      <p:sp>
        <p:nvSpPr>
          <p:cNvPr id="7185" name="矩形 7184"/>
          <p:cNvSpPr/>
          <p:nvPr/>
        </p:nvSpPr>
        <p:spPr>
          <a:xfrm flipV="1">
            <a:off x="2127250" y="4406265"/>
            <a:ext cx="7344000" cy="36000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15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8195" descr="李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4550" y="2292985"/>
            <a:ext cx="3102610" cy="41516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8290" y="1815465"/>
            <a:ext cx="4281170" cy="5975985"/>
          </a:xfrm>
          <a:prstGeom prst="rect">
            <a:avLst/>
          </a:prstGeom>
        </p:spPr>
      </p:pic>
      <p:sp>
        <p:nvSpPr>
          <p:cNvPr id="15363" name="矩形 14339"/>
          <p:cNvSpPr/>
          <p:nvPr/>
        </p:nvSpPr>
        <p:spPr>
          <a:xfrm>
            <a:off x="4627245" y="915035"/>
            <a:ext cx="7328535" cy="3784600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4800" dirty="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联系全文想一想，李时珍能写成著名的</a:t>
            </a:r>
            <a:r>
              <a:rPr lang="en-US" altLang="zh-CN" sz="4800" dirty="0">
                <a:latin typeface="楷体_GB2312" panose="02010609030101010101" charset="-122"/>
                <a:ea typeface="楷体_GB2312" panose="02010609030101010101" charset="-122"/>
              </a:rPr>
              <a:t>《</a:t>
            </a:r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本草纲目</a:t>
            </a:r>
            <a:r>
              <a:rPr lang="en-US" altLang="zh-CN" sz="4800" dirty="0">
                <a:latin typeface="楷体_GB2312" panose="02010609030101010101" charset="-122"/>
                <a:ea typeface="楷体_GB2312" panose="02010609030101010101" charset="-122"/>
              </a:rPr>
              <a:t>》</a:t>
            </a:r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的原因有哪些？</a:t>
            </a:r>
            <a:r>
              <a:rPr lang="zh-CN" altLang="en-US" sz="3200" b="0" dirty="0"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3200" b="0" dirty="0"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3200" b="0" dirty="0">
                <a:latin typeface="楷体_GB2312" panose="02010609030101010101" charset="-122"/>
                <a:ea typeface="楷体_GB2312" panose="02010609030101010101" charset="-122"/>
              </a:rPr>
              <a:t>　</a:t>
            </a:r>
          </a:p>
          <a:p>
            <a:r>
              <a:rPr lang="zh-CN" altLang="en-US" sz="3200" b="0" dirty="0">
                <a:solidFill>
                  <a:srgbClr val="FF3399"/>
                </a:solidFill>
                <a:latin typeface="楷体_GB2312" panose="02010609030101010101" charset="-122"/>
                <a:ea typeface="楷体_GB2312" panose="02010609030101010101" charset="-122"/>
              </a:rPr>
              <a:t>（先讨论后总结）</a:t>
            </a:r>
            <a:r>
              <a:rPr lang="zh-CN" altLang="en-US" sz="3200" b="0" dirty="0"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3200" b="0" dirty="0">
                <a:latin typeface="楷体_GB2312" panose="02010609030101010101" charset="-122"/>
                <a:ea typeface="楷体_GB2312" panose="02010609030101010101" charset="-122"/>
              </a:rPr>
            </a:br>
            <a:endParaRPr lang="zh-CN" altLang="en-US" sz="3200" b="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15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34925" y="4013835"/>
            <a:ext cx="2818765" cy="26015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86175" y="335280"/>
            <a:ext cx="37566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我喜欢的动画片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950" y="1042035"/>
            <a:ext cx="3947160" cy="2860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55135" y="1042035"/>
            <a:ext cx="3874135" cy="2860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89275" y="4151630"/>
            <a:ext cx="4285615" cy="21526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/>
          <a:srcRect l="300" b="6862"/>
          <a:stretch>
            <a:fillRect/>
          </a:stretch>
        </p:blipFill>
        <p:spPr>
          <a:xfrm>
            <a:off x="8314055" y="1016000"/>
            <a:ext cx="3765550" cy="2911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15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564701" y="333036"/>
            <a:ext cx="65764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accent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lt"/>
              </a:rPr>
              <a:t>讲讲动画片中的故事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707754" y="1269048"/>
            <a:ext cx="5658811" cy="5309100"/>
            <a:chOff x="5747124" y="1338263"/>
            <a:chExt cx="5658811" cy="5309100"/>
          </a:xfrm>
        </p:grpSpPr>
        <p:pic>
          <p:nvPicPr>
            <p:cNvPr id="7" name="Picture 6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747124" y="1338263"/>
              <a:ext cx="5658811" cy="530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矩形 7"/>
            <p:cNvSpPr/>
            <p:nvPr/>
          </p:nvSpPr>
          <p:spPr>
            <a:xfrm>
              <a:off x="6388100" y="1981200"/>
              <a:ext cx="4521200" cy="2590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" name="Picture 64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8821729" y="1726351"/>
              <a:ext cx="2551267" cy="4214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文本框 11"/>
          <p:cNvSpPr txBox="1"/>
          <p:nvPr/>
        </p:nvSpPr>
        <p:spPr>
          <a:xfrm flipH="1">
            <a:off x="198755" y="848360"/>
            <a:ext cx="5645785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lt"/>
              </a:rPr>
              <a:t>1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lt"/>
              </a:rPr>
              <a:t>、跟大家说说，你最喜欢哪部动画片？</a:t>
            </a:r>
          </a:p>
          <a:p>
            <a:pPr>
              <a:spcBef>
                <a:spcPts val="600"/>
              </a:spcBef>
            </a:pP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+mn-ea"/>
              <a:sym typeface="+mn-lt"/>
            </a:endParaRPr>
          </a:p>
          <a:p>
            <a:pPr>
              <a:spcBef>
                <a:spcPts val="600"/>
              </a:spcBef>
            </a:pP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lt"/>
              </a:rPr>
              <a:t>2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lt"/>
              </a:rPr>
              <a:t>、它最吸引你的地方是什么？</a:t>
            </a:r>
          </a:p>
          <a:p>
            <a:pPr>
              <a:spcBef>
                <a:spcPts val="600"/>
              </a:spcBef>
            </a:pP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+mn-ea"/>
              <a:sym typeface="+mn-lt"/>
            </a:endParaRPr>
          </a:p>
          <a:p>
            <a:pPr>
              <a:spcBef>
                <a:spcPts val="600"/>
              </a:spcBef>
            </a:pP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lt"/>
              </a:rPr>
              <a:t>3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lt"/>
              </a:rPr>
              <a:t>、你能讲讲其中的人物或故事片段吗？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rcRect l="655" t="5221" r="5158" b="3126"/>
          <a:stretch>
            <a:fillRect/>
          </a:stretch>
        </p:blipFill>
        <p:spPr>
          <a:xfrm>
            <a:off x="6339205" y="1941195"/>
            <a:ext cx="4521200" cy="2748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15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4114800" y="4067175"/>
            <a:ext cx="3148330" cy="2820035"/>
            <a:chOff x="2890838" y="7938"/>
            <a:chExt cx="6397625" cy="6850062"/>
          </a:xfrm>
        </p:grpSpPr>
        <p:sp>
          <p:nvSpPr>
            <p:cNvPr id="46" name="Freeform 6"/>
            <p:cNvSpPr/>
            <p:nvPr/>
          </p:nvSpPr>
          <p:spPr bwMode="auto">
            <a:xfrm>
              <a:off x="5695950" y="307975"/>
              <a:ext cx="1662113" cy="3429000"/>
            </a:xfrm>
            <a:custGeom>
              <a:avLst/>
              <a:gdLst>
                <a:gd name="T0" fmla="*/ 359 w 1047"/>
                <a:gd name="T1" fmla="*/ 1 h 2160"/>
                <a:gd name="T2" fmla="*/ 377 w 1047"/>
                <a:gd name="T3" fmla="*/ 15 h 2160"/>
                <a:gd name="T4" fmla="*/ 412 w 1047"/>
                <a:gd name="T5" fmla="*/ 42 h 2160"/>
                <a:gd name="T6" fmla="*/ 461 w 1047"/>
                <a:gd name="T7" fmla="*/ 82 h 2160"/>
                <a:gd name="T8" fmla="*/ 520 w 1047"/>
                <a:gd name="T9" fmla="*/ 135 h 2160"/>
                <a:gd name="T10" fmla="*/ 585 w 1047"/>
                <a:gd name="T11" fmla="*/ 199 h 2160"/>
                <a:gd name="T12" fmla="*/ 657 w 1047"/>
                <a:gd name="T13" fmla="*/ 273 h 2160"/>
                <a:gd name="T14" fmla="*/ 729 w 1047"/>
                <a:gd name="T15" fmla="*/ 360 h 2160"/>
                <a:gd name="T16" fmla="*/ 801 w 1047"/>
                <a:gd name="T17" fmla="*/ 455 h 2160"/>
                <a:gd name="T18" fmla="*/ 868 w 1047"/>
                <a:gd name="T19" fmla="*/ 561 h 2160"/>
                <a:gd name="T20" fmla="*/ 929 w 1047"/>
                <a:gd name="T21" fmla="*/ 677 h 2160"/>
                <a:gd name="T22" fmla="*/ 981 w 1047"/>
                <a:gd name="T23" fmla="*/ 800 h 2160"/>
                <a:gd name="T24" fmla="*/ 1018 w 1047"/>
                <a:gd name="T25" fmla="*/ 932 h 2160"/>
                <a:gd name="T26" fmla="*/ 1042 w 1047"/>
                <a:gd name="T27" fmla="*/ 1071 h 2160"/>
                <a:gd name="T28" fmla="*/ 1047 w 1047"/>
                <a:gd name="T29" fmla="*/ 1217 h 2160"/>
                <a:gd name="T30" fmla="*/ 1030 w 1047"/>
                <a:gd name="T31" fmla="*/ 1369 h 2160"/>
                <a:gd name="T32" fmla="*/ 990 w 1047"/>
                <a:gd name="T33" fmla="*/ 1529 h 2160"/>
                <a:gd name="T34" fmla="*/ 923 w 1047"/>
                <a:gd name="T35" fmla="*/ 1692 h 2160"/>
                <a:gd name="T36" fmla="*/ 826 w 1047"/>
                <a:gd name="T37" fmla="*/ 1863 h 2160"/>
                <a:gd name="T38" fmla="*/ 695 w 1047"/>
                <a:gd name="T39" fmla="*/ 2035 h 2160"/>
                <a:gd name="T40" fmla="*/ 617 w 1047"/>
                <a:gd name="T41" fmla="*/ 2120 h 2160"/>
                <a:gd name="T42" fmla="*/ 610 w 1047"/>
                <a:gd name="T43" fmla="*/ 2089 h 2160"/>
                <a:gd name="T44" fmla="*/ 598 w 1047"/>
                <a:gd name="T45" fmla="*/ 2031 h 2160"/>
                <a:gd name="T46" fmla="*/ 583 w 1047"/>
                <a:gd name="T47" fmla="*/ 1952 h 2160"/>
                <a:gd name="T48" fmla="*/ 564 w 1047"/>
                <a:gd name="T49" fmla="*/ 1853 h 2160"/>
                <a:gd name="T50" fmla="*/ 545 w 1047"/>
                <a:gd name="T51" fmla="*/ 1742 h 2160"/>
                <a:gd name="T52" fmla="*/ 526 w 1047"/>
                <a:gd name="T53" fmla="*/ 1620 h 2160"/>
                <a:gd name="T54" fmla="*/ 509 w 1047"/>
                <a:gd name="T55" fmla="*/ 1493 h 2160"/>
                <a:gd name="T56" fmla="*/ 496 w 1047"/>
                <a:gd name="T57" fmla="*/ 1365 h 2160"/>
                <a:gd name="T58" fmla="*/ 488 w 1047"/>
                <a:gd name="T59" fmla="*/ 1241 h 2160"/>
                <a:gd name="T60" fmla="*/ 487 w 1047"/>
                <a:gd name="T61" fmla="*/ 1123 h 2160"/>
                <a:gd name="T62" fmla="*/ 494 w 1047"/>
                <a:gd name="T63" fmla="*/ 1017 h 2160"/>
                <a:gd name="T64" fmla="*/ 499 w 1047"/>
                <a:gd name="T65" fmla="*/ 974 h 2160"/>
                <a:gd name="T66" fmla="*/ 492 w 1047"/>
                <a:gd name="T67" fmla="*/ 1003 h 2160"/>
                <a:gd name="T68" fmla="*/ 479 w 1047"/>
                <a:gd name="T69" fmla="*/ 1056 h 2160"/>
                <a:gd name="T70" fmla="*/ 463 w 1047"/>
                <a:gd name="T71" fmla="*/ 1132 h 2160"/>
                <a:gd name="T72" fmla="*/ 445 w 1047"/>
                <a:gd name="T73" fmla="*/ 1225 h 2160"/>
                <a:gd name="T74" fmla="*/ 427 w 1047"/>
                <a:gd name="T75" fmla="*/ 1332 h 2160"/>
                <a:gd name="T76" fmla="*/ 410 w 1047"/>
                <a:gd name="T77" fmla="*/ 1450 h 2160"/>
                <a:gd name="T78" fmla="*/ 395 w 1047"/>
                <a:gd name="T79" fmla="*/ 1575 h 2160"/>
                <a:gd name="T80" fmla="*/ 387 w 1047"/>
                <a:gd name="T81" fmla="*/ 1700 h 2160"/>
                <a:gd name="T82" fmla="*/ 386 w 1047"/>
                <a:gd name="T83" fmla="*/ 1826 h 2160"/>
                <a:gd name="T84" fmla="*/ 393 w 1047"/>
                <a:gd name="T85" fmla="*/ 1948 h 2160"/>
                <a:gd name="T86" fmla="*/ 410 w 1047"/>
                <a:gd name="T87" fmla="*/ 2060 h 2160"/>
                <a:gd name="T88" fmla="*/ 440 w 1047"/>
                <a:gd name="T89" fmla="*/ 2160 h 2160"/>
                <a:gd name="T90" fmla="*/ 432 w 1047"/>
                <a:gd name="T91" fmla="*/ 2153 h 2160"/>
                <a:gd name="T92" fmla="*/ 410 w 1047"/>
                <a:gd name="T93" fmla="*/ 2132 h 2160"/>
                <a:gd name="T94" fmla="*/ 377 w 1047"/>
                <a:gd name="T95" fmla="*/ 2098 h 2160"/>
                <a:gd name="T96" fmla="*/ 336 w 1047"/>
                <a:gd name="T97" fmla="*/ 2050 h 2160"/>
                <a:gd name="T98" fmla="*/ 289 w 1047"/>
                <a:gd name="T99" fmla="*/ 1990 h 2160"/>
                <a:gd name="T100" fmla="*/ 238 w 1047"/>
                <a:gd name="T101" fmla="*/ 1916 h 2160"/>
                <a:gd name="T102" fmla="*/ 187 w 1047"/>
                <a:gd name="T103" fmla="*/ 1830 h 2160"/>
                <a:gd name="T104" fmla="*/ 136 w 1047"/>
                <a:gd name="T105" fmla="*/ 1730 h 2160"/>
                <a:gd name="T106" fmla="*/ 90 w 1047"/>
                <a:gd name="T107" fmla="*/ 1619 h 2160"/>
                <a:gd name="T108" fmla="*/ 51 w 1047"/>
                <a:gd name="T109" fmla="*/ 1496 h 2160"/>
                <a:gd name="T110" fmla="*/ 22 w 1047"/>
                <a:gd name="T111" fmla="*/ 1361 h 2160"/>
                <a:gd name="T112" fmla="*/ 4 w 1047"/>
                <a:gd name="T113" fmla="*/ 1216 h 2160"/>
                <a:gd name="T114" fmla="*/ 1 w 1047"/>
                <a:gd name="T115" fmla="*/ 1057 h 2160"/>
                <a:gd name="T116" fmla="*/ 14 w 1047"/>
                <a:gd name="T117" fmla="*/ 889 h 2160"/>
                <a:gd name="T118" fmla="*/ 48 w 1047"/>
                <a:gd name="T119" fmla="*/ 709 h 2160"/>
                <a:gd name="T120" fmla="*/ 103 w 1047"/>
                <a:gd name="T121" fmla="*/ 519 h 2160"/>
                <a:gd name="T122" fmla="*/ 183 w 1047"/>
                <a:gd name="T123" fmla="*/ 319 h 2160"/>
                <a:gd name="T124" fmla="*/ 291 w 1047"/>
                <a:gd name="T125" fmla="*/ 108 h 2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47" h="2160">
                  <a:moveTo>
                    <a:pt x="356" y="0"/>
                  </a:moveTo>
                  <a:lnTo>
                    <a:pt x="359" y="1"/>
                  </a:lnTo>
                  <a:lnTo>
                    <a:pt x="365" y="6"/>
                  </a:lnTo>
                  <a:lnTo>
                    <a:pt x="377" y="15"/>
                  </a:lnTo>
                  <a:lnTo>
                    <a:pt x="393" y="27"/>
                  </a:lnTo>
                  <a:lnTo>
                    <a:pt x="412" y="42"/>
                  </a:lnTo>
                  <a:lnTo>
                    <a:pt x="435" y="60"/>
                  </a:lnTo>
                  <a:lnTo>
                    <a:pt x="461" y="82"/>
                  </a:lnTo>
                  <a:lnTo>
                    <a:pt x="488" y="107"/>
                  </a:lnTo>
                  <a:lnTo>
                    <a:pt x="520" y="135"/>
                  </a:lnTo>
                  <a:lnTo>
                    <a:pt x="551" y="165"/>
                  </a:lnTo>
                  <a:lnTo>
                    <a:pt x="585" y="199"/>
                  </a:lnTo>
                  <a:lnTo>
                    <a:pt x="621" y="234"/>
                  </a:lnTo>
                  <a:lnTo>
                    <a:pt x="657" y="273"/>
                  </a:lnTo>
                  <a:lnTo>
                    <a:pt x="693" y="315"/>
                  </a:lnTo>
                  <a:lnTo>
                    <a:pt x="729" y="360"/>
                  </a:lnTo>
                  <a:lnTo>
                    <a:pt x="766" y="406"/>
                  </a:lnTo>
                  <a:lnTo>
                    <a:pt x="801" y="455"/>
                  </a:lnTo>
                  <a:lnTo>
                    <a:pt x="835" y="506"/>
                  </a:lnTo>
                  <a:lnTo>
                    <a:pt x="868" y="561"/>
                  </a:lnTo>
                  <a:lnTo>
                    <a:pt x="899" y="618"/>
                  </a:lnTo>
                  <a:lnTo>
                    <a:pt x="929" y="677"/>
                  </a:lnTo>
                  <a:lnTo>
                    <a:pt x="956" y="737"/>
                  </a:lnTo>
                  <a:lnTo>
                    <a:pt x="981" y="800"/>
                  </a:lnTo>
                  <a:lnTo>
                    <a:pt x="1001" y="864"/>
                  </a:lnTo>
                  <a:lnTo>
                    <a:pt x="1018" y="932"/>
                  </a:lnTo>
                  <a:lnTo>
                    <a:pt x="1033" y="1000"/>
                  </a:lnTo>
                  <a:lnTo>
                    <a:pt x="1042" y="1071"/>
                  </a:lnTo>
                  <a:lnTo>
                    <a:pt x="1047" y="1143"/>
                  </a:lnTo>
                  <a:lnTo>
                    <a:pt x="1047" y="1217"/>
                  </a:lnTo>
                  <a:lnTo>
                    <a:pt x="1042" y="1292"/>
                  </a:lnTo>
                  <a:lnTo>
                    <a:pt x="1030" y="1369"/>
                  </a:lnTo>
                  <a:lnTo>
                    <a:pt x="1013" y="1449"/>
                  </a:lnTo>
                  <a:lnTo>
                    <a:pt x="990" y="1529"/>
                  </a:lnTo>
                  <a:lnTo>
                    <a:pt x="960" y="1610"/>
                  </a:lnTo>
                  <a:lnTo>
                    <a:pt x="923" y="1692"/>
                  </a:lnTo>
                  <a:lnTo>
                    <a:pt x="878" y="1776"/>
                  </a:lnTo>
                  <a:lnTo>
                    <a:pt x="826" y="1863"/>
                  </a:lnTo>
                  <a:lnTo>
                    <a:pt x="765" y="1949"/>
                  </a:lnTo>
                  <a:lnTo>
                    <a:pt x="695" y="2035"/>
                  </a:lnTo>
                  <a:lnTo>
                    <a:pt x="618" y="2124"/>
                  </a:lnTo>
                  <a:lnTo>
                    <a:pt x="617" y="2120"/>
                  </a:lnTo>
                  <a:lnTo>
                    <a:pt x="614" y="2109"/>
                  </a:lnTo>
                  <a:lnTo>
                    <a:pt x="610" y="2089"/>
                  </a:lnTo>
                  <a:lnTo>
                    <a:pt x="605" y="2064"/>
                  </a:lnTo>
                  <a:lnTo>
                    <a:pt x="598" y="2031"/>
                  </a:lnTo>
                  <a:lnTo>
                    <a:pt x="590" y="1995"/>
                  </a:lnTo>
                  <a:lnTo>
                    <a:pt x="583" y="1952"/>
                  </a:lnTo>
                  <a:lnTo>
                    <a:pt x="573" y="1904"/>
                  </a:lnTo>
                  <a:lnTo>
                    <a:pt x="564" y="1853"/>
                  </a:lnTo>
                  <a:lnTo>
                    <a:pt x="554" y="1800"/>
                  </a:lnTo>
                  <a:lnTo>
                    <a:pt x="545" y="1742"/>
                  </a:lnTo>
                  <a:lnTo>
                    <a:pt x="535" y="1682"/>
                  </a:lnTo>
                  <a:lnTo>
                    <a:pt x="526" y="1620"/>
                  </a:lnTo>
                  <a:lnTo>
                    <a:pt x="517" y="1558"/>
                  </a:lnTo>
                  <a:lnTo>
                    <a:pt x="509" y="1493"/>
                  </a:lnTo>
                  <a:lnTo>
                    <a:pt x="503" y="1429"/>
                  </a:lnTo>
                  <a:lnTo>
                    <a:pt x="496" y="1365"/>
                  </a:lnTo>
                  <a:lnTo>
                    <a:pt x="492" y="1302"/>
                  </a:lnTo>
                  <a:lnTo>
                    <a:pt x="488" y="1241"/>
                  </a:lnTo>
                  <a:lnTo>
                    <a:pt x="487" y="1181"/>
                  </a:lnTo>
                  <a:lnTo>
                    <a:pt x="487" y="1123"/>
                  </a:lnTo>
                  <a:lnTo>
                    <a:pt x="490" y="1068"/>
                  </a:lnTo>
                  <a:lnTo>
                    <a:pt x="494" y="1017"/>
                  </a:lnTo>
                  <a:lnTo>
                    <a:pt x="500" y="970"/>
                  </a:lnTo>
                  <a:lnTo>
                    <a:pt x="499" y="974"/>
                  </a:lnTo>
                  <a:lnTo>
                    <a:pt x="496" y="984"/>
                  </a:lnTo>
                  <a:lnTo>
                    <a:pt x="492" y="1003"/>
                  </a:lnTo>
                  <a:lnTo>
                    <a:pt x="486" y="1026"/>
                  </a:lnTo>
                  <a:lnTo>
                    <a:pt x="479" y="1056"/>
                  </a:lnTo>
                  <a:lnTo>
                    <a:pt x="471" y="1092"/>
                  </a:lnTo>
                  <a:lnTo>
                    <a:pt x="463" y="1132"/>
                  </a:lnTo>
                  <a:lnTo>
                    <a:pt x="454" y="1177"/>
                  </a:lnTo>
                  <a:lnTo>
                    <a:pt x="445" y="1225"/>
                  </a:lnTo>
                  <a:lnTo>
                    <a:pt x="435" y="1277"/>
                  </a:lnTo>
                  <a:lnTo>
                    <a:pt x="427" y="1332"/>
                  </a:lnTo>
                  <a:lnTo>
                    <a:pt x="418" y="1390"/>
                  </a:lnTo>
                  <a:lnTo>
                    <a:pt x="410" y="1450"/>
                  </a:lnTo>
                  <a:lnTo>
                    <a:pt x="402" y="1512"/>
                  </a:lnTo>
                  <a:lnTo>
                    <a:pt x="395" y="1575"/>
                  </a:lnTo>
                  <a:lnTo>
                    <a:pt x="391" y="1637"/>
                  </a:lnTo>
                  <a:lnTo>
                    <a:pt x="387" y="1700"/>
                  </a:lnTo>
                  <a:lnTo>
                    <a:pt x="385" y="1764"/>
                  </a:lnTo>
                  <a:lnTo>
                    <a:pt x="386" y="1826"/>
                  </a:lnTo>
                  <a:lnTo>
                    <a:pt x="387" y="1887"/>
                  </a:lnTo>
                  <a:lnTo>
                    <a:pt x="393" y="1948"/>
                  </a:lnTo>
                  <a:lnTo>
                    <a:pt x="399" y="2005"/>
                  </a:lnTo>
                  <a:lnTo>
                    <a:pt x="410" y="2060"/>
                  </a:lnTo>
                  <a:lnTo>
                    <a:pt x="423" y="2111"/>
                  </a:lnTo>
                  <a:lnTo>
                    <a:pt x="440" y="2160"/>
                  </a:lnTo>
                  <a:lnTo>
                    <a:pt x="437" y="2158"/>
                  </a:lnTo>
                  <a:lnTo>
                    <a:pt x="432" y="2153"/>
                  </a:lnTo>
                  <a:lnTo>
                    <a:pt x="423" y="2144"/>
                  </a:lnTo>
                  <a:lnTo>
                    <a:pt x="410" y="2132"/>
                  </a:lnTo>
                  <a:lnTo>
                    <a:pt x="395" y="2117"/>
                  </a:lnTo>
                  <a:lnTo>
                    <a:pt x="377" y="2098"/>
                  </a:lnTo>
                  <a:lnTo>
                    <a:pt x="357" y="2076"/>
                  </a:lnTo>
                  <a:lnTo>
                    <a:pt x="336" y="2050"/>
                  </a:lnTo>
                  <a:lnTo>
                    <a:pt x="313" y="2021"/>
                  </a:lnTo>
                  <a:lnTo>
                    <a:pt x="289" y="1990"/>
                  </a:lnTo>
                  <a:lnTo>
                    <a:pt x="264" y="1954"/>
                  </a:lnTo>
                  <a:lnTo>
                    <a:pt x="238" y="1916"/>
                  </a:lnTo>
                  <a:lnTo>
                    <a:pt x="212" y="1874"/>
                  </a:lnTo>
                  <a:lnTo>
                    <a:pt x="187" y="1830"/>
                  </a:lnTo>
                  <a:lnTo>
                    <a:pt x="161" y="1781"/>
                  </a:lnTo>
                  <a:lnTo>
                    <a:pt x="136" y="1730"/>
                  </a:lnTo>
                  <a:lnTo>
                    <a:pt x="113" y="1677"/>
                  </a:lnTo>
                  <a:lnTo>
                    <a:pt x="90" y="1619"/>
                  </a:lnTo>
                  <a:lnTo>
                    <a:pt x="71" y="1560"/>
                  </a:lnTo>
                  <a:lnTo>
                    <a:pt x="51" y="1496"/>
                  </a:lnTo>
                  <a:lnTo>
                    <a:pt x="35" y="1431"/>
                  </a:lnTo>
                  <a:lnTo>
                    <a:pt x="22" y="1361"/>
                  </a:lnTo>
                  <a:lnTo>
                    <a:pt x="12" y="1291"/>
                  </a:lnTo>
                  <a:lnTo>
                    <a:pt x="4" y="1216"/>
                  </a:lnTo>
                  <a:lnTo>
                    <a:pt x="0" y="1139"/>
                  </a:lnTo>
                  <a:lnTo>
                    <a:pt x="1" y="1057"/>
                  </a:lnTo>
                  <a:lnTo>
                    <a:pt x="5" y="975"/>
                  </a:lnTo>
                  <a:lnTo>
                    <a:pt x="14" y="889"/>
                  </a:lnTo>
                  <a:lnTo>
                    <a:pt x="29" y="801"/>
                  </a:lnTo>
                  <a:lnTo>
                    <a:pt x="48" y="709"/>
                  </a:lnTo>
                  <a:lnTo>
                    <a:pt x="73" y="616"/>
                  </a:lnTo>
                  <a:lnTo>
                    <a:pt x="103" y="519"/>
                  </a:lnTo>
                  <a:lnTo>
                    <a:pt x="140" y="420"/>
                  </a:lnTo>
                  <a:lnTo>
                    <a:pt x="183" y="319"/>
                  </a:lnTo>
                  <a:lnTo>
                    <a:pt x="234" y="214"/>
                  </a:lnTo>
                  <a:lnTo>
                    <a:pt x="291" y="108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7"/>
            <p:cNvSpPr/>
            <p:nvPr/>
          </p:nvSpPr>
          <p:spPr bwMode="auto">
            <a:xfrm>
              <a:off x="4446588" y="947738"/>
              <a:ext cx="1022350" cy="1298575"/>
            </a:xfrm>
            <a:custGeom>
              <a:avLst/>
              <a:gdLst>
                <a:gd name="T0" fmla="*/ 3 w 644"/>
                <a:gd name="T1" fmla="*/ 0 h 818"/>
                <a:gd name="T2" fmla="*/ 20 w 644"/>
                <a:gd name="T3" fmla="*/ 1 h 818"/>
                <a:gd name="T4" fmla="*/ 53 w 644"/>
                <a:gd name="T5" fmla="*/ 4 h 818"/>
                <a:gd name="T6" fmla="*/ 97 w 644"/>
                <a:gd name="T7" fmla="*/ 12 h 818"/>
                <a:gd name="T8" fmla="*/ 152 w 644"/>
                <a:gd name="T9" fmla="*/ 24 h 818"/>
                <a:gd name="T10" fmla="*/ 214 w 644"/>
                <a:gd name="T11" fmla="*/ 41 h 818"/>
                <a:gd name="T12" fmla="*/ 280 w 644"/>
                <a:gd name="T13" fmla="*/ 64 h 818"/>
                <a:gd name="T14" fmla="*/ 347 w 644"/>
                <a:gd name="T15" fmla="*/ 96 h 818"/>
                <a:gd name="T16" fmla="*/ 414 w 644"/>
                <a:gd name="T17" fmla="*/ 136 h 818"/>
                <a:gd name="T18" fmla="*/ 477 w 644"/>
                <a:gd name="T19" fmla="*/ 186 h 818"/>
                <a:gd name="T20" fmla="*/ 534 w 644"/>
                <a:gd name="T21" fmla="*/ 247 h 818"/>
                <a:gd name="T22" fmla="*/ 581 w 644"/>
                <a:gd name="T23" fmla="*/ 321 h 818"/>
                <a:gd name="T24" fmla="*/ 618 w 644"/>
                <a:gd name="T25" fmla="*/ 408 h 818"/>
                <a:gd name="T26" fmla="*/ 639 w 644"/>
                <a:gd name="T27" fmla="*/ 509 h 818"/>
                <a:gd name="T28" fmla="*/ 644 w 644"/>
                <a:gd name="T29" fmla="*/ 626 h 818"/>
                <a:gd name="T30" fmla="*/ 629 w 644"/>
                <a:gd name="T31" fmla="*/ 759 h 818"/>
                <a:gd name="T32" fmla="*/ 619 w 644"/>
                <a:gd name="T33" fmla="*/ 750 h 818"/>
                <a:gd name="T34" fmla="*/ 595 w 644"/>
                <a:gd name="T35" fmla="*/ 724 h 818"/>
                <a:gd name="T36" fmla="*/ 557 w 644"/>
                <a:gd name="T37" fmla="*/ 686 h 818"/>
                <a:gd name="T38" fmla="*/ 512 w 644"/>
                <a:gd name="T39" fmla="*/ 636 h 818"/>
                <a:gd name="T40" fmla="*/ 462 w 644"/>
                <a:gd name="T41" fmla="*/ 579 h 818"/>
                <a:gd name="T42" fmla="*/ 411 w 644"/>
                <a:gd name="T43" fmla="*/ 518 h 818"/>
                <a:gd name="T44" fmla="*/ 364 w 644"/>
                <a:gd name="T45" fmla="*/ 456 h 818"/>
                <a:gd name="T46" fmla="*/ 325 w 644"/>
                <a:gd name="T47" fmla="*/ 395 h 818"/>
                <a:gd name="T48" fmla="*/ 296 w 644"/>
                <a:gd name="T49" fmla="*/ 340 h 818"/>
                <a:gd name="T50" fmla="*/ 301 w 644"/>
                <a:gd name="T51" fmla="*/ 355 h 818"/>
                <a:gd name="T52" fmla="*/ 314 w 644"/>
                <a:gd name="T53" fmla="*/ 393 h 818"/>
                <a:gd name="T54" fmla="*/ 337 w 644"/>
                <a:gd name="T55" fmla="*/ 449 h 818"/>
                <a:gd name="T56" fmla="*/ 367 w 644"/>
                <a:gd name="T57" fmla="*/ 518 h 818"/>
                <a:gd name="T58" fmla="*/ 402 w 644"/>
                <a:gd name="T59" fmla="*/ 593 h 818"/>
                <a:gd name="T60" fmla="*/ 444 w 644"/>
                <a:gd name="T61" fmla="*/ 669 h 818"/>
                <a:gd name="T62" fmla="*/ 491 w 644"/>
                <a:gd name="T63" fmla="*/ 738 h 818"/>
                <a:gd name="T64" fmla="*/ 541 w 644"/>
                <a:gd name="T65" fmla="*/ 796 h 818"/>
                <a:gd name="T66" fmla="*/ 566 w 644"/>
                <a:gd name="T67" fmla="*/ 817 h 818"/>
                <a:gd name="T68" fmla="*/ 549 w 644"/>
                <a:gd name="T69" fmla="*/ 814 h 818"/>
                <a:gd name="T70" fmla="*/ 517 w 644"/>
                <a:gd name="T71" fmla="*/ 806 h 818"/>
                <a:gd name="T72" fmla="*/ 475 w 644"/>
                <a:gd name="T73" fmla="*/ 792 h 818"/>
                <a:gd name="T74" fmla="*/ 423 w 644"/>
                <a:gd name="T75" fmla="*/ 770 h 818"/>
                <a:gd name="T76" fmla="*/ 365 w 644"/>
                <a:gd name="T77" fmla="*/ 738 h 818"/>
                <a:gd name="T78" fmla="*/ 303 w 644"/>
                <a:gd name="T79" fmla="*/ 698 h 818"/>
                <a:gd name="T80" fmla="*/ 241 w 644"/>
                <a:gd name="T81" fmla="*/ 644 h 818"/>
                <a:gd name="T82" fmla="*/ 180 w 644"/>
                <a:gd name="T83" fmla="*/ 579 h 818"/>
                <a:gd name="T84" fmla="*/ 125 w 644"/>
                <a:gd name="T85" fmla="*/ 497 h 818"/>
                <a:gd name="T86" fmla="*/ 75 w 644"/>
                <a:gd name="T87" fmla="*/ 401 h 818"/>
                <a:gd name="T88" fmla="*/ 37 w 644"/>
                <a:gd name="T89" fmla="*/ 287 h 818"/>
                <a:gd name="T90" fmla="*/ 11 w 644"/>
                <a:gd name="T91" fmla="*/ 153 h 818"/>
                <a:gd name="T92" fmla="*/ 0 w 644"/>
                <a:gd name="T93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44" h="818">
                  <a:moveTo>
                    <a:pt x="0" y="0"/>
                  </a:moveTo>
                  <a:lnTo>
                    <a:pt x="3" y="0"/>
                  </a:lnTo>
                  <a:lnTo>
                    <a:pt x="9" y="0"/>
                  </a:lnTo>
                  <a:lnTo>
                    <a:pt x="20" y="1"/>
                  </a:lnTo>
                  <a:lnTo>
                    <a:pt x="34" y="3"/>
                  </a:lnTo>
                  <a:lnTo>
                    <a:pt x="53" y="4"/>
                  </a:lnTo>
                  <a:lnTo>
                    <a:pt x="74" y="8"/>
                  </a:lnTo>
                  <a:lnTo>
                    <a:pt x="97" y="12"/>
                  </a:lnTo>
                  <a:lnTo>
                    <a:pt x="123" y="17"/>
                  </a:lnTo>
                  <a:lnTo>
                    <a:pt x="152" y="24"/>
                  </a:lnTo>
                  <a:lnTo>
                    <a:pt x="182" y="30"/>
                  </a:lnTo>
                  <a:lnTo>
                    <a:pt x="214" y="41"/>
                  </a:lnTo>
                  <a:lnTo>
                    <a:pt x="246" y="51"/>
                  </a:lnTo>
                  <a:lnTo>
                    <a:pt x="280" y="64"/>
                  </a:lnTo>
                  <a:lnTo>
                    <a:pt x="313" y="78"/>
                  </a:lnTo>
                  <a:lnTo>
                    <a:pt x="347" y="96"/>
                  </a:lnTo>
                  <a:lnTo>
                    <a:pt x="381" y="114"/>
                  </a:lnTo>
                  <a:lnTo>
                    <a:pt x="414" y="136"/>
                  </a:lnTo>
                  <a:lnTo>
                    <a:pt x="447" y="160"/>
                  </a:lnTo>
                  <a:lnTo>
                    <a:pt x="477" y="186"/>
                  </a:lnTo>
                  <a:lnTo>
                    <a:pt x="507" y="216"/>
                  </a:lnTo>
                  <a:lnTo>
                    <a:pt x="534" y="247"/>
                  </a:lnTo>
                  <a:lnTo>
                    <a:pt x="559" y="283"/>
                  </a:lnTo>
                  <a:lnTo>
                    <a:pt x="581" y="321"/>
                  </a:lnTo>
                  <a:lnTo>
                    <a:pt x="601" y="363"/>
                  </a:lnTo>
                  <a:lnTo>
                    <a:pt x="618" y="408"/>
                  </a:lnTo>
                  <a:lnTo>
                    <a:pt x="630" y="457"/>
                  </a:lnTo>
                  <a:lnTo>
                    <a:pt x="639" y="509"/>
                  </a:lnTo>
                  <a:lnTo>
                    <a:pt x="644" y="565"/>
                  </a:lnTo>
                  <a:lnTo>
                    <a:pt x="644" y="626"/>
                  </a:lnTo>
                  <a:lnTo>
                    <a:pt x="639" y="691"/>
                  </a:lnTo>
                  <a:lnTo>
                    <a:pt x="629" y="759"/>
                  </a:lnTo>
                  <a:lnTo>
                    <a:pt x="626" y="757"/>
                  </a:lnTo>
                  <a:lnTo>
                    <a:pt x="619" y="750"/>
                  </a:lnTo>
                  <a:lnTo>
                    <a:pt x="609" y="740"/>
                  </a:lnTo>
                  <a:lnTo>
                    <a:pt x="595" y="724"/>
                  </a:lnTo>
                  <a:lnTo>
                    <a:pt x="578" y="707"/>
                  </a:lnTo>
                  <a:lnTo>
                    <a:pt x="557" y="686"/>
                  </a:lnTo>
                  <a:lnTo>
                    <a:pt x="536" y="661"/>
                  </a:lnTo>
                  <a:lnTo>
                    <a:pt x="512" y="636"/>
                  </a:lnTo>
                  <a:lnTo>
                    <a:pt x="487" y="609"/>
                  </a:lnTo>
                  <a:lnTo>
                    <a:pt x="462" y="579"/>
                  </a:lnTo>
                  <a:lnTo>
                    <a:pt x="436" y="548"/>
                  </a:lnTo>
                  <a:lnTo>
                    <a:pt x="411" y="518"/>
                  </a:lnTo>
                  <a:lnTo>
                    <a:pt x="388" y="487"/>
                  </a:lnTo>
                  <a:lnTo>
                    <a:pt x="364" y="456"/>
                  </a:lnTo>
                  <a:lnTo>
                    <a:pt x="343" y="425"/>
                  </a:lnTo>
                  <a:lnTo>
                    <a:pt x="325" y="395"/>
                  </a:lnTo>
                  <a:lnTo>
                    <a:pt x="309" y="368"/>
                  </a:lnTo>
                  <a:lnTo>
                    <a:pt x="296" y="340"/>
                  </a:lnTo>
                  <a:lnTo>
                    <a:pt x="297" y="344"/>
                  </a:lnTo>
                  <a:lnTo>
                    <a:pt x="301" y="355"/>
                  </a:lnTo>
                  <a:lnTo>
                    <a:pt x="307" y="372"/>
                  </a:lnTo>
                  <a:lnTo>
                    <a:pt x="314" y="393"/>
                  </a:lnTo>
                  <a:lnTo>
                    <a:pt x="325" y="419"/>
                  </a:lnTo>
                  <a:lnTo>
                    <a:pt x="337" y="449"/>
                  </a:lnTo>
                  <a:lnTo>
                    <a:pt x="351" y="483"/>
                  </a:lnTo>
                  <a:lnTo>
                    <a:pt x="367" y="518"/>
                  </a:lnTo>
                  <a:lnTo>
                    <a:pt x="384" y="555"/>
                  </a:lnTo>
                  <a:lnTo>
                    <a:pt x="402" y="593"/>
                  </a:lnTo>
                  <a:lnTo>
                    <a:pt x="422" y="631"/>
                  </a:lnTo>
                  <a:lnTo>
                    <a:pt x="444" y="669"/>
                  </a:lnTo>
                  <a:lnTo>
                    <a:pt x="466" y="704"/>
                  </a:lnTo>
                  <a:lnTo>
                    <a:pt x="491" y="738"/>
                  </a:lnTo>
                  <a:lnTo>
                    <a:pt x="516" y="768"/>
                  </a:lnTo>
                  <a:lnTo>
                    <a:pt x="541" y="796"/>
                  </a:lnTo>
                  <a:lnTo>
                    <a:pt x="568" y="818"/>
                  </a:lnTo>
                  <a:lnTo>
                    <a:pt x="566" y="817"/>
                  </a:lnTo>
                  <a:lnTo>
                    <a:pt x="559" y="816"/>
                  </a:lnTo>
                  <a:lnTo>
                    <a:pt x="549" y="814"/>
                  </a:lnTo>
                  <a:lnTo>
                    <a:pt x="536" y="810"/>
                  </a:lnTo>
                  <a:lnTo>
                    <a:pt x="517" y="806"/>
                  </a:lnTo>
                  <a:lnTo>
                    <a:pt x="498" y="800"/>
                  </a:lnTo>
                  <a:lnTo>
                    <a:pt x="475" y="792"/>
                  </a:lnTo>
                  <a:lnTo>
                    <a:pt x="449" y="781"/>
                  </a:lnTo>
                  <a:lnTo>
                    <a:pt x="423" y="770"/>
                  </a:lnTo>
                  <a:lnTo>
                    <a:pt x="394" y="755"/>
                  </a:lnTo>
                  <a:lnTo>
                    <a:pt x="365" y="738"/>
                  </a:lnTo>
                  <a:lnTo>
                    <a:pt x="334" y="720"/>
                  </a:lnTo>
                  <a:lnTo>
                    <a:pt x="303" y="698"/>
                  </a:lnTo>
                  <a:lnTo>
                    <a:pt x="271" y="673"/>
                  </a:lnTo>
                  <a:lnTo>
                    <a:pt x="241" y="644"/>
                  </a:lnTo>
                  <a:lnTo>
                    <a:pt x="210" y="613"/>
                  </a:lnTo>
                  <a:lnTo>
                    <a:pt x="180" y="579"/>
                  </a:lnTo>
                  <a:lnTo>
                    <a:pt x="151" y="539"/>
                  </a:lnTo>
                  <a:lnTo>
                    <a:pt x="125" y="497"/>
                  </a:lnTo>
                  <a:lnTo>
                    <a:pt x="98" y="452"/>
                  </a:lnTo>
                  <a:lnTo>
                    <a:pt x="75" y="401"/>
                  </a:lnTo>
                  <a:lnTo>
                    <a:pt x="54" y="346"/>
                  </a:lnTo>
                  <a:lnTo>
                    <a:pt x="37" y="287"/>
                  </a:lnTo>
                  <a:lnTo>
                    <a:pt x="21" y="222"/>
                  </a:lnTo>
                  <a:lnTo>
                    <a:pt x="11" y="153"/>
                  </a:lnTo>
                  <a:lnTo>
                    <a:pt x="3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8"/>
            <p:cNvSpPr/>
            <p:nvPr/>
          </p:nvSpPr>
          <p:spPr bwMode="auto">
            <a:xfrm>
              <a:off x="7610475" y="1089025"/>
              <a:ext cx="1238250" cy="1084263"/>
            </a:xfrm>
            <a:custGeom>
              <a:avLst/>
              <a:gdLst>
                <a:gd name="T0" fmla="*/ 780 w 780"/>
                <a:gd name="T1" fmla="*/ 3 h 683"/>
                <a:gd name="T2" fmla="*/ 780 w 780"/>
                <a:gd name="T3" fmla="*/ 22 h 683"/>
                <a:gd name="T4" fmla="*/ 779 w 780"/>
                <a:gd name="T5" fmla="*/ 58 h 683"/>
                <a:gd name="T6" fmla="*/ 773 w 780"/>
                <a:gd name="T7" fmla="*/ 107 h 683"/>
                <a:gd name="T8" fmla="*/ 764 w 780"/>
                <a:gd name="T9" fmla="*/ 166 h 683"/>
                <a:gd name="T10" fmla="*/ 749 w 780"/>
                <a:gd name="T11" fmla="*/ 233 h 683"/>
                <a:gd name="T12" fmla="*/ 726 w 780"/>
                <a:gd name="T13" fmla="*/ 305 h 683"/>
                <a:gd name="T14" fmla="*/ 695 w 780"/>
                <a:gd name="T15" fmla="*/ 378 h 683"/>
                <a:gd name="T16" fmla="*/ 653 w 780"/>
                <a:gd name="T17" fmla="*/ 450 h 683"/>
                <a:gd name="T18" fmla="*/ 599 w 780"/>
                <a:gd name="T19" fmla="*/ 517 h 683"/>
                <a:gd name="T20" fmla="*/ 532 w 780"/>
                <a:gd name="T21" fmla="*/ 576 h 683"/>
                <a:gd name="T22" fmla="*/ 451 w 780"/>
                <a:gd name="T23" fmla="*/ 626 h 683"/>
                <a:gd name="T24" fmla="*/ 354 w 780"/>
                <a:gd name="T25" fmla="*/ 661 h 683"/>
                <a:gd name="T26" fmla="*/ 239 w 780"/>
                <a:gd name="T27" fmla="*/ 681 h 683"/>
                <a:gd name="T28" fmla="*/ 120 w 780"/>
                <a:gd name="T29" fmla="*/ 682 h 683"/>
                <a:gd name="T30" fmla="*/ 64 w 780"/>
                <a:gd name="T31" fmla="*/ 674 h 683"/>
                <a:gd name="T32" fmla="*/ 81 w 780"/>
                <a:gd name="T33" fmla="*/ 655 h 683"/>
                <a:gd name="T34" fmla="*/ 111 w 780"/>
                <a:gd name="T35" fmla="*/ 622 h 683"/>
                <a:gd name="T36" fmla="*/ 153 w 780"/>
                <a:gd name="T37" fmla="*/ 576 h 683"/>
                <a:gd name="T38" fmla="*/ 204 w 780"/>
                <a:gd name="T39" fmla="*/ 525 h 683"/>
                <a:gd name="T40" fmla="*/ 259 w 780"/>
                <a:gd name="T41" fmla="*/ 471 h 683"/>
                <a:gd name="T42" fmla="*/ 318 w 780"/>
                <a:gd name="T43" fmla="*/ 418 h 683"/>
                <a:gd name="T44" fmla="*/ 377 w 780"/>
                <a:gd name="T45" fmla="*/ 370 h 683"/>
                <a:gd name="T46" fmla="*/ 433 w 780"/>
                <a:gd name="T47" fmla="*/ 332 h 683"/>
                <a:gd name="T48" fmla="*/ 455 w 780"/>
                <a:gd name="T49" fmla="*/ 319 h 683"/>
                <a:gd name="T50" fmla="*/ 429 w 780"/>
                <a:gd name="T51" fmla="*/ 330 h 683"/>
                <a:gd name="T52" fmla="*/ 382 w 780"/>
                <a:gd name="T53" fmla="*/ 351 h 683"/>
                <a:gd name="T54" fmla="*/ 320 w 780"/>
                <a:gd name="T55" fmla="*/ 381 h 683"/>
                <a:gd name="T56" fmla="*/ 250 w 780"/>
                <a:gd name="T57" fmla="*/ 419 h 683"/>
                <a:gd name="T58" fmla="*/ 176 w 780"/>
                <a:gd name="T59" fmla="*/ 462 h 683"/>
                <a:gd name="T60" fmla="*/ 107 w 780"/>
                <a:gd name="T61" fmla="*/ 511 h 683"/>
                <a:gd name="T62" fmla="*/ 46 w 780"/>
                <a:gd name="T63" fmla="*/ 564 h 683"/>
                <a:gd name="T64" fmla="*/ 0 w 780"/>
                <a:gd name="T65" fmla="*/ 619 h 683"/>
                <a:gd name="T66" fmla="*/ 1 w 780"/>
                <a:gd name="T67" fmla="*/ 611 h 683"/>
                <a:gd name="T68" fmla="*/ 5 w 780"/>
                <a:gd name="T69" fmla="*/ 586 h 683"/>
                <a:gd name="T70" fmla="*/ 14 w 780"/>
                <a:gd name="T71" fmla="*/ 548 h 683"/>
                <a:gd name="T72" fmla="*/ 28 w 780"/>
                <a:gd name="T73" fmla="*/ 499 h 683"/>
                <a:gd name="T74" fmla="*/ 51 w 780"/>
                <a:gd name="T75" fmla="*/ 442 h 683"/>
                <a:gd name="T76" fmla="*/ 83 w 780"/>
                <a:gd name="T77" fmla="*/ 380 h 683"/>
                <a:gd name="T78" fmla="*/ 125 w 780"/>
                <a:gd name="T79" fmla="*/ 314 h 683"/>
                <a:gd name="T80" fmla="*/ 182 w 780"/>
                <a:gd name="T81" fmla="*/ 249 h 683"/>
                <a:gd name="T82" fmla="*/ 251 w 780"/>
                <a:gd name="T83" fmla="*/ 186 h 683"/>
                <a:gd name="T84" fmla="*/ 336 w 780"/>
                <a:gd name="T85" fmla="*/ 127 h 683"/>
                <a:gd name="T86" fmla="*/ 438 w 780"/>
                <a:gd name="T87" fmla="*/ 77 h 683"/>
                <a:gd name="T88" fmla="*/ 560 w 780"/>
                <a:gd name="T89" fmla="*/ 37 h 683"/>
                <a:gd name="T90" fmla="*/ 701 w 780"/>
                <a:gd name="T91" fmla="*/ 9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0" h="683">
                  <a:moveTo>
                    <a:pt x="780" y="0"/>
                  </a:moveTo>
                  <a:lnTo>
                    <a:pt x="780" y="3"/>
                  </a:lnTo>
                  <a:lnTo>
                    <a:pt x="780" y="10"/>
                  </a:lnTo>
                  <a:lnTo>
                    <a:pt x="780" y="22"/>
                  </a:lnTo>
                  <a:lnTo>
                    <a:pt x="780" y="38"/>
                  </a:lnTo>
                  <a:lnTo>
                    <a:pt x="779" y="58"/>
                  </a:lnTo>
                  <a:lnTo>
                    <a:pt x="776" y="81"/>
                  </a:lnTo>
                  <a:lnTo>
                    <a:pt x="773" y="107"/>
                  </a:lnTo>
                  <a:lnTo>
                    <a:pt x="769" y="136"/>
                  </a:lnTo>
                  <a:lnTo>
                    <a:pt x="764" y="166"/>
                  </a:lnTo>
                  <a:lnTo>
                    <a:pt x="758" y="199"/>
                  </a:lnTo>
                  <a:lnTo>
                    <a:pt x="749" y="233"/>
                  </a:lnTo>
                  <a:lnTo>
                    <a:pt x="738" y="268"/>
                  </a:lnTo>
                  <a:lnTo>
                    <a:pt x="726" y="305"/>
                  </a:lnTo>
                  <a:lnTo>
                    <a:pt x="712" y="342"/>
                  </a:lnTo>
                  <a:lnTo>
                    <a:pt x="695" y="378"/>
                  </a:lnTo>
                  <a:lnTo>
                    <a:pt x="675" y="414"/>
                  </a:lnTo>
                  <a:lnTo>
                    <a:pt x="653" y="450"/>
                  </a:lnTo>
                  <a:lnTo>
                    <a:pt x="628" y="484"/>
                  </a:lnTo>
                  <a:lnTo>
                    <a:pt x="599" y="517"/>
                  </a:lnTo>
                  <a:lnTo>
                    <a:pt x="568" y="547"/>
                  </a:lnTo>
                  <a:lnTo>
                    <a:pt x="532" y="576"/>
                  </a:lnTo>
                  <a:lnTo>
                    <a:pt x="495" y="602"/>
                  </a:lnTo>
                  <a:lnTo>
                    <a:pt x="451" y="626"/>
                  </a:lnTo>
                  <a:lnTo>
                    <a:pt x="406" y="645"/>
                  </a:lnTo>
                  <a:lnTo>
                    <a:pt x="354" y="661"/>
                  </a:lnTo>
                  <a:lnTo>
                    <a:pt x="299" y="673"/>
                  </a:lnTo>
                  <a:lnTo>
                    <a:pt x="239" y="681"/>
                  </a:lnTo>
                  <a:lnTo>
                    <a:pt x="175" y="683"/>
                  </a:lnTo>
                  <a:lnTo>
                    <a:pt x="120" y="682"/>
                  </a:lnTo>
                  <a:lnTo>
                    <a:pt x="61" y="677"/>
                  </a:lnTo>
                  <a:lnTo>
                    <a:pt x="64" y="674"/>
                  </a:lnTo>
                  <a:lnTo>
                    <a:pt x="70" y="666"/>
                  </a:lnTo>
                  <a:lnTo>
                    <a:pt x="81" y="655"/>
                  </a:lnTo>
                  <a:lnTo>
                    <a:pt x="94" y="640"/>
                  </a:lnTo>
                  <a:lnTo>
                    <a:pt x="111" y="622"/>
                  </a:lnTo>
                  <a:lnTo>
                    <a:pt x="131" y="600"/>
                  </a:lnTo>
                  <a:lnTo>
                    <a:pt x="153" y="576"/>
                  </a:lnTo>
                  <a:lnTo>
                    <a:pt x="178" y="551"/>
                  </a:lnTo>
                  <a:lnTo>
                    <a:pt x="204" y="525"/>
                  </a:lnTo>
                  <a:lnTo>
                    <a:pt x="231" y="499"/>
                  </a:lnTo>
                  <a:lnTo>
                    <a:pt x="259" y="471"/>
                  </a:lnTo>
                  <a:lnTo>
                    <a:pt x="289" y="444"/>
                  </a:lnTo>
                  <a:lnTo>
                    <a:pt x="318" y="418"/>
                  </a:lnTo>
                  <a:lnTo>
                    <a:pt x="348" y="394"/>
                  </a:lnTo>
                  <a:lnTo>
                    <a:pt x="377" y="370"/>
                  </a:lnTo>
                  <a:lnTo>
                    <a:pt x="406" y="349"/>
                  </a:lnTo>
                  <a:lnTo>
                    <a:pt x="433" y="332"/>
                  </a:lnTo>
                  <a:lnTo>
                    <a:pt x="459" y="318"/>
                  </a:lnTo>
                  <a:lnTo>
                    <a:pt x="455" y="319"/>
                  </a:lnTo>
                  <a:lnTo>
                    <a:pt x="445" y="323"/>
                  </a:lnTo>
                  <a:lnTo>
                    <a:pt x="429" y="330"/>
                  </a:lnTo>
                  <a:lnTo>
                    <a:pt x="408" y="340"/>
                  </a:lnTo>
                  <a:lnTo>
                    <a:pt x="382" y="351"/>
                  </a:lnTo>
                  <a:lnTo>
                    <a:pt x="352" y="365"/>
                  </a:lnTo>
                  <a:lnTo>
                    <a:pt x="320" y="381"/>
                  </a:lnTo>
                  <a:lnTo>
                    <a:pt x="285" y="399"/>
                  </a:lnTo>
                  <a:lnTo>
                    <a:pt x="250" y="419"/>
                  </a:lnTo>
                  <a:lnTo>
                    <a:pt x="213" y="440"/>
                  </a:lnTo>
                  <a:lnTo>
                    <a:pt x="176" y="462"/>
                  </a:lnTo>
                  <a:lnTo>
                    <a:pt x="141" y="486"/>
                  </a:lnTo>
                  <a:lnTo>
                    <a:pt x="107" y="511"/>
                  </a:lnTo>
                  <a:lnTo>
                    <a:pt x="74" y="537"/>
                  </a:lnTo>
                  <a:lnTo>
                    <a:pt x="46" y="564"/>
                  </a:lnTo>
                  <a:lnTo>
                    <a:pt x="21" y="592"/>
                  </a:lnTo>
                  <a:lnTo>
                    <a:pt x="0" y="619"/>
                  </a:lnTo>
                  <a:lnTo>
                    <a:pt x="0" y="618"/>
                  </a:lnTo>
                  <a:lnTo>
                    <a:pt x="1" y="611"/>
                  </a:lnTo>
                  <a:lnTo>
                    <a:pt x="2" y="601"/>
                  </a:lnTo>
                  <a:lnTo>
                    <a:pt x="5" y="586"/>
                  </a:lnTo>
                  <a:lnTo>
                    <a:pt x="9" y="568"/>
                  </a:lnTo>
                  <a:lnTo>
                    <a:pt x="14" y="548"/>
                  </a:lnTo>
                  <a:lnTo>
                    <a:pt x="21" y="525"/>
                  </a:lnTo>
                  <a:lnTo>
                    <a:pt x="28" y="499"/>
                  </a:lnTo>
                  <a:lnTo>
                    <a:pt x="39" y="471"/>
                  </a:lnTo>
                  <a:lnTo>
                    <a:pt x="51" y="442"/>
                  </a:lnTo>
                  <a:lnTo>
                    <a:pt x="65" y="411"/>
                  </a:lnTo>
                  <a:lnTo>
                    <a:pt x="83" y="380"/>
                  </a:lnTo>
                  <a:lnTo>
                    <a:pt x="103" y="347"/>
                  </a:lnTo>
                  <a:lnTo>
                    <a:pt x="125" y="314"/>
                  </a:lnTo>
                  <a:lnTo>
                    <a:pt x="152" y="281"/>
                  </a:lnTo>
                  <a:lnTo>
                    <a:pt x="182" y="249"/>
                  </a:lnTo>
                  <a:lnTo>
                    <a:pt x="214" y="217"/>
                  </a:lnTo>
                  <a:lnTo>
                    <a:pt x="251" y="186"/>
                  </a:lnTo>
                  <a:lnTo>
                    <a:pt x="292" y="156"/>
                  </a:lnTo>
                  <a:lnTo>
                    <a:pt x="336" y="127"/>
                  </a:lnTo>
                  <a:lnTo>
                    <a:pt x="385" y="101"/>
                  </a:lnTo>
                  <a:lnTo>
                    <a:pt x="438" y="77"/>
                  </a:lnTo>
                  <a:lnTo>
                    <a:pt x="496" y="55"/>
                  </a:lnTo>
                  <a:lnTo>
                    <a:pt x="560" y="37"/>
                  </a:lnTo>
                  <a:lnTo>
                    <a:pt x="628" y="21"/>
                  </a:lnTo>
                  <a:lnTo>
                    <a:pt x="701" y="9"/>
                  </a:lnTo>
                  <a:lnTo>
                    <a:pt x="78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9"/>
            <p:cNvSpPr/>
            <p:nvPr/>
          </p:nvSpPr>
          <p:spPr bwMode="auto">
            <a:xfrm>
              <a:off x="2890838" y="3619500"/>
              <a:ext cx="1244600" cy="601663"/>
            </a:xfrm>
            <a:custGeom>
              <a:avLst/>
              <a:gdLst>
                <a:gd name="T0" fmla="*/ 458 w 784"/>
                <a:gd name="T1" fmla="*/ 2 h 379"/>
                <a:gd name="T2" fmla="*/ 546 w 784"/>
                <a:gd name="T3" fmla="*/ 21 h 379"/>
                <a:gd name="T4" fmla="*/ 636 w 784"/>
                <a:gd name="T5" fmla="*/ 65 h 379"/>
                <a:gd name="T6" fmla="*/ 728 w 784"/>
                <a:gd name="T7" fmla="*/ 135 h 379"/>
                <a:gd name="T8" fmla="*/ 771 w 784"/>
                <a:gd name="T9" fmla="*/ 182 h 379"/>
                <a:gd name="T10" fmla="*/ 743 w 784"/>
                <a:gd name="T11" fmla="*/ 185 h 379"/>
                <a:gd name="T12" fmla="*/ 695 w 784"/>
                <a:gd name="T13" fmla="*/ 192 h 379"/>
                <a:gd name="T14" fmla="*/ 631 w 784"/>
                <a:gd name="T15" fmla="*/ 198 h 379"/>
                <a:gd name="T16" fmla="*/ 557 w 784"/>
                <a:gd name="T17" fmla="*/ 203 h 379"/>
                <a:gd name="T18" fmla="*/ 483 w 784"/>
                <a:gd name="T19" fmla="*/ 205 h 379"/>
                <a:gd name="T20" fmla="*/ 413 w 784"/>
                <a:gd name="T21" fmla="*/ 202 h 379"/>
                <a:gd name="T22" fmla="*/ 354 w 784"/>
                <a:gd name="T23" fmla="*/ 194 h 379"/>
                <a:gd name="T24" fmla="*/ 368 w 784"/>
                <a:gd name="T25" fmla="*/ 198 h 379"/>
                <a:gd name="T26" fmla="*/ 402 w 784"/>
                <a:gd name="T27" fmla="*/ 209 h 379"/>
                <a:gd name="T28" fmla="*/ 453 w 784"/>
                <a:gd name="T29" fmla="*/ 222 h 379"/>
                <a:gd name="T30" fmla="*/ 515 w 784"/>
                <a:gd name="T31" fmla="*/ 237 h 379"/>
                <a:gd name="T32" fmla="*/ 585 w 784"/>
                <a:gd name="T33" fmla="*/ 249 h 379"/>
                <a:gd name="T34" fmla="*/ 657 w 784"/>
                <a:gd name="T35" fmla="*/ 257 h 379"/>
                <a:gd name="T36" fmla="*/ 725 w 784"/>
                <a:gd name="T37" fmla="*/ 257 h 379"/>
                <a:gd name="T38" fmla="*/ 784 w 784"/>
                <a:gd name="T39" fmla="*/ 247 h 379"/>
                <a:gd name="T40" fmla="*/ 775 w 784"/>
                <a:gd name="T41" fmla="*/ 256 h 379"/>
                <a:gd name="T42" fmla="*/ 747 w 784"/>
                <a:gd name="T43" fmla="*/ 277 h 379"/>
                <a:gd name="T44" fmla="*/ 703 w 784"/>
                <a:gd name="T45" fmla="*/ 305 h 379"/>
                <a:gd name="T46" fmla="*/ 644 w 784"/>
                <a:gd name="T47" fmla="*/ 336 h 379"/>
                <a:gd name="T48" fmla="*/ 569 w 784"/>
                <a:gd name="T49" fmla="*/ 362 h 379"/>
                <a:gd name="T50" fmla="*/ 480 w 784"/>
                <a:gd name="T51" fmla="*/ 377 h 379"/>
                <a:gd name="T52" fmla="*/ 385 w 784"/>
                <a:gd name="T53" fmla="*/ 377 h 379"/>
                <a:gd name="T54" fmla="*/ 285 w 784"/>
                <a:gd name="T55" fmla="*/ 360 h 379"/>
                <a:gd name="T56" fmla="*/ 178 w 784"/>
                <a:gd name="T57" fmla="*/ 324 h 379"/>
                <a:gd name="T58" fmla="*/ 61 w 784"/>
                <a:gd name="T59" fmla="*/ 261 h 379"/>
                <a:gd name="T60" fmla="*/ 2 w 784"/>
                <a:gd name="T61" fmla="*/ 218 h 379"/>
                <a:gd name="T62" fmla="*/ 18 w 784"/>
                <a:gd name="T63" fmla="*/ 199 h 379"/>
                <a:gd name="T64" fmla="*/ 48 w 784"/>
                <a:gd name="T65" fmla="*/ 169 h 379"/>
                <a:gd name="T66" fmla="*/ 91 w 784"/>
                <a:gd name="T67" fmla="*/ 130 h 379"/>
                <a:gd name="T68" fmla="*/ 148 w 784"/>
                <a:gd name="T69" fmla="*/ 89 h 379"/>
                <a:gd name="T70" fmla="*/ 213 w 784"/>
                <a:gd name="T71" fmla="*/ 51 h 379"/>
                <a:gd name="T72" fmla="*/ 289 w 784"/>
                <a:gd name="T73" fmla="*/ 20 h 379"/>
                <a:gd name="T74" fmla="*/ 373 w 784"/>
                <a:gd name="T75" fmla="*/ 3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4" h="379">
                  <a:moveTo>
                    <a:pt x="416" y="0"/>
                  </a:moveTo>
                  <a:lnTo>
                    <a:pt x="458" y="2"/>
                  </a:lnTo>
                  <a:lnTo>
                    <a:pt x="501" y="10"/>
                  </a:lnTo>
                  <a:lnTo>
                    <a:pt x="546" y="21"/>
                  </a:lnTo>
                  <a:lnTo>
                    <a:pt x="590" y="40"/>
                  </a:lnTo>
                  <a:lnTo>
                    <a:pt x="636" y="65"/>
                  </a:lnTo>
                  <a:lnTo>
                    <a:pt x="682" y="96"/>
                  </a:lnTo>
                  <a:lnTo>
                    <a:pt x="728" y="135"/>
                  </a:lnTo>
                  <a:lnTo>
                    <a:pt x="775" y="181"/>
                  </a:lnTo>
                  <a:lnTo>
                    <a:pt x="771" y="182"/>
                  </a:lnTo>
                  <a:lnTo>
                    <a:pt x="760" y="184"/>
                  </a:lnTo>
                  <a:lnTo>
                    <a:pt x="743" y="185"/>
                  </a:lnTo>
                  <a:lnTo>
                    <a:pt x="721" y="189"/>
                  </a:lnTo>
                  <a:lnTo>
                    <a:pt x="695" y="192"/>
                  </a:lnTo>
                  <a:lnTo>
                    <a:pt x="663" y="195"/>
                  </a:lnTo>
                  <a:lnTo>
                    <a:pt x="631" y="198"/>
                  </a:lnTo>
                  <a:lnTo>
                    <a:pt x="594" y="201"/>
                  </a:lnTo>
                  <a:lnTo>
                    <a:pt x="557" y="203"/>
                  </a:lnTo>
                  <a:lnTo>
                    <a:pt x="519" y="205"/>
                  </a:lnTo>
                  <a:lnTo>
                    <a:pt x="483" y="205"/>
                  </a:lnTo>
                  <a:lnTo>
                    <a:pt x="447" y="205"/>
                  </a:lnTo>
                  <a:lnTo>
                    <a:pt x="413" y="202"/>
                  </a:lnTo>
                  <a:lnTo>
                    <a:pt x="382" y="199"/>
                  </a:lnTo>
                  <a:lnTo>
                    <a:pt x="354" y="194"/>
                  </a:lnTo>
                  <a:lnTo>
                    <a:pt x="358" y="194"/>
                  </a:lnTo>
                  <a:lnTo>
                    <a:pt x="368" y="198"/>
                  </a:lnTo>
                  <a:lnTo>
                    <a:pt x="382" y="202"/>
                  </a:lnTo>
                  <a:lnTo>
                    <a:pt x="402" y="209"/>
                  </a:lnTo>
                  <a:lnTo>
                    <a:pt x="425" y="215"/>
                  </a:lnTo>
                  <a:lnTo>
                    <a:pt x="453" y="222"/>
                  </a:lnTo>
                  <a:lnTo>
                    <a:pt x="483" y="230"/>
                  </a:lnTo>
                  <a:lnTo>
                    <a:pt x="515" y="237"/>
                  </a:lnTo>
                  <a:lnTo>
                    <a:pt x="550" y="244"/>
                  </a:lnTo>
                  <a:lnTo>
                    <a:pt x="585" y="249"/>
                  </a:lnTo>
                  <a:lnTo>
                    <a:pt x="622" y="254"/>
                  </a:lnTo>
                  <a:lnTo>
                    <a:pt x="657" y="257"/>
                  </a:lnTo>
                  <a:lnTo>
                    <a:pt x="692" y="258"/>
                  </a:lnTo>
                  <a:lnTo>
                    <a:pt x="725" y="257"/>
                  </a:lnTo>
                  <a:lnTo>
                    <a:pt x="755" y="253"/>
                  </a:lnTo>
                  <a:lnTo>
                    <a:pt x="784" y="247"/>
                  </a:lnTo>
                  <a:lnTo>
                    <a:pt x="781" y="249"/>
                  </a:lnTo>
                  <a:lnTo>
                    <a:pt x="775" y="256"/>
                  </a:lnTo>
                  <a:lnTo>
                    <a:pt x="763" y="265"/>
                  </a:lnTo>
                  <a:lnTo>
                    <a:pt x="747" y="277"/>
                  </a:lnTo>
                  <a:lnTo>
                    <a:pt x="728" y="290"/>
                  </a:lnTo>
                  <a:lnTo>
                    <a:pt x="703" y="305"/>
                  </a:lnTo>
                  <a:lnTo>
                    <a:pt x="675" y="321"/>
                  </a:lnTo>
                  <a:lnTo>
                    <a:pt x="644" y="336"/>
                  </a:lnTo>
                  <a:lnTo>
                    <a:pt x="608" y="349"/>
                  </a:lnTo>
                  <a:lnTo>
                    <a:pt x="569" y="362"/>
                  </a:lnTo>
                  <a:lnTo>
                    <a:pt x="526" y="371"/>
                  </a:lnTo>
                  <a:lnTo>
                    <a:pt x="480" y="377"/>
                  </a:lnTo>
                  <a:lnTo>
                    <a:pt x="430" y="379"/>
                  </a:lnTo>
                  <a:lnTo>
                    <a:pt x="385" y="377"/>
                  </a:lnTo>
                  <a:lnTo>
                    <a:pt x="336" y="371"/>
                  </a:lnTo>
                  <a:lnTo>
                    <a:pt x="285" y="360"/>
                  </a:lnTo>
                  <a:lnTo>
                    <a:pt x="233" y="345"/>
                  </a:lnTo>
                  <a:lnTo>
                    <a:pt x="178" y="324"/>
                  </a:lnTo>
                  <a:lnTo>
                    <a:pt x="120" y="296"/>
                  </a:lnTo>
                  <a:lnTo>
                    <a:pt x="61" y="261"/>
                  </a:lnTo>
                  <a:lnTo>
                    <a:pt x="0" y="220"/>
                  </a:lnTo>
                  <a:lnTo>
                    <a:pt x="2" y="218"/>
                  </a:lnTo>
                  <a:lnTo>
                    <a:pt x="8" y="211"/>
                  </a:lnTo>
                  <a:lnTo>
                    <a:pt x="18" y="199"/>
                  </a:lnTo>
                  <a:lnTo>
                    <a:pt x="31" y="186"/>
                  </a:lnTo>
                  <a:lnTo>
                    <a:pt x="48" y="169"/>
                  </a:lnTo>
                  <a:lnTo>
                    <a:pt x="69" y="151"/>
                  </a:lnTo>
                  <a:lnTo>
                    <a:pt x="91" y="130"/>
                  </a:lnTo>
                  <a:lnTo>
                    <a:pt x="119" y="110"/>
                  </a:lnTo>
                  <a:lnTo>
                    <a:pt x="148" y="89"/>
                  </a:lnTo>
                  <a:lnTo>
                    <a:pt x="179" y="70"/>
                  </a:lnTo>
                  <a:lnTo>
                    <a:pt x="213" y="51"/>
                  </a:lnTo>
                  <a:lnTo>
                    <a:pt x="250" y="34"/>
                  </a:lnTo>
                  <a:lnTo>
                    <a:pt x="289" y="20"/>
                  </a:lnTo>
                  <a:lnTo>
                    <a:pt x="330" y="10"/>
                  </a:lnTo>
                  <a:lnTo>
                    <a:pt x="373" y="3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10"/>
            <p:cNvSpPr/>
            <p:nvPr/>
          </p:nvSpPr>
          <p:spPr bwMode="auto">
            <a:xfrm>
              <a:off x="3246438" y="2224088"/>
              <a:ext cx="2749550" cy="1765300"/>
            </a:xfrm>
            <a:custGeom>
              <a:avLst/>
              <a:gdLst>
                <a:gd name="T0" fmla="*/ 684 w 1732"/>
                <a:gd name="T1" fmla="*/ 0 h 1112"/>
                <a:gd name="T2" fmla="*/ 793 w 1732"/>
                <a:gd name="T3" fmla="*/ 9 h 1112"/>
                <a:gd name="T4" fmla="*/ 904 w 1732"/>
                <a:gd name="T5" fmla="*/ 29 h 1112"/>
                <a:gd name="T6" fmla="*/ 1014 w 1732"/>
                <a:gd name="T7" fmla="*/ 59 h 1112"/>
                <a:gd name="T8" fmla="*/ 1124 w 1732"/>
                <a:gd name="T9" fmla="*/ 103 h 1112"/>
                <a:gd name="T10" fmla="*/ 1230 w 1732"/>
                <a:gd name="T11" fmla="*/ 162 h 1112"/>
                <a:gd name="T12" fmla="*/ 1332 w 1732"/>
                <a:gd name="T13" fmla="*/ 238 h 1112"/>
                <a:gd name="T14" fmla="*/ 1429 w 1732"/>
                <a:gd name="T15" fmla="*/ 332 h 1112"/>
                <a:gd name="T16" fmla="*/ 1519 w 1732"/>
                <a:gd name="T17" fmla="*/ 446 h 1112"/>
                <a:gd name="T18" fmla="*/ 1601 w 1732"/>
                <a:gd name="T19" fmla="*/ 581 h 1112"/>
                <a:gd name="T20" fmla="*/ 1671 w 1732"/>
                <a:gd name="T21" fmla="*/ 739 h 1112"/>
                <a:gd name="T22" fmla="*/ 1732 w 1732"/>
                <a:gd name="T23" fmla="*/ 923 h 1112"/>
                <a:gd name="T24" fmla="*/ 1716 w 1732"/>
                <a:gd name="T25" fmla="*/ 917 h 1112"/>
                <a:gd name="T26" fmla="*/ 1675 w 1732"/>
                <a:gd name="T27" fmla="*/ 902 h 1112"/>
                <a:gd name="T28" fmla="*/ 1611 w 1732"/>
                <a:gd name="T29" fmla="*/ 878 h 1112"/>
                <a:gd name="T30" fmla="*/ 1530 w 1732"/>
                <a:gd name="T31" fmla="*/ 848 h 1112"/>
                <a:gd name="T32" fmla="*/ 1434 w 1732"/>
                <a:gd name="T33" fmla="*/ 810 h 1112"/>
                <a:gd name="T34" fmla="*/ 1331 w 1732"/>
                <a:gd name="T35" fmla="*/ 766 h 1112"/>
                <a:gd name="T36" fmla="*/ 1224 w 1732"/>
                <a:gd name="T37" fmla="*/ 717 h 1112"/>
                <a:gd name="T38" fmla="*/ 1115 w 1732"/>
                <a:gd name="T39" fmla="*/ 666 h 1112"/>
                <a:gd name="T40" fmla="*/ 1011 w 1732"/>
                <a:gd name="T41" fmla="*/ 611 h 1112"/>
                <a:gd name="T42" fmla="*/ 917 w 1732"/>
                <a:gd name="T43" fmla="*/ 555 h 1112"/>
                <a:gd name="T44" fmla="*/ 836 w 1732"/>
                <a:gd name="T45" fmla="*/ 498 h 1112"/>
                <a:gd name="T46" fmla="*/ 803 w 1732"/>
                <a:gd name="T47" fmla="*/ 472 h 1112"/>
                <a:gd name="T48" fmla="*/ 823 w 1732"/>
                <a:gd name="T49" fmla="*/ 492 h 1112"/>
                <a:gd name="T50" fmla="*/ 857 w 1732"/>
                <a:gd name="T51" fmla="*/ 527 h 1112"/>
                <a:gd name="T52" fmla="*/ 907 w 1732"/>
                <a:gd name="T53" fmla="*/ 574 h 1112"/>
                <a:gd name="T54" fmla="*/ 970 w 1732"/>
                <a:gd name="T55" fmla="*/ 632 h 1112"/>
                <a:gd name="T56" fmla="*/ 1042 w 1732"/>
                <a:gd name="T57" fmla="*/ 696 h 1112"/>
                <a:gd name="T58" fmla="*/ 1123 w 1732"/>
                <a:gd name="T59" fmla="*/ 764 h 1112"/>
                <a:gd name="T60" fmla="*/ 1210 w 1732"/>
                <a:gd name="T61" fmla="*/ 832 h 1112"/>
                <a:gd name="T62" fmla="*/ 1302 w 1732"/>
                <a:gd name="T63" fmla="*/ 898 h 1112"/>
                <a:gd name="T64" fmla="*/ 1396 w 1732"/>
                <a:gd name="T65" fmla="*/ 958 h 1112"/>
                <a:gd name="T66" fmla="*/ 1492 w 1732"/>
                <a:gd name="T67" fmla="*/ 1010 h 1112"/>
                <a:gd name="T68" fmla="*/ 1585 w 1732"/>
                <a:gd name="T69" fmla="*/ 1050 h 1112"/>
                <a:gd name="T70" fmla="*/ 1675 w 1732"/>
                <a:gd name="T71" fmla="*/ 1074 h 1112"/>
                <a:gd name="T72" fmla="*/ 1661 w 1732"/>
                <a:gd name="T73" fmla="*/ 1078 h 1112"/>
                <a:gd name="T74" fmla="*/ 1620 w 1732"/>
                <a:gd name="T75" fmla="*/ 1088 h 1112"/>
                <a:gd name="T76" fmla="*/ 1557 w 1732"/>
                <a:gd name="T77" fmla="*/ 1099 h 1112"/>
                <a:gd name="T78" fmla="*/ 1472 w 1732"/>
                <a:gd name="T79" fmla="*/ 1109 h 1112"/>
                <a:gd name="T80" fmla="*/ 1370 w 1732"/>
                <a:gd name="T81" fmla="*/ 1112 h 1112"/>
                <a:gd name="T82" fmla="*/ 1272 w 1732"/>
                <a:gd name="T83" fmla="*/ 1109 h 1112"/>
                <a:gd name="T84" fmla="*/ 1165 w 1732"/>
                <a:gd name="T85" fmla="*/ 1097 h 1112"/>
                <a:gd name="T86" fmla="*/ 1049 w 1732"/>
                <a:gd name="T87" fmla="*/ 1073 h 1112"/>
                <a:gd name="T88" fmla="*/ 929 w 1732"/>
                <a:gd name="T89" fmla="*/ 1037 h 1112"/>
                <a:gd name="T90" fmla="*/ 803 w 1732"/>
                <a:gd name="T91" fmla="*/ 985 h 1112"/>
                <a:gd name="T92" fmla="*/ 676 w 1732"/>
                <a:gd name="T93" fmla="*/ 916 h 1112"/>
                <a:gd name="T94" fmla="*/ 547 w 1732"/>
                <a:gd name="T95" fmla="*/ 827 h 1112"/>
                <a:gd name="T96" fmla="*/ 418 w 1732"/>
                <a:gd name="T97" fmla="*/ 716 h 1112"/>
                <a:gd name="T98" fmla="*/ 293 w 1732"/>
                <a:gd name="T99" fmla="*/ 581 h 1112"/>
                <a:gd name="T100" fmla="*/ 171 w 1732"/>
                <a:gd name="T101" fmla="*/ 420 h 1112"/>
                <a:gd name="T102" fmla="*/ 55 w 1732"/>
                <a:gd name="T103" fmla="*/ 230 h 1112"/>
                <a:gd name="T104" fmla="*/ 2 w 1732"/>
                <a:gd name="T105" fmla="*/ 123 h 1112"/>
                <a:gd name="T106" fmla="*/ 28 w 1732"/>
                <a:gd name="T107" fmla="*/ 114 h 1112"/>
                <a:gd name="T108" fmla="*/ 75 w 1732"/>
                <a:gd name="T109" fmla="*/ 95 h 1112"/>
                <a:gd name="T110" fmla="*/ 145 w 1732"/>
                <a:gd name="T111" fmla="*/ 73 h 1112"/>
                <a:gd name="T112" fmla="*/ 230 w 1732"/>
                <a:gd name="T113" fmla="*/ 51 h 1112"/>
                <a:gd name="T114" fmla="*/ 331 w 1732"/>
                <a:gd name="T115" fmla="*/ 29 h 1112"/>
                <a:gd name="T116" fmla="*/ 445 w 1732"/>
                <a:gd name="T117" fmla="*/ 12 h 1112"/>
                <a:gd name="T118" fmla="*/ 566 w 1732"/>
                <a:gd name="T119" fmla="*/ 1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32" h="1112">
                  <a:moveTo>
                    <a:pt x="631" y="0"/>
                  </a:moveTo>
                  <a:lnTo>
                    <a:pt x="684" y="0"/>
                  </a:lnTo>
                  <a:lnTo>
                    <a:pt x="738" y="4"/>
                  </a:lnTo>
                  <a:lnTo>
                    <a:pt x="793" y="9"/>
                  </a:lnTo>
                  <a:lnTo>
                    <a:pt x="848" y="17"/>
                  </a:lnTo>
                  <a:lnTo>
                    <a:pt x="904" y="29"/>
                  </a:lnTo>
                  <a:lnTo>
                    <a:pt x="959" y="42"/>
                  </a:lnTo>
                  <a:lnTo>
                    <a:pt x="1014" y="59"/>
                  </a:lnTo>
                  <a:lnTo>
                    <a:pt x="1069" y="80"/>
                  </a:lnTo>
                  <a:lnTo>
                    <a:pt x="1124" y="103"/>
                  </a:lnTo>
                  <a:lnTo>
                    <a:pt x="1178" y="131"/>
                  </a:lnTo>
                  <a:lnTo>
                    <a:pt x="1230" y="162"/>
                  </a:lnTo>
                  <a:lnTo>
                    <a:pt x="1282" y="197"/>
                  </a:lnTo>
                  <a:lnTo>
                    <a:pt x="1332" y="238"/>
                  </a:lnTo>
                  <a:lnTo>
                    <a:pt x="1382" y="282"/>
                  </a:lnTo>
                  <a:lnTo>
                    <a:pt x="1429" y="332"/>
                  </a:lnTo>
                  <a:lnTo>
                    <a:pt x="1475" y="386"/>
                  </a:lnTo>
                  <a:lnTo>
                    <a:pt x="1519" y="446"/>
                  </a:lnTo>
                  <a:lnTo>
                    <a:pt x="1560" y="510"/>
                  </a:lnTo>
                  <a:lnTo>
                    <a:pt x="1601" y="581"/>
                  </a:lnTo>
                  <a:lnTo>
                    <a:pt x="1637" y="657"/>
                  </a:lnTo>
                  <a:lnTo>
                    <a:pt x="1671" y="739"/>
                  </a:lnTo>
                  <a:lnTo>
                    <a:pt x="1703" y="827"/>
                  </a:lnTo>
                  <a:lnTo>
                    <a:pt x="1732" y="923"/>
                  </a:lnTo>
                  <a:lnTo>
                    <a:pt x="1728" y="921"/>
                  </a:lnTo>
                  <a:lnTo>
                    <a:pt x="1716" y="917"/>
                  </a:lnTo>
                  <a:lnTo>
                    <a:pt x="1699" y="911"/>
                  </a:lnTo>
                  <a:lnTo>
                    <a:pt x="1675" y="902"/>
                  </a:lnTo>
                  <a:lnTo>
                    <a:pt x="1645" y="891"/>
                  </a:lnTo>
                  <a:lnTo>
                    <a:pt x="1611" y="878"/>
                  </a:lnTo>
                  <a:lnTo>
                    <a:pt x="1572" y="864"/>
                  </a:lnTo>
                  <a:lnTo>
                    <a:pt x="1530" y="848"/>
                  </a:lnTo>
                  <a:lnTo>
                    <a:pt x="1484" y="830"/>
                  </a:lnTo>
                  <a:lnTo>
                    <a:pt x="1434" y="810"/>
                  </a:lnTo>
                  <a:lnTo>
                    <a:pt x="1383" y="788"/>
                  </a:lnTo>
                  <a:lnTo>
                    <a:pt x="1331" y="766"/>
                  </a:lnTo>
                  <a:lnTo>
                    <a:pt x="1277" y="742"/>
                  </a:lnTo>
                  <a:lnTo>
                    <a:pt x="1224" y="717"/>
                  </a:lnTo>
                  <a:lnTo>
                    <a:pt x="1169" y="692"/>
                  </a:lnTo>
                  <a:lnTo>
                    <a:pt x="1115" y="666"/>
                  </a:lnTo>
                  <a:lnTo>
                    <a:pt x="1063" y="639"/>
                  </a:lnTo>
                  <a:lnTo>
                    <a:pt x="1011" y="611"/>
                  </a:lnTo>
                  <a:lnTo>
                    <a:pt x="963" y="584"/>
                  </a:lnTo>
                  <a:lnTo>
                    <a:pt x="917" y="555"/>
                  </a:lnTo>
                  <a:lnTo>
                    <a:pt x="874" y="527"/>
                  </a:lnTo>
                  <a:lnTo>
                    <a:pt x="836" y="498"/>
                  </a:lnTo>
                  <a:lnTo>
                    <a:pt x="802" y="471"/>
                  </a:lnTo>
                  <a:lnTo>
                    <a:pt x="803" y="472"/>
                  </a:lnTo>
                  <a:lnTo>
                    <a:pt x="811" y="480"/>
                  </a:lnTo>
                  <a:lnTo>
                    <a:pt x="823" y="492"/>
                  </a:lnTo>
                  <a:lnTo>
                    <a:pt x="837" y="508"/>
                  </a:lnTo>
                  <a:lnTo>
                    <a:pt x="857" y="527"/>
                  </a:lnTo>
                  <a:lnTo>
                    <a:pt x="881" y="550"/>
                  </a:lnTo>
                  <a:lnTo>
                    <a:pt x="907" y="574"/>
                  </a:lnTo>
                  <a:lnTo>
                    <a:pt x="937" y="602"/>
                  </a:lnTo>
                  <a:lnTo>
                    <a:pt x="970" y="632"/>
                  </a:lnTo>
                  <a:lnTo>
                    <a:pt x="1004" y="663"/>
                  </a:lnTo>
                  <a:lnTo>
                    <a:pt x="1042" y="696"/>
                  </a:lnTo>
                  <a:lnTo>
                    <a:pt x="1081" y="730"/>
                  </a:lnTo>
                  <a:lnTo>
                    <a:pt x="1123" y="764"/>
                  </a:lnTo>
                  <a:lnTo>
                    <a:pt x="1166" y="798"/>
                  </a:lnTo>
                  <a:lnTo>
                    <a:pt x="1210" y="832"/>
                  </a:lnTo>
                  <a:lnTo>
                    <a:pt x="1256" y="866"/>
                  </a:lnTo>
                  <a:lnTo>
                    <a:pt x="1302" y="898"/>
                  </a:lnTo>
                  <a:lnTo>
                    <a:pt x="1349" y="929"/>
                  </a:lnTo>
                  <a:lnTo>
                    <a:pt x="1396" y="958"/>
                  </a:lnTo>
                  <a:lnTo>
                    <a:pt x="1445" y="985"/>
                  </a:lnTo>
                  <a:lnTo>
                    <a:pt x="1492" y="1010"/>
                  </a:lnTo>
                  <a:lnTo>
                    <a:pt x="1539" y="1031"/>
                  </a:lnTo>
                  <a:lnTo>
                    <a:pt x="1585" y="1050"/>
                  </a:lnTo>
                  <a:lnTo>
                    <a:pt x="1631" y="1064"/>
                  </a:lnTo>
                  <a:lnTo>
                    <a:pt x="1675" y="1074"/>
                  </a:lnTo>
                  <a:lnTo>
                    <a:pt x="1671" y="1076"/>
                  </a:lnTo>
                  <a:lnTo>
                    <a:pt x="1661" y="1078"/>
                  </a:lnTo>
                  <a:lnTo>
                    <a:pt x="1644" y="1082"/>
                  </a:lnTo>
                  <a:lnTo>
                    <a:pt x="1620" y="1088"/>
                  </a:lnTo>
                  <a:lnTo>
                    <a:pt x="1591" y="1093"/>
                  </a:lnTo>
                  <a:lnTo>
                    <a:pt x="1557" y="1099"/>
                  </a:lnTo>
                  <a:lnTo>
                    <a:pt x="1518" y="1103"/>
                  </a:lnTo>
                  <a:lnTo>
                    <a:pt x="1472" y="1109"/>
                  </a:lnTo>
                  <a:lnTo>
                    <a:pt x="1424" y="1111"/>
                  </a:lnTo>
                  <a:lnTo>
                    <a:pt x="1370" y="1112"/>
                  </a:lnTo>
                  <a:lnTo>
                    <a:pt x="1323" y="1111"/>
                  </a:lnTo>
                  <a:lnTo>
                    <a:pt x="1272" y="1109"/>
                  </a:lnTo>
                  <a:lnTo>
                    <a:pt x="1220" y="1103"/>
                  </a:lnTo>
                  <a:lnTo>
                    <a:pt x="1165" y="1097"/>
                  </a:lnTo>
                  <a:lnTo>
                    <a:pt x="1108" y="1086"/>
                  </a:lnTo>
                  <a:lnTo>
                    <a:pt x="1049" y="1073"/>
                  </a:lnTo>
                  <a:lnTo>
                    <a:pt x="991" y="1056"/>
                  </a:lnTo>
                  <a:lnTo>
                    <a:pt x="929" y="1037"/>
                  </a:lnTo>
                  <a:lnTo>
                    <a:pt x="867" y="1013"/>
                  </a:lnTo>
                  <a:lnTo>
                    <a:pt x="803" y="985"/>
                  </a:lnTo>
                  <a:lnTo>
                    <a:pt x="741" y="953"/>
                  </a:lnTo>
                  <a:lnTo>
                    <a:pt x="676" y="916"/>
                  </a:lnTo>
                  <a:lnTo>
                    <a:pt x="611" y="874"/>
                  </a:lnTo>
                  <a:lnTo>
                    <a:pt x="547" y="827"/>
                  </a:lnTo>
                  <a:lnTo>
                    <a:pt x="483" y="775"/>
                  </a:lnTo>
                  <a:lnTo>
                    <a:pt x="418" y="716"/>
                  </a:lnTo>
                  <a:lnTo>
                    <a:pt x="356" y="652"/>
                  </a:lnTo>
                  <a:lnTo>
                    <a:pt x="293" y="581"/>
                  </a:lnTo>
                  <a:lnTo>
                    <a:pt x="231" y="504"/>
                  </a:lnTo>
                  <a:lnTo>
                    <a:pt x="171" y="420"/>
                  </a:lnTo>
                  <a:lnTo>
                    <a:pt x="112" y="330"/>
                  </a:lnTo>
                  <a:lnTo>
                    <a:pt x="55" y="230"/>
                  </a:lnTo>
                  <a:lnTo>
                    <a:pt x="0" y="124"/>
                  </a:lnTo>
                  <a:lnTo>
                    <a:pt x="2" y="123"/>
                  </a:lnTo>
                  <a:lnTo>
                    <a:pt x="13" y="119"/>
                  </a:lnTo>
                  <a:lnTo>
                    <a:pt x="28" y="114"/>
                  </a:lnTo>
                  <a:lnTo>
                    <a:pt x="49" y="104"/>
                  </a:lnTo>
                  <a:lnTo>
                    <a:pt x="75" y="95"/>
                  </a:lnTo>
                  <a:lnTo>
                    <a:pt x="108" y="85"/>
                  </a:lnTo>
                  <a:lnTo>
                    <a:pt x="145" y="73"/>
                  </a:lnTo>
                  <a:lnTo>
                    <a:pt x="185" y="63"/>
                  </a:lnTo>
                  <a:lnTo>
                    <a:pt x="230" y="51"/>
                  </a:lnTo>
                  <a:lnTo>
                    <a:pt x="280" y="39"/>
                  </a:lnTo>
                  <a:lnTo>
                    <a:pt x="331" y="29"/>
                  </a:lnTo>
                  <a:lnTo>
                    <a:pt x="386" y="19"/>
                  </a:lnTo>
                  <a:lnTo>
                    <a:pt x="445" y="12"/>
                  </a:lnTo>
                  <a:lnTo>
                    <a:pt x="505" y="5"/>
                  </a:lnTo>
                  <a:lnTo>
                    <a:pt x="566" y="1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11"/>
            <p:cNvSpPr/>
            <p:nvPr/>
          </p:nvSpPr>
          <p:spPr bwMode="auto">
            <a:xfrm>
              <a:off x="3706813" y="4092575"/>
              <a:ext cx="1912938" cy="1011238"/>
            </a:xfrm>
            <a:custGeom>
              <a:avLst/>
              <a:gdLst>
                <a:gd name="T0" fmla="*/ 771 w 1205"/>
                <a:gd name="T1" fmla="*/ 2 h 637"/>
                <a:gd name="T2" fmla="*/ 892 w 1205"/>
                <a:gd name="T3" fmla="*/ 23 h 637"/>
                <a:gd name="T4" fmla="*/ 1023 w 1205"/>
                <a:gd name="T5" fmla="*/ 68 h 637"/>
                <a:gd name="T6" fmla="*/ 1163 w 1205"/>
                <a:gd name="T7" fmla="*/ 137 h 637"/>
                <a:gd name="T8" fmla="*/ 1148 w 1205"/>
                <a:gd name="T9" fmla="*/ 144 h 637"/>
                <a:gd name="T10" fmla="*/ 1112 w 1205"/>
                <a:gd name="T11" fmla="*/ 161 h 637"/>
                <a:gd name="T12" fmla="*/ 1055 w 1205"/>
                <a:gd name="T13" fmla="*/ 185 h 637"/>
                <a:gd name="T14" fmla="*/ 985 w 1205"/>
                <a:gd name="T15" fmla="*/ 216 h 637"/>
                <a:gd name="T16" fmla="*/ 903 w 1205"/>
                <a:gd name="T17" fmla="*/ 248 h 637"/>
                <a:gd name="T18" fmla="*/ 816 w 1205"/>
                <a:gd name="T19" fmla="*/ 280 h 637"/>
                <a:gd name="T20" fmla="*/ 727 w 1205"/>
                <a:gd name="T21" fmla="*/ 309 h 637"/>
                <a:gd name="T22" fmla="*/ 640 w 1205"/>
                <a:gd name="T23" fmla="*/ 332 h 637"/>
                <a:gd name="T24" fmla="*/ 563 w 1205"/>
                <a:gd name="T25" fmla="*/ 347 h 637"/>
                <a:gd name="T26" fmla="*/ 532 w 1205"/>
                <a:gd name="T27" fmla="*/ 350 h 637"/>
                <a:gd name="T28" fmla="*/ 558 w 1205"/>
                <a:gd name="T29" fmla="*/ 350 h 637"/>
                <a:gd name="T30" fmla="*/ 613 w 1205"/>
                <a:gd name="T31" fmla="*/ 350 h 637"/>
                <a:gd name="T32" fmla="*/ 698 w 1205"/>
                <a:gd name="T33" fmla="*/ 348 h 637"/>
                <a:gd name="T34" fmla="*/ 799 w 1205"/>
                <a:gd name="T35" fmla="*/ 341 h 637"/>
                <a:gd name="T36" fmla="*/ 909 w 1205"/>
                <a:gd name="T37" fmla="*/ 328 h 637"/>
                <a:gd name="T38" fmla="*/ 1019 w 1205"/>
                <a:gd name="T39" fmla="*/ 307 h 637"/>
                <a:gd name="T40" fmla="*/ 1121 w 1205"/>
                <a:gd name="T41" fmla="*/ 276 h 637"/>
                <a:gd name="T42" fmla="*/ 1205 w 1205"/>
                <a:gd name="T43" fmla="*/ 233 h 637"/>
                <a:gd name="T44" fmla="*/ 1199 w 1205"/>
                <a:gd name="T45" fmla="*/ 243 h 637"/>
                <a:gd name="T46" fmla="*/ 1181 w 1205"/>
                <a:gd name="T47" fmla="*/ 272 h 637"/>
                <a:gd name="T48" fmla="*/ 1150 w 1205"/>
                <a:gd name="T49" fmla="*/ 314 h 637"/>
                <a:gd name="T50" fmla="*/ 1105 w 1205"/>
                <a:gd name="T51" fmla="*/ 365 h 637"/>
                <a:gd name="T52" fmla="*/ 1047 w 1205"/>
                <a:gd name="T53" fmla="*/ 421 h 637"/>
                <a:gd name="T54" fmla="*/ 974 w 1205"/>
                <a:gd name="T55" fmla="*/ 477 h 637"/>
                <a:gd name="T56" fmla="*/ 886 w 1205"/>
                <a:gd name="T57" fmla="*/ 532 h 637"/>
                <a:gd name="T58" fmla="*/ 783 w 1205"/>
                <a:gd name="T59" fmla="*/ 580 h 637"/>
                <a:gd name="T60" fmla="*/ 664 w 1205"/>
                <a:gd name="T61" fmla="*/ 615 h 637"/>
                <a:gd name="T62" fmla="*/ 526 w 1205"/>
                <a:gd name="T63" fmla="*/ 635 h 637"/>
                <a:gd name="T64" fmla="*/ 385 w 1205"/>
                <a:gd name="T65" fmla="*/ 635 h 637"/>
                <a:gd name="T66" fmla="*/ 241 w 1205"/>
                <a:gd name="T67" fmla="*/ 617 h 637"/>
                <a:gd name="T68" fmla="*/ 84 w 1205"/>
                <a:gd name="T69" fmla="*/ 581 h 637"/>
                <a:gd name="T70" fmla="*/ 1 w 1205"/>
                <a:gd name="T71" fmla="*/ 549 h 637"/>
                <a:gd name="T72" fmla="*/ 13 w 1205"/>
                <a:gd name="T73" fmla="*/ 526 h 637"/>
                <a:gd name="T74" fmla="*/ 36 w 1205"/>
                <a:gd name="T75" fmla="*/ 480 h 637"/>
                <a:gd name="T76" fmla="*/ 70 w 1205"/>
                <a:gd name="T77" fmla="*/ 421 h 637"/>
                <a:gd name="T78" fmla="*/ 115 w 1205"/>
                <a:gd name="T79" fmla="*/ 352 h 637"/>
                <a:gd name="T80" fmla="*/ 173 w 1205"/>
                <a:gd name="T81" fmla="*/ 277 h 637"/>
                <a:gd name="T82" fmla="*/ 242 w 1205"/>
                <a:gd name="T83" fmla="*/ 203 h 637"/>
                <a:gd name="T84" fmla="*/ 325 w 1205"/>
                <a:gd name="T85" fmla="*/ 133 h 637"/>
                <a:gd name="T86" fmla="*/ 420 w 1205"/>
                <a:gd name="T87" fmla="*/ 73 h 637"/>
                <a:gd name="T88" fmla="*/ 528 w 1205"/>
                <a:gd name="T89" fmla="*/ 28 h 637"/>
                <a:gd name="T90" fmla="*/ 648 w 1205"/>
                <a:gd name="T91" fmla="*/ 4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5" h="637">
                  <a:moveTo>
                    <a:pt x="714" y="0"/>
                  </a:moveTo>
                  <a:lnTo>
                    <a:pt x="771" y="2"/>
                  </a:lnTo>
                  <a:lnTo>
                    <a:pt x="830" y="10"/>
                  </a:lnTo>
                  <a:lnTo>
                    <a:pt x="892" y="23"/>
                  </a:lnTo>
                  <a:lnTo>
                    <a:pt x="956" y="41"/>
                  </a:lnTo>
                  <a:lnTo>
                    <a:pt x="1023" y="68"/>
                  </a:lnTo>
                  <a:lnTo>
                    <a:pt x="1091" y="99"/>
                  </a:lnTo>
                  <a:lnTo>
                    <a:pt x="1163" y="137"/>
                  </a:lnTo>
                  <a:lnTo>
                    <a:pt x="1159" y="140"/>
                  </a:lnTo>
                  <a:lnTo>
                    <a:pt x="1148" y="144"/>
                  </a:lnTo>
                  <a:lnTo>
                    <a:pt x="1133" y="151"/>
                  </a:lnTo>
                  <a:lnTo>
                    <a:pt x="1112" y="161"/>
                  </a:lnTo>
                  <a:lnTo>
                    <a:pt x="1085" y="172"/>
                  </a:lnTo>
                  <a:lnTo>
                    <a:pt x="1055" y="185"/>
                  </a:lnTo>
                  <a:lnTo>
                    <a:pt x="1021" y="200"/>
                  </a:lnTo>
                  <a:lnTo>
                    <a:pt x="985" y="216"/>
                  </a:lnTo>
                  <a:lnTo>
                    <a:pt x="944" y="231"/>
                  </a:lnTo>
                  <a:lnTo>
                    <a:pt x="903" y="248"/>
                  </a:lnTo>
                  <a:lnTo>
                    <a:pt x="859" y="264"/>
                  </a:lnTo>
                  <a:lnTo>
                    <a:pt x="816" y="280"/>
                  </a:lnTo>
                  <a:lnTo>
                    <a:pt x="771" y="295"/>
                  </a:lnTo>
                  <a:lnTo>
                    <a:pt x="727" y="309"/>
                  </a:lnTo>
                  <a:lnTo>
                    <a:pt x="684" y="322"/>
                  </a:lnTo>
                  <a:lnTo>
                    <a:pt x="640" y="332"/>
                  </a:lnTo>
                  <a:lnTo>
                    <a:pt x="601" y="340"/>
                  </a:lnTo>
                  <a:lnTo>
                    <a:pt x="563" y="347"/>
                  </a:lnTo>
                  <a:lnTo>
                    <a:pt x="528" y="350"/>
                  </a:lnTo>
                  <a:lnTo>
                    <a:pt x="532" y="350"/>
                  </a:lnTo>
                  <a:lnTo>
                    <a:pt x="542" y="350"/>
                  </a:lnTo>
                  <a:lnTo>
                    <a:pt x="558" y="350"/>
                  </a:lnTo>
                  <a:lnTo>
                    <a:pt x="580" y="350"/>
                  </a:lnTo>
                  <a:lnTo>
                    <a:pt x="613" y="350"/>
                  </a:lnTo>
                  <a:lnTo>
                    <a:pt x="652" y="349"/>
                  </a:lnTo>
                  <a:lnTo>
                    <a:pt x="698" y="348"/>
                  </a:lnTo>
                  <a:lnTo>
                    <a:pt x="746" y="345"/>
                  </a:lnTo>
                  <a:lnTo>
                    <a:pt x="799" y="341"/>
                  </a:lnTo>
                  <a:lnTo>
                    <a:pt x="854" y="335"/>
                  </a:lnTo>
                  <a:lnTo>
                    <a:pt x="909" y="328"/>
                  </a:lnTo>
                  <a:lnTo>
                    <a:pt x="965" y="319"/>
                  </a:lnTo>
                  <a:lnTo>
                    <a:pt x="1019" y="307"/>
                  </a:lnTo>
                  <a:lnTo>
                    <a:pt x="1071" y="293"/>
                  </a:lnTo>
                  <a:lnTo>
                    <a:pt x="1121" y="276"/>
                  </a:lnTo>
                  <a:lnTo>
                    <a:pt x="1165" y="256"/>
                  </a:lnTo>
                  <a:lnTo>
                    <a:pt x="1205" y="233"/>
                  </a:lnTo>
                  <a:lnTo>
                    <a:pt x="1203" y="237"/>
                  </a:lnTo>
                  <a:lnTo>
                    <a:pt x="1199" y="243"/>
                  </a:lnTo>
                  <a:lnTo>
                    <a:pt x="1191" y="256"/>
                  </a:lnTo>
                  <a:lnTo>
                    <a:pt x="1181" y="272"/>
                  </a:lnTo>
                  <a:lnTo>
                    <a:pt x="1167" y="292"/>
                  </a:lnTo>
                  <a:lnTo>
                    <a:pt x="1150" y="314"/>
                  </a:lnTo>
                  <a:lnTo>
                    <a:pt x="1130" y="337"/>
                  </a:lnTo>
                  <a:lnTo>
                    <a:pt x="1105" y="365"/>
                  </a:lnTo>
                  <a:lnTo>
                    <a:pt x="1078" y="392"/>
                  </a:lnTo>
                  <a:lnTo>
                    <a:pt x="1047" y="421"/>
                  </a:lnTo>
                  <a:lnTo>
                    <a:pt x="1012" y="450"/>
                  </a:lnTo>
                  <a:lnTo>
                    <a:pt x="974" y="477"/>
                  </a:lnTo>
                  <a:lnTo>
                    <a:pt x="932" y="506"/>
                  </a:lnTo>
                  <a:lnTo>
                    <a:pt x="886" y="532"/>
                  </a:lnTo>
                  <a:lnTo>
                    <a:pt x="837" y="557"/>
                  </a:lnTo>
                  <a:lnTo>
                    <a:pt x="783" y="580"/>
                  </a:lnTo>
                  <a:lnTo>
                    <a:pt x="725" y="598"/>
                  </a:lnTo>
                  <a:lnTo>
                    <a:pt x="664" y="615"/>
                  </a:lnTo>
                  <a:lnTo>
                    <a:pt x="597" y="627"/>
                  </a:lnTo>
                  <a:lnTo>
                    <a:pt x="526" y="635"/>
                  </a:lnTo>
                  <a:lnTo>
                    <a:pt x="452" y="637"/>
                  </a:lnTo>
                  <a:lnTo>
                    <a:pt x="385" y="635"/>
                  </a:lnTo>
                  <a:lnTo>
                    <a:pt x="314" y="628"/>
                  </a:lnTo>
                  <a:lnTo>
                    <a:pt x="241" y="617"/>
                  </a:lnTo>
                  <a:lnTo>
                    <a:pt x="164" y="602"/>
                  </a:lnTo>
                  <a:lnTo>
                    <a:pt x="84" y="581"/>
                  </a:lnTo>
                  <a:lnTo>
                    <a:pt x="0" y="553"/>
                  </a:lnTo>
                  <a:lnTo>
                    <a:pt x="1" y="549"/>
                  </a:lnTo>
                  <a:lnTo>
                    <a:pt x="5" y="540"/>
                  </a:lnTo>
                  <a:lnTo>
                    <a:pt x="13" y="526"/>
                  </a:lnTo>
                  <a:lnTo>
                    <a:pt x="22" y="505"/>
                  </a:lnTo>
                  <a:lnTo>
                    <a:pt x="36" y="480"/>
                  </a:lnTo>
                  <a:lnTo>
                    <a:pt x="51" y="453"/>
                  </a:lnTo>
                  <a:lnTo>
                    <a:pt x="70" y="421"/>
                  </a:lnTo>
                  <a:lnTo>
                    <a:pt x="91" y="387"/>
                  </a:lnTo>
                  <a:lnTo>
                    <a:pt x="115" y="352"/>
                  </a:lnTo>
                  <a:lnTo>
                    <a:pt x="143" y="314"/>
                  </a:lnTo>
                  <a:lnTo>
                    <a:pt x="173" y="277"/>
                  </a:lnTo>
                  <a:lnTo>
                    <a:pt x="207" y="239"/>
                  </a:lnTo>
                  <a:lnTo>
                    <a:pt x="242" y="203"/>
                  </a:lnTo>
                  <a:lnTo>
                    <a:pt x="283" y="166"/>
                  </a:lnTo>
                  <a:lnTo>
                    <a:pt x="325" y="133"/>
                  </a:lnTo>
                  <a:lnTo>
                    <a:pt x="371" y="102"/>
                  </a:lnTo>
                  <a:lnTo>
                    <a:pt x="420" y="73"/>
                  </a:lnTo>
                  <a:lnTo>
                    <a:pt x="473" y="48"/>
                  </a:lnTo>
                  <a:lnTo>
                    <a:pt x="528" y="28"/>
                  </a:lnTo>
                  <a:lnTo>
                    <a:pt x="587" y="13"/>
                  </a:lnTo>
                  <a:lnTo>
                    <a:pt x="648" y="4"/>
                  </a:lnTo>
                  <a:lnTo>
                    <a:pt x="714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12"/>
            <p:cNvSpPr/>
            <p:nvPr/>
          </p:nvSpPr>
          <p:spPr bwMode="auto">
            <a:xfrm>
              <a:off x="3476625" y="1219200"/>
              <a:ext cx="879475" cy="617538"/>
            </a:xfrm>
            <a:custGeom>
              <a:avLst/>
              <a:gdLst>
                <a:gd name="T0" fmla="*/ 204 w 554"/>
                <a:gd name="T1" fmla="*/ 2 h 389"/>
                <a:gd name="T2" fmla="*/ 263 w 554"/>
                <a:gd name="T3" fmla="*/ 8 h 389"/>
                <a:gd name="T4" fmla="*/ 323 w 554"/>
                <a:gd name="T5" fmla="*/ 25 h 389"/>
                <a:gd name="T6" fmla="*/ 382 w 554"/>
                <a:gd name="T7" fmla="*/ 54 h 389"/>
                <a:gd name="T8" fmla="*/ 437 w 554"/>
                <a:gd name="T9" fmla="*/ 97 h 389"/>
                <a:gd name="T10" fmla="*/ 486 w 554"/>
                <a:gd name="T11" fmla="*/ 156 h 389"/>
                <a:gd name="T12" fmla="*/ 525 w 554"/>
                <a:gd name="T13" fmla="*/ 235 h 389"/>
                <a:gd name="T14" fmla="*/ 554 w 554"/>
                <a:gd name="T15" fmla="*/ 334 h 389"/>
                <a:gd name="T16" fmla="*/ 541 w 554"/>
                <a:gd name="T17" fmla="*/ 329 h 389"/>
                <a:gd name="T18" fmla="*/ 508 w 554"/>
                <a:gd name="T19" fmla="*/ 313 h 389"/>
                <a:gd name="T20" fmla="*/ 461 w 554"/>
                <a:gd name="T21" fmla="*/ 291 h 389"/>
                <a:gd name="T22" fmla="*/ 406 w 554"/>
                <a:gd name="T23" fmla="*/ 262 h 389"/>
                <a:gd name="T24" fmla="*/ 349 w 554"/>
                <a:gd name="T25" fmla="*/ 230 h 389"/>
                <a:gd name="T26" fmla="*/ 297 w 554"/>
                <a:gd name="T27" fmla="*/ 195 h 389"/>
                <a:gd name="T28" fmla="*/ 258 w 554"/>
                <a:gd name="T29" fmla="*/ 161 h 389"/>
                <a:gd name="T30" fmla="*/ 266 w 554"/>
                <a:gd name="T31" fmla="*/ 171 h 389"/>
                <a:gd name="T32" fmla="*/ 287 w 554"/>
                <a:gd name="T33" fmla="*/ 195 h 389"/>
                <a:gd name="T34" fmla="*/ 319 w 554"/>
                <a:gd name="T35" fmla="*/ 231 h 389"/>
                <a:gd name="T36" fmla="*/ 361 w 554"/>
                <a:gd name="T37" fmla="*/ 271 h 389"/>
                <a:gd name="T38" fmla="*/ 407 w 554"/>
                <a:gd name="T39" fmla="*/ 312 h 389"/>
                <a:gd name="T40" fmla="*/ 457 w 554"/>
                <a:gd name="T41" fmla="*/ 349 h 389"/>
                <a:gd name="T42" fmla="*/ 506 w 554"/>
                <a:gd name="T43" fmla="*/ 375 h 389"/>
                <a:gd name="T44" fmla="*/ 527 w 554"/>
                <a:gd name="T45" fmla="*/ 384 h 389"/>
                <a:gd name="T46" fmla="*/ 505 w 554"/>
                <a:gd name="T47" fmla="*/ 388 h 389"/>
                <a:gd name="T48" fmla="*/ 462 w 554"/>
                <a:gd name="T49" fmla="*/ 389 h 389"/>
                <a:gd name="T50" fmla="*/ 412 w 554"/>
                <a:gd name="T51" fmla="*/ 387 h 389"/>
                <a:gd name="T52" fmla="*/ 353 w 554"/>
                <a:gd name="T53" fmla="*/ 376 h 389"/>
                <a:gd name="T54" fmla="*/ 289 w 554"/>
                <a:gd name="T55" fmla="*/ 354 h 389"/>
                <a:gd name="T56" fmla="*/ 221 w 554"/>
                <a:gd name="T57" fmla="*/ 317 h 389"/>
                <a:gd name="T58" fmla="*/ 153 w 554"/>
                <a:gd name="T59" fmla="*/ 262 h 389"/>
                <a:gd name="T60" fmla="*/ 88 w 554"/>
                <a:gd name="T61" fmla="*/ 188 h 389"/>
                <a:gd name="T62" fmla="*/ 27 w 554"/>
                <a:gd name="T63" fmla="*/ 88 h 389"/>
                <a:gd name="T64" fmla="*/ 4 w 554"/>
                <a:gd name="T65" fmla="*/ 27 h 389"/>
                <a:gd name="T66" fmla="*/ 30 w 554"/>
                <a:gd name="T67" fmla="*/ 19 h 389"/>
                <a:gd name="T68" fmla="*/ 77 w 554"/>
                <a:gd name="T69" fmla="*/ 8 h 389"/>
                <a:gd name="T70" fmla="*/ 140 w 554"/>
                <a:gd name="T71" fmla="*/ 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4" h="389">
                  <a:moveTo>
                    <a:pt x="175" y="0"/>
                  </a:moveTo>
                  <a:lnTo>
                    <a:pt x="204" y="2"/>
                  </a:lnTo>
                  <a:lnTo>
                    <a:pt x="233" y="4"/>
                  </a:lnTo>
                  <a:lnTo>
                    <a:pt x="263" y="8"/>
                  </a:lnTo>
                  <a:lnTo>
                    <a:pt x="293" y="16"/>
                  </a:lnTo>
                  <a:lnTo>
                    <a:pt x="323" y="25"/>
                  </a:lnTo>
                  <a:lnTo>
                    <a:pt x="353" y="38"/>
                  </a:lnTo>
                  <a:lnTo>
                    <a:pt x="382" y="54"/>
                  </a:lnTo>
                  <a:lnTo>
                    <a:pt x="411" y="74"/>
                  </a:lnTo>
                  <a:lnTo>
                    <a:pt x="437" y="97"/>
                  </a:lnTo>
                  <a:lnTo>
                    <a:pt x="463" y="125"/>
                  </a:lnTo>
                  <a:lnTo>
                    <a:pt x="486" y="156"/>
                  </a:lnTo>
                  <a:lnTo>
                    <a:pt x="506" y="193"/>
                  </a:lnTo>
                  <a:lnTo>
                    <a:pt x="525" y="235"/>
                  </a:lnTo>
                  <a:lnTo>
                    <a:pt x="541" y="282"/>
                  </a:lnTo>
                  <a:lnTo>
                    <a:pt x="554" y="334"/>
                  </a:lnTo>
                  <a:lnTo>
                    <a:pt x="550" y="333"/>
                  </a:lnTo>
                  <a:lnTo>
                    <a:pt x="541" y="329"/>
                  </a:lnTo>
                  <a:lnTo>
                    <a:pt x="526" y="322"/>
                  </a:lnTo>
                  <a:lnTo>
                    <a:pt x="508" y="313"/>
                  </a:lnTo>
                  <a:lnTo>
                    <a:pt x="486" y="303"/>
                  </a:lnTo>
                  <a:lnTo>
                    <a:pt x="461" y="291"/>
                  </a:lnTo>
                  <a:lnTo>
                    <a:pt x="433" y="277"/>
                  </a:lnTo>
                  <a:lnTo>
                    <a:pt x="406" y="262"/>
                  </a:lnTo>
                  <a:lnTo>
                    <a:pt x="377" y="247"/>
                  </a:lnTo>
                  <a:lnTo>
                    <a:pt x="349" y="230"/>
                  </a:lnTo>
                  <a:lnTo>
                    <a:pt x="322" y="213"/>
                  </a:lnTo>
                  <a:lnTo>
                    <a:pt x="297" y="195"/>
                  </a:lnTo>
                  <a:lnTo>
                    <a:pt x="276" y="178"/>
                  </a:lnTo>
                  <a:lnTo>
                    <a:pt x="258" y="161"/>
                  </a:lnTo>
                  <a:lnTo>
                    <a:pt x="259" y="164"/>
                  </a:lnTo>
                  <a:lnTo>
                    <a:pt x="266" y="171"/>
                  </a:lnTo>
                  <a:lnTo>
                    <a:pt x="275" y="182"/>
                  </a:lnTo>
                  <a:lnTo>
                    <a:pt x="287" y="195"/>
                  </a:lnTo>
                  <a:lnTo>
                    <a:pt x="302" y="213"/>
                  </a:lnTo>
                  <a:lnTo>
                    <a:pt x="319" y="231"/>
                  </a:lnTo>
                  <a:lnTo>
                    <a:pt x="339" y="250"/>
                  </a:lnTo>
                  <a:lnTo>
                    <a:pt x="361" y="271"/>
                  </a:lnTo>
                  <a:lnTo>
                    <a:pt x="383" y="292"/>
                  </a:lnTo>
                  <a:lnTo>
                    <a:pt x="407" y="312"/>
                  </a:lnTo>
                  <a:lnTo>
                    <a:pt x="432" y="332"/>
                  </a:lnTo>
                  <a:lnTo>
                    <a:pt x="457" y="349"/>
                  </a:lnTo>
                  <a:lnTo>
                    <a:pt x="482" y="363"/>
                  </a:lnTo>
                  <a:lnTo>
                    <a:pt x="506" y="375"/>
                  </a:lnTo>
                  <a:lnTo>
                    <a:pt x="531" y="384"/>
                  </a:lnTo>
                  <a:lnTo>
                    <a:pt x="527" y="384"/>
                  </a:lnTo>
                  <a:lnTo>
                    <a:pt x="520" y="385"/>
                  </a:lnTo>
                  <a:lnTo>
                    <a:pt x="505" y="388"/>
                  </a:lnTo>
                  <a:lnTo>
                    <a:pt x="486" y="389"/>
                  </a:lnTo>
                  <a:lnTo>
                    <a:pt x="462" y="389"/>
                  </a:lnTo>
                  <a:lnTo>
                    <a:pt x="438" y="389"/>
                  </a:lnTo>
                  <a:lnTo>
                    <a:pt x="412" y="387"/>
                  </a:lnTo>
                  <a:lnTo>
                    <a:pt x="383" y="383"/>
                  </a:lnTo>
                  <a:lnTo>
                    <a:pt x="353" y="376"/>
                  </a:lnTo>
                  <a:lnTo>
                    <a:pt x="322" y="367"/>
                  </a:lnTo>
                  <a:lnTo>
                    <a:pt x="289" y="354"/>
                  </a:lnTo>
                  <a:lnTo>
                    <a:pt x="255" y="338"/>
                  </a:lnTo>
                  <a:lnTo>
                    <a:pt x="221" y="317"/>
                  </a:lnTo>
                  <a:lnTo>
                    <a:pt x="187" y="292"/>
                  </a:lnTo>
                  <a:lnTo>
                    <a:pt x="153" y="262"/>
                  </a:lnTo>
                  <a:lnTo>
                    <a:pt x="119" y="228"/>
                  </a:lnTo>
                  <a:lnTo>
                    <a:pt x="88" y="188"/>
                  </a:lnTo>
                  <a:lnTo>
                    <a:pt x="56" y="141"/>
                  </a:lnTo>
                  <a:lnTo>
                    <a:pt x="27" y="88"/>
                  </a:lnTo>
                  <a:lnTo>
                    <a:pt x="0" y="28"/>
                  </a:lnTo>
                  <a:lnTo>
                    <a:pt x="4" y="27"/>
                  </a:lnTo>
                  <a:lnTo>
                    <a:pt x="14" y="23"/>
                  </a:lnTo>
                  <a:lnTo>
                    <a:pt x="30" y="19"/>
                  </a:lnTo>
                  <a:lnTo>
                    <a:pt x="51" y="14"/>
                  </a:lnTo>
                  <a:lnTo>
                    <a:pt x="77" y="8"/>
                  </a:lnTo>
                  <a:lnTo>
                    <a:pt x="107" y="4"/>
                  </a:lnTo>
                  <a:lnTo>
                    <a:pt x="140" y="2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13"/>
            <p:cNvSpPr/>
            <p:nvPr/>
          </p:nvSpPr>
          <p:spPr bwMode="auto">
            <a:xfrm>
              <a:off x="5186363" y="7938"/>
              <a:ext cx="501650" cy="1000125"/>
            </a:xfrm>
            <a:custGeom>
              <a:avLst/>
              <a:gdLst>
                <a:gd name="T0" fmla="*/ 70 w 316"/>
                <a:gd name="T1" fmla="*/ 2 h 630"/>
                <a:gd name="T2" fmla="*/ 88 w 316"/>
                <a:gd name="T3" fmla="*/ 11 h 630"/>
                <a:gd name="T4" fmla="*/ 118 w 316"/>
                <a:gd name="T5" fmla="*/ 32 h 630"/>
                <a:gd name="T6" fmla="*/ 156 w 316"/>
                <a:gd name="T7" fmla="*/ 60 h 630"/>
                <a:gd name="T8" fmla="*/ 198 w 316"/>
                <a:gd name="T9" fmla="*/ 100 h 630"/>
                <a:gd name="T10" fmla="*/ 240 w 316"/>
                <a:gd name="T11" fmla="*/ 148 h 630"/>
                <a:gd name="T12" fmla="*/ 276 w 316"/>
                <a:gd name="T13" fmla="*/ 204 h 630"/>
                <a:gd name="T14" fmla="*/ 303 w 316"/>
                <a:gd name="T15" fmla="*/ 270 h 630"/>
                <a:gd name="T16" fmla="*/ 316 w 316"/>
                <a:gd name="T17" fmla="*/ 345 h 630"/>
                <a:gd name="T18" fmla="*/ 309 w 316"/>
                <a:gd name="T19" fmla="*/ 426 h 630"/>
                <a:gd name="T20" fmla="*/ 279 w 316"/>
                <a:gd name="T21" fmla="*/ 516 h 630"/>
                <a:gd name="T22" fmla="*/ 222 w 316"/>
                <a:gd name="T23" fmla="*/ 613 h 630"/>
                <a:gd name="T24" fmla="*/ 218 w 316"/>
                <a:gd name="T25" fmla="*/ 601 h 630"/>
                <a:gd name="T26" fmla="*/ 206 w 316"/>
                <a:gd name="T27" fmla="*/ 566 h 630"/>
                <a:gd name="T28" fmla="*/ 190 w 316"/>
                <a:gd name="T29" fmla="*/ 516 h 630"/>
                <a:gd name="T30" fmla="*/ 173 w 316"/>
                <a:gd name="T31" fmla="*/ 456 h 630"/>
                <a:gd name="T32" fmla="*/ 159 w 316"/>
                <a:gd name="T33" fmla="*/ 393 h 630"/>
                <a:gd name="T34" fmla="*/ 148 w 316"/>
                <a:gd name="T35" fmla="*/ 331 h 630"/>
                <a:gd name="T36" fmla="*/ 146 w 316"/>
                <a:gd name="T37" fmla="*/ 279 h 630"/>
                <a:gd name="T38" fmla="*/ 143 w 316"/>
                <a:gd name="T39" fmla="*/ 295 h 630"/>
                <a:gd name="T40" fmla="*/ 139 w 316"/>
                <a:gd name="T41" fmla="*/ 337 h 630"/>
                <a:gd name="T42" fmla="*/ 136 w 316"/>
                <a:gd name="T43" fmla="*/ 397 h 630"/>
                <a:gd name="T44" fmla="*/ 138 w 316"/>
                <a:gd name="T45" fmla="*/ 468 h 630"/>
                <a:gd name="T46" fmla="*/ 144 w 316"/>
                <a:gd name="T47" fmla="*/ 538 h 630"/>
                <a:gd name="T48" fmla="*/ 159 w 316"/>
                <a:gd name="T49" fmla="*/ 604 h 630"/>
                <a:gd name="T50" fmla="*/ 169 w 316"/>
                <a:gd name="T51" fmla="*/ 629 h 630"/>
                <a:gd name="T52" fmla="*/ 155 w 316"/>
                <a:gd name="T53" fmla="*/ 618 h 630"/>
                <a:gd name="T54" fmla="*/ 130 w 316"/>
                <a:gd name="T55" fmla="*/ 596 h 630"/>
                <a:gd name="T56" fmla="*/ 100 w 316"/>
                <a:gd name="T57" fmla="*/ 562 h 630"/>
                <a:gd name="T58" fmla="*/ 68 w 316"/>
                <a:gd name="T59" fmla="*/ 517 h 630"/>
                <a:gd name="T60" fmla="*/ 38 w 316"/>
                <a:gd name="T61" fmla="*/ 461 h 630"/>
                <a:gd name="T62" fmla="*/ 15 w 316"/>
                <a:gd name="T63" fmla="*/ 393 h 630"/>
                <a:gd name="T64" fmla="*/ 2 w 316"/>
                <a:gd name="T65" fmla="*/ 313 h 630"/>
                <a:gd name="T66" fmla="*/ 3 w 316"/>
                <a:gd name="T67" fmla="*/ 220 h 630"/>
                <a:gd name="T68" fmla="*/ 24 w 316"/>
                <a:gd name="T69" fmla="*/ 117 h 630"/>
                <a:gd name="T70" fmla="*/ 68 w 316"/>
                <a:gd name="T71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6" h="630">
                  <a:moveTo>
                    <a:pt x="68" y="0"/>
                  </a:moveTo>
                  <a:lnTo>
                    <a:pt x="70" y="2"/>
                  </a:lnTo>
                  <a:lnTo>
                    <a:pt x="78" y="5"/>
                  </a:lnTo>
                  <a:lnTo>
                    <a:pt x="88" y="11"/>
                  </a:lnTo>
                  <a:lnTo>
                    <a:pt x="101" y="20"/>
                  </a:lnTo>
                  <a:lnTo>
                    <a:pt x="118" y="32"/>
                  </a:lnTo>
                  <a:lnTo>
                    <a:pt x="136" y="45"/>
                  </a:lnTo>
                  <a:lnTo>
                    <a:pt x="156" y="60"/>
                  </a:lnTo>
                  <a:lnTo>
                    <a:pt x="177" y="79"/>
                  </a:lnTo>
                  <a:lnTo>
                    <a:pt x="198" y="100"/>
                  </a:lnTo>
                  <a:lnTo>
                    <a:pt x="220" y="123"/>
                  </a:lnTo>
                  <a:lnTo>
                    <a:pt x="240" y="148"/>
                  </a:lnTo>
                  <a:lnTo>
                    <a:pt x="259" y="176"/>
                  </a:lnTo>
                  <a:lnTo>
                    <a:pt x="276" y="204"/>
                  </a:lnTo>
                  <a:lnTo>
                    <a:pt x="291" y="236"/>
                  </a:lnTo>
                  <a:lnTo>
                    <a:pt x="303" y="270"/>
                  </a:lnTo>
                  <a:lnTo>
                    <a:pt x="312" y="307"/>
                  </a:lnTo>
                  <a:lnTo>
                    <a:pt x="316" y="345"/>
                  </a:lnTo>
                  <a:lnTo>
                    <a:pt x="314" y="384"/>
                  </a:lnTo>
                  <a:lnTo>
                    <a:pt x="309" y="426"/>
                  </a:lnTo>
                  <a:lnTo>
                    <a:pt x="297" y="470"/>
                  </a:lnTo>
                  <a:lnTo>
                    <a:pt x="279" y="516"/>
                  </a:lnTo>
                  <a:lnTo>
                    <a:pt x="254" y="563"/>
                  </a:lnTo>
                  <a:lnTo>
                    <a:pt x="222" y="613"/>
                  </a:lnTo>
                  <a:lnTo>
                    <a:pt x="220" y="610"/>
                  </a:lnTo>
                  <a:lnTo>
                    <a:pt x="218" y="601"/>
                  </a:lnTo>
                  <a:lnTo>
                    <a:pt x="212" y="585"/>
                  </a:lnTo>
                  <a:lnTo>
                    <a:pt x="206" y="566"/>
                  </a:lnTo>
                  <a:lnTo>
                    <a:pt x="198" y="542"/>
                  </a:lnTo>
                  <a:lnTo>
                    <a:pt x="190" y="516"/>
                  </a:lnTo>
                  <a:lnTo>
                    <a:pt x="182" y="487"/>
                  </a:lnTo>
                  <a:lnTo>
                    <a:pt x="173" y="456"/>
                  </a:lnTo>
                  <a:lnTo>
                    <a:pt x="165" y="424"/>
                  </a:lnTo>
                  <a:lnTo>
                    <a:pt x="159" y="393"/>
                  </a:lnTo>
                  <a:lnTo>
                    <a:pt x="152" y="362"/>
                  </a:lnTo>
                  <a:lnTo>
                    <a:pt x="148" y="331"/>
                  </a:lnTo>
                  <a:lnTo>
                    <a:pt x="146" y="304"/>
                  </a:lnTo>
                  <a:lnTo>
                    <a:pt x="146" y="279"/>
                  </a:lnTo>
                  <a:lnTo>
                    <a:pt x="144" y="283"/>
                  </a:lnTo>
                  <a:lnTo>
                    <a:pt x="143" y="295"/>
                  </a:lnTo>
                  <a:lnTo>
                    <a:pt x="142" y="313"/>
                  </a:lnTo>
                  <a:lnTo>
                    <a:pt x="139" y="337"/>
                  </a:lnTo>
                  <a:lnTo>
                    <a:pt x="138" y="365"/>
                  </a:lnTo>
                  <a:lnTo>
                    <a:pt x="136" y="397"/>
                  </a:lnTo>
                  <a:lnTo>
                    <a:pt x="136" y="431"/>
                  </a:lnTo>
                  <a:lnTo>
                    <a:pt x="138" y="468"/>
                  </a:lnTo>
                  <a:lnTo>
                    <a:pt x="139" y="503"/>
                  </a:lnTo>
                  <a:lnTo>
                    <a:pt x="144" y="538"/>
                  </a:lnTo>
                  <a:lnTo>
                    <a:pt x="150" y="572"/>
                  </a:lnTo>
                  <a:lnTo>
                    <a:pt x="159" y="604"/>
                  </a:lnTo>
                  <a:lnTo>
                    <a:pt x="170" y="630"/>
                  </a:lnTo>
                  <a:lnTo>
                    <a:pt x="169" y="629"/>
                  </a:lnTo>
                  <a:lnTo>
                    <a:pt x="164" y="625"/>
                  </a:lnTo>
                  <a:lnTo>
                    <a:pt x="155" y="618"/>
                  </a:lnTo>
                  <a:lnTo>
                    <a:pt x="144" y="608"/>
                  </a:lnTo>
                  <a:lnTo>
                    <a:pt x="130" y="596"/>
                  </a:lnTo>
                  <a:lnTo>
                    <a:pt x="115" y="580"/>
                  </a:lnTo>
                  <a:lnTo>
                    <a:pt x="100" y="562"/>
                  </a:lnTo>
                  <a:lnTo>
                    <a:pt x="84" y="541"/>
                  </a:lnTo>
                  <a:lnTo>
                    <a:pt x="68" y="517"/>
                  </a:lnTo>
                  <a:lnTo>
                    <a:pt x="53" y="491"/>
                  </a:lnTo>
                  <a:lnTo>
                    <a:pt x="38" y="461"/>
                  </a:lnTo>
                  <a:lnTo>
                    <a:pt x="25" y="428"/>
                  </a:lnTo>
                  <a:lnTo>
                    <a:pt x="15" y="393"/>
                  </a:lnTo>
                  <a:lnTo>
                    <a:pt x="7" y="354"/>
                  </a:lnTo>
                  <a:lnTo>
                    <a:pt x="2" y="313"/>
                  </a:lnTo>
                  <a:lnTo>
                    <a:pt x="0" y="269"/>
                  </a:lnTo>
                  <a:lnTo>
                    <a:pt x="3" y="220"/>
                  </a:lnTo>
                  <a:lnTo>
                    <a:pt x="11" y="170"/>
                  </a:lnTo>
                  <a:lnTo>
                    <a:pt x="24" y="117"/>
                  </a:lnTo>
                  <a:lnTo>
                    <a:pt x="42" y="5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14"/>
            <p:cNvSpPr/>
            <p:nvPr/>
          </p:nvSpPr>
          <p:spPr bwMode="auto">
            <a:xfrm>
              <a:off x="7404100" y="506413"/>
              <a:ext cx="515938" cy="985838"/>
            </a:xfrm>
            <a:custGeom>
              <a:avLst/>
              <a:gdLst>
                <a:gd name="T0" fmla="*/ 225 w 325"/>
                <a:gd name="T1" fmla="*/ 3 h 621"/>
                <a:gd name="T2" fmla="*/ 237 w 325"/>
                <a:gd name="T3" fmla="*/ 19 h 621"/>
                <a:gd name="T4" fmla="*/ 255 w 325"/>
                <a:gd name="T5" fmla="*/ 50 h 621"/>
                <a:gd name="T6" fmla="*/ 278 w 325"/>
                <a:gd name="T7" fmla="*/ 93 h 621"/>
                <a:gd name="T8" fmla="*/ 299 w 325"/>
                <a:gd name="T9" fmla="*/ 146 h 621"/>
                <a:gd name="T10" fmla="*/ 317 w 325"/>
                <a:gd name="T11" fmla="*/ 207 h 621"/>
                <a:gd name="T12" fmla="*/ 325 w 325"/>
                <a:gd name="T13" fmla="*/ 274 h 621"/>
                <a:gd name="T14" fmla="*/ 321 w 325"/>
                <a:gd name="T15" fmla="*/ 345 h 621"/>
                <a:gd name="T16" fmla="*/ 301 w 325"/>
                <a:gd name="T17" fmla="*/ 418 h 621"/>
                <a:gd name="T18" fmla="*/ 261 w 325"/>
                <a:gd name="T19" fmla="*/ 489 h 621"/>
                <a:gd name="T20" fmla="*/ 195 w 325"/>
                <a:gd name="T21" fmla="*/ 558 h 621"/>
                <a:gd name="T22" fmla="*/ 102 w 325"/>
                <a:gd name="T23" fmla="*/ 621 h 621"/>
                <a:gd name="T24" fmla="*/ 104 w 325"/>
                <a:gd name="T25" fmla="*/ 605 h 621"/>
                <a:gd name="T26" fmla="*/ 109 w 325"/>
                <a:gd name="T27" fmla="*/ 565 h 621"/>
                <a:gd name="T28" fmla="*/ 117 w 325"/>
                <a:gd name="T29" fmla="*/ 506 h 621"/>
                <a:gd name="T30" fmla="*/ 128 w 325"/>
                <a:gd name="T31" fmla="*/ 439 h 621"/>
                <a:gd name="T32" fmla="*/ 144 w 325"/>
                <a:gd name="T33" fmla="*/ 371 h 621"/>
                <a:gd name="T34" fmla="*/ 164 w 325"/>
                <a:gd name="T35" fmla="*/ 311 h 621"/>
                <a:gd name="T36" fmla="*/ 173 w 325"/>
                <a:gd name="T37" fmla="*/ 290 h 621"/>
                <a:gd name="T38" fmla="*/ 160 w 325"/>
                <a:gd name="T39" fmla="*/ 312 h 621"/>
                <a:gd name="T40" fmla="*/ 136 w 325"/>
                <a:gd name="T41" fmla="*/ 351 h 621"/>
                <a:gd name="T42" fmla="*/ 109 w 325"/>
                <a:gd name="T43" fmla="*/ 405 h 621"/>
                <a:gd name="T44" fmla="*/ 83 w 325"/>
                <a:gd name="T45" fmla="*/ 465 h 621"/>
                <a:gd name="T46" fmla="*/ 60 w 325"/>
                <a:gd name="T47" fmla="*/ 528 h 621"/>
                <a:gd name="T48" fmla="*/ 49 w 325"/>
                <a:gd name="T49" fmla="*/ 587 h 621"/>
                <a:gd name="T50" fmla="*/ 47 w 325"/>
                <a:gd name="T51" fmla="*/ 612 h 621"/>
                <a:gd name="T52" fmla="*/ 37 w 325"/>
                <a:gd name="T53" fmla="*/ 591 h 621"/>
                <a:gd name="T54" fmla="*/ 21 w 325"/>
                <a:gd name="T55" fmla="*/ 550 h 621"/>
                <a:gd name="T56" fmla="*/ 7 w 325"/>
                <a:gd name="T57" fmla="*/ 493 h 621"/>
                <a:gd name="T58" fmla="*/ 0 w 325"/>
                <a:gd name="T59" fmla="*/ 422 h 621"/>
                <a:gd name="T60" fmla="*/ 7 w 325"/>
                <a:gd name="T61" fmla="*/ 339 h 621"/>
                <a:gd name="T62" fmla="*/ 33 w 325"/>
                <a:gd name="T63" fmla="*/ 249 h 621"/>
                <a:gd name="T64" fmla="*/ 85 w 325"/>
                <a:gd name="T65" fmla="*/ 151 h 621"/>
                <a:gd name="T66" fmla="*/ 168 w 325"/>
                <a:gd name="T67" fmla="*/ 5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5" h="621">
                  <a:moveTo>
                    <a:pt x="224" y="0"/>
                  </a:moveTo>
                  <a:lnTo>
                    <a:pt x="225" y="3"/>
                  </a:lnTo>
                  <a:lnTo>
                    <a:pt x="229" y="8"/>
                  </a:lnTo>
                  <a:lnTo>
                    <a:pt x="237" y="19"/>
                  </a:lnTo>
                  <a:lnTo>
                    <a:pt x="245" y="33"/>
                  </a:lnTo>
                  <a:lnTo>
                    <a:pt x="255" y="50"/>
                  </a:lnTo>
                  <a:lnTo>
                    <a:pt x="266" y="70"/>
                  </a:lnTo>
                  <a:lnTo>
                    <a:pt x="278" y="93"/>
                  </a:lnTo>
                  <a:lnTo>
                    <a:pt x="288" y="118"/>
                  </a:lnTo>
                  <a:lnTo>
                    <a:pt x="299" y="146"/>
                  </a:lnTo>
                  <a:lnTo>
                    <a:pt x="309" y="176"/>
                  </a:lnTo>
                  <a:lnTo>
                    <a:pt x="317" y="207"/>
                  </a:lnTo>
                  <a:lnTo>
                    <a:pt x="322" y="240"/>
                  </a:lnTo>
                  <a:lnTo>
                    <a:pt x="325" y="274"/>
                  </a:lnTo>
                  <a:lnTo>
                    <a:pt x="325" y="309"/>
                  </a:lnTo>
                  <a:lnTo>
                    <a:pt x="321" y="345"/>
                  </a:lnTo>
                  <a:lnTo>
                    <a:pt x="314" y="381"/>
                  </a:lnTo>
                  <a:lnTo>
                    <a:pt x="301" y="418"/>
                  </a:lnTo>
                  <a:lnTo>
                    <a:pt x="284" y="453"/>
                  </a:lnTo>
                  <a:lnTo>
                    <a:pt x="261" y="489"/>
                  </a:lnTo>
                  <a:lnTo>
                    <a:pt x="232" y="524"/>
                  </a:lnTo>
                  <a:lnTo>
                    <a:pt x="195" y="558"/>
                  </a:lnTo>
                  <a:lnTo>
                    <a:pt x="152" y="590"/>
                  </a:lnTo>
                  <a:lnTo>
                    <a:pt x="102" y="621"/>
                  </a:lnTo>
                  <a:lnTo>
                    <a:pt x="102" y="617"/>
                  </a:lnTo>
                  <a:lnTo>
                    <a:pt x="104" y="605"/>
                  </a:lnTo>
                  <a:lnTo>
                    <a:pt x="106" y="588"/>
                  </a:lnTo>
                  <a:lnTo>
                    <a:pt x="109" y="565"/>
                  </a:lnTo>
                  <a:lnTo>
                    <a:pt x="113" y="537"/>
                  </a:lnTo>
                  <a:lnTo>
                    <a:pt x="117" y="506"/>
                  </a:lnTo>
                  <a:lnTo>
                    <a:pt x="122" y="473"/>
                  </a:lnTo>
                  <a:lnTo>
                    <a:pt x="128" y="439"/>
                  </a:lnTo>
                  <a:lnTo>
                    <a:pt x="136" y="404"/>
                  </a:lnTo>
                  <a:lnTo>
                    <a:pt x="144" y="371"/>
                  </a:lnTo>
                  <a:lnTo>
                    <a:pt x="153" y="339"/>
                  </a:lnTo>
                  <a:lnTo>
                    <a:pt x="164" y="311"/>
                  </a:lnTo>
                  <a:lnTo>
                    <a:pt x="174" y="286"/>
                  </a:lnTo>
                  <a:lnTo>
                    <a:pt x="173" y="290"/>
                  </a:lnTo>
                  <a:lnTo>
                    <a:pt x="168" y="298"/>
                  </a:lnTo>
                  <a:lnTo>
                    <a:pt x="160" y="312"/>
                  </a:lnTo>
                  <a:lnTo>
                    <a:pt x="148" y="330"/>
                  </a:lnTo>
                  <a:lnTo>
                    <a:pt x="136" y="351"/>
                  </a:lnTo>
                  <a:lnTo>
                    <a:pt x="123" y="377"/>
                  </a:lnTo>
                  <a:lnTo>
                    <a:pt x="109" y="405"/>
                  </a:lnTo>
                  <a:lnTo>
                    <a:pt x="96" y="434"/>
                  </a:lnTo>
                  <a:lnTo>
                    <a:pt x="83" y="465"/>
                  </a:lnTo>
                  <a:lnTo>
                    <a:pt x="71" y="497"/>
                  </a:lnTo>
                  <a:lnTo>
                    <a:pt x="60" y="528"/>
                  </a:lnTo>
                  <a:lnTo>
                    <a:pt x="54" y="558"/>
                  </a:lnTo>
                  <a:lnTo>
                    <a:pt x="49" y="587"/>
                  </a:lnTo>
                  <a:lnTo>
                    <a:pt x="49" y="614"/>
                  </a:lnTo>
                  <a:lnTo>
                    <a:pt x="47" y="612"/>
                  </a:lnTo>
                  <a:lnTo>
                    <a:pt x="42" y="604"/>
                  </a:lnTo>
                  <a:lnTo>
                    <a:pt x="37" y="591"/>
                  </a:lnTo>
                  <a:lnTo>
                    <a:pt x="29" y="572"/>
                  </a:lnTo>
                  <a:lnTo>
                    <a:pt x="21" y="550"/>
                  </a:lnTo>
                  <a:lnTo>
                    <a:pt x="13" y="523"/>
                  </a:lnTo>
                  <a:lnTo>
                    <a:pt x="7" y="493"/>
                  </a:lnTo>
                  <a:lnTo>
                    <a:pt x="3" y="459"/>
                  </a:lnTo>
                  <a:lnTo>
                    <a:pt x="0" y="422"/>
                  </a:lnTo>
                  <a:lnTo>
                    <a:pt x="1" y="381"/>
                  </a:lnTo>
                  <a:lnTo>
                    <a:pt x="7" y="339"/>
                  </a:lnTo>
                  <a:lnTo>
                    <a:pt x="17" y="295"/>
                  </a:lnTo>
                  <a:lnTo>
                    <a:pt x="33" y="249"/>
                  </a:lnTo>
                  <a:lnTo>
                    <a:pt x="55" y="201"/>
                  </a:lnTo>
                  <a:lnTo>
                    <a:pt x="85" y="151"/>
                  </a:lnTo>
                  <a:lnTo>
                    <a:pt x="122" y="101"/>
                  </a:lnTo>
                  <a:lnTo>
                    <a:pt x="168" y="51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15"/>
            <p:cNvSpPr/>
            <p:nvPr/>
          </p:nvSpPr>
          <p:spPr bwMode="auto">
            <a:xfrm>
              <a:off x="7605713" y="4249738"/>
              <a:ext cx="1366838" cy="687388"/>
            </a:xfrm>
            <a:custGeom>
              <a:avLst/>
              <a:gdLst>
                <a:gd name="T0" fmla="*/ 365 w 861"/>
                <a:gd name="T1" fmla="*/ 1 h 433"/>
                <a:gd name="T2" fmla="*/ 465 w 861"/>
                <a:gd name="T3" fmla="*/ 17 h 433"/>
                <a:gd name="T4" fmla="*/ 571 w 861"/>
                <a:gd name="T5" fmla="*/ 54 h 433"/>
                <a:gd name="T6" fmla="*/ 683 w 861"/>
                <a:gd name="T7" fmla="*/ 114 h 433"/>
                <a:gd name="T8" fmla="*/ 801 w 861"/>
                <a:gd name="T9" fmla="*/ 203 h 433"/>
                <a:gd name="T10" fmla="*/ 859 w 861"/>
                <a:gd name="T11" fmla="*/ 262 h 433"/>
                <a:gd name="T12" fmla="*/ 841 w 861"/>
                <a:gd name="T13" fmla="*/ 278 h 433"/>
                <a:gd name="T14" fmla="*/ 803 w 861"/>
                <a:gd name="T15" fmla="*/ 305 h 433"/>
                <a:gd name="T16" fmla="*/ 752 w 861"/>
                <a:gd name="T17" fmla="*/ 338 h 433"/>
                <a:gd name="T18" fmla="*/ 686 w 861"/>
                <a:gd name="T19" fmla="*/ 373 h 433"/>
                <a:gd name="T20" fmla="*/ 610 w 861"/>
                <a:gd name="T21" fmla="*/ 403 h 433"/>
                <a:gd name="T22" fmla="*/ 526 w 861"/>
                <a:gd name="T23" fmla="*/ 426 h 433"/>
                <a:gd name="T24" fmla="*/ 435 w 861"/>
                <a:gd name="T25" fmla="*/ 433 h 433"/>
                <a:gd name="T26" fmla="*/ 348 w 861"/>
                <a:gd name="T27" fmla="*/ 426 h 433"/>
                <a:gd name="T28" fmla="*/ 261 w 861"/>
                <a:gd name="T29" fmla="*/ 398 h 433"/>
                <a:gd name="T30" fmla="*/ 172 w 861"/>
                <a:gd name="T31" fmla="*/ 348 h 433"/>
                <a:gd name="T32" fmla="*/ 84 w 861"/>
                <a:gd name="T33" fmla="*/ 271 h 433"/>
                <a:gd name="T34" fmla="*/ 0 w 861"/>
                <a:gd name="T35" fmla="*/ 165 h 433"/>
                <a:gd name="T36" fmla="*/ 18 w 861"/>
                <a:gd name="T37" fmla="*/ 165 h 433"/>
                <a:gd name="T38" fmla="*/ 68 w 861"/>
                <a:gd name="T39" fmla="*/ 166 h 433"/>
                <a:gd name="T40" fmla="*/ 140 w 861"/>
                <a:gd name="T41" fmla="*/ 170 h 433"/>
                <a:gd name="T42" fmla="*/ 225 w 861"/>
                <a:gd name="T43" fmla="*/ 177 h 433"/>
                <a:gd name="T44" fmla="*/ 314 w 861"/>
                <a:gd name="T45" fmla="*/ 189 h 433"/>
                <a:gd name="T46" fmla="*/ 397 w 861"/>
                <a:gd name="T47" fmla="*/ 204 h 433"/>
                <a:gd name="T48" fmla="*/ 466 w 861"/>
                <a:gd name="T49" fmla="*/ 225 h 433"/>
                <a:gd name="T50" fmla="*/ 454 w 861"/>
                <a:gd name="T51" fmla="*/ 220 h 433"/>
                <a:gd name="T52" fmla="*/ 423 w 861"/>
                <a:gd name="T53" fmla="*/ 204 h 433"/>
                <a:gd name="T54" fmla="*/ 376 w 861"/>
                <a:gd name="T55" fmla="*/ 182 h 433"/>
                <a:gd name="T56" fmla="*/ 316 w 861"/>
                <a:gd name="T57" fmla="*/ 157 h 433"/>
                <a:gd name="T58" fmla="*/ 247 w 861"/>
                <a:gd name="T59" fmla="*/ 132 h 433"/>
                <a:gd name="T60" fmla="*/ 177 w 861"/>
                <a:gd name="T61" fmla="*/ 110 h 433"/>
                <a:gd name="T62" fmla="*/ 105 w 861"/>
                <a:gd name="T63" fmla="*/ 94 h 433"/>
                <a:gd name="T64" fmla="*/ 38 w 861"/>
                <a:gd name="T65" fmla="*/ 89 h 433"/>
                <a:gd name="T66" fmla="*/ 5 w 861"/>
                <a:gd name="T67" fmla="*/ 89 h 433"/>
                <a:gd name="T68" fmla="*/ 25 w 861"/>
                <a:gd name="T69" fmla="*/ 77 h 433"/>
                <a:gd name="T70" fmla="*/ 63 w 861"/>
                <a:gd name="T71" fmla="*/ 56 h 433"/>
                <a:gd name="T72" fmla="*/ 119 w 861"/>
                <a:gd name="T73" fmla="*/ 34 h 433"/>
                <a:gd name="T74" fmla="*/ 189 w 861"/>
                <a:gd name="T75" fmla="*/ 14 h 433"/>
                <a:gd name="T76" fmla="*/ 272 w 861"/>
                <a:gd name="T77" fmla="*/ 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1" h="433">
                  <a:moveTo>
                    <a:pt x="318" y="0"/>
                  </a:moveTo>
                  <a:lnTo>
                    <a:pt x="365" y="1"/>
                  </a:lnTo>
                  <a:lnTo>
                    <a:pt x="414" y="7"/>
                  </a:lnTo>
                  <a:lnTo>
                    <a:pt x="465" y="17"/>
                  </a:lnTo>
                  <a:lnTo>
                    <a:pt x="517" y="33"/>
                  </a:lnTo>
                  <a:lnTo>
                    <a:pt x="571" y="54"/>
                  </a:lnTo>
                  <a:lnTo>
                    <a:pt x="627" y="80"/>
                  </a:lnTo>
                  <a:lnTo>
                    <a:pt x="683" y="114"/>
                  </a:lnTo>
                  <a:lnTo>
                    <a:pt x="742" y="155"/>
                  </a:lnTo>
                  <a:lnTo>
                    <a:pt x="801" y="203"/>
                  </a:lnTo>
                  <a:lnTo>
                    <a:pt x="861" y="259"/>
                  </a:lnTo>
                  <a:lnTo>
                    <a:pt x="859" y="262"/>
                  </a:lnTo>
                  <a:lnTo>
                    <a:pt x="852" y="268"/>
                  </a:lnTo>
                  <a:lnTo>
                    <a:pt x="841" y="278"/>
                  </a:lnTo>
                  <a:lnTo>
                    <a:pt x="824" y="291"/>
                  </a:lnTo>
                  <a:lnTo>
                    <a:pt x="803" y="305"/>
                  </a:lnTo>
                  <a:lnTo>
                    <a:pt x="779" y="321"/>
                  </a:lnTo>
                  <a:lnTo>
                    <a:pt x="752" y="338"/>
                  </a:lnTo>
                  <a:lnTo>
                    <a:pt x="720" y="355"/>
                  </a:lnTo>
                  <a:lnTo>
                    <a:pt x="686" y="373"/>
                  </a:lnTo>
                  <a:lnTo>
                    <a:pt x="649" y="389"/>
                  </a:lnTo>
                  <a:lnTo>
                    <a:pt x="610" y="403"/>
                  </a:lnTo>
                  <a:lnTo>
                    <a:pt x="570" y="416"/>
                  </a:lnTo>
                  <a:lnTo>
                    <a:pt x="526" y="426"/>
                  </a:lnTo>
                  <a:lnTo>
                    <a:pt x="482" y="432"/>
                  </a:lnTo>
                  <a:lnTo>
                    <a:pt x="435" y="433"/>
                  </a:lnTo>
                  <a:lnTo>
                    <a:pt x="393" y="432"/>
                  </a:lnTo>
                  <a:lnTo>
                    <a:pt x="348" y="426"/>
                  </a:lnTo>
                  <a:lnTo>
                    <a:pt x="305" y="415"/>
                  </a:lnTo>
                  <a:lnTo>
                    <a:pt x="261" y="398"/>
                  </a:lnTo>
                  <a:lnTo>
                    <a:pt x="216" y="376"/>
                  </a:lnTo>
                  <a:lnTo>
                    <a:pt x="172" y="348"/>
                  </a:lnTo>
                  <a:lnTo>
                    <a:pt x="128" y="313"/>
                  </a:lnTo>
                  <a:lnTo>
                    <a:pt x="84" y="271"/>
                  </a:lnTo>
                  <a:lnTo>
                    <a:pt x="42" y="223"/>
                  </a:lnTo>
                  <a:lnTo>
                    <a:pt x="0" y="165"/>
                  </a:lnTo>
                  <a:lnTo>
                    <a:pt x="5" y="165"/>
                  </a:lnTo>
                  <a:lnTo>
                    <a:pt x="18" y="165"/>
                  </a:lnTo>
                  <a:lnTo>
                    <a:pt x="41" y="165"/>
                  </a:lnTo>
                  <a:lnTo>
                    <a:pt x="68" y="166"/>
                  </a:lnTo>
                  <a:lnTo>
                    <a:pt x="102" y="168"/>
                  </a:lnTo>
                  <a:lnTo>
                    <a:pt x="140" y="170"/>
                  </a:lnTo>
                  <a:lnTo>
                    <a:pt x="182" y="173"/>
                  </a:lnTo>
                  <a:lnTo>
                    <a:pt x="225" y="177"/>
                  </a:lnTo>
                  <a:lnTo>
                    <a:pt x="270" y="182"/>
                  </a:lnTo>
                  <a:lnTo>
                    <a:pt x="314" y="189"/>
                  </a:lnTo>
                  <a:lnTo>
                    <a:pt x="357" y="195"/>
                  </a:lnTo>
                  <a:lnTo>
                    <a:pt x="397" y="204"/>
                  </a:lnTo>
                  <a:lnTo>
                    <a:pt x="433" y="215"/>
                  </a:lnTo>
                  <a:lnTo>
                    <a:pt x="466" y="225"/>
                  </a:lnTo>
                  <a:lnTo>
                    <a:pt x="463" y="224"/>
                  </a:lnTo>
                  <a:lnTo>
                    <a:pt x="454" y="220"/>
                  </a:lnTo>
                  <a:lnTo>
                    <a:pt x="441" y="213"/>
                  </a:lnTo>
                  <a:lnTo>
                    <a:pt x="423" y="204"/>
                  </a:lnTo>
                  <a:lnTo>
                    <a:pt x="401" y="194"/>
                  </a:lnTo>
                  <a:lnTo>
                    <a:pt x="376" y="182"/>
                  </a:lnTo>
                  <a:lnTo>
                    <a:pt x="347" y="170"/>
                  </a:lnTo>
                  <a:lnTo>
                    <a:pt x="316" y="157"/>
                  </a:lnTo>
                  <a:lnTo>
                    <a:pt x="283" y="144"/>
                  </a:lnTo>
                  <a:lnTo>
                    <a:pt x="247" y="132"/>
                  </a:lnTo>
                  <a:lnTo>
                    <a:pt x="212" y="121"/>
                  </a:lnTo>
                  <a:lnTo>
                    <a:pt x="177" y="110"/>
                  </a:lnTo>
                  <a:lnTo>
                    <a:pt x="140" y="101"/>
                  </a:lnTo>
                  <a:lnTo>
                    <a:pt x="105" y="94"/>
                  </a:lnTo>
                  <a:lnTo>
                    <a:pt x="71" y="90"/>
                  </a:lnTo>
                  <a:lnTo>
                    <a:pt x="38" y="89"/>
                  </a:lnTo>
                  <a:lnTo>
                    <a:pt x="3" y="90"/>
                  </a:lnTo>
                  <a:lnTo>
                    <a:pt x="5" y="89"/>
                  </a:lnTo>
                  <a:lnTo>
                    <a:pt x="13" y="84"/>
                  </a:lnTo>
                  <a:lnTo>
                    <a:pt x="25" y="77"/>
                  </a:lnTo>
                  <a:lnTo>
                    <a:pt x="42" y="67"/>
                  </a:lnTo>
                  <a:lnTo>
                    <a:pt x="63" y="56"/>
                  </a:lnTo>
                  <a:lnTo>
                    <a:pt x="89" y="46"/>
                  </a:lnTo>
                  <a:lnTo>
                    <a:pt x="119" y="34"/>
                  </a:lnTo>
                  <a:lnTo>
                    <a:pt x="152" y="24"/>
                  </a:lnTo>
                  <a:lnTo>
                    <a:pt x="189" y="14"/>
                  </a:lnTo>
                  <a:lnTo>
                    <a:pt x="229" y="7"/>
                  </a:lnTo>
                  <a:lnTo>
                    <a:pt x="272" y="1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6"/>
            <p:cNvSpPr/>
            <p:nvPr/>
          </p:nvSpPr>
          <p:spPr bwMode="auto">
            <a:xfrm>
              <a:off x="6880225" y="2116138"/>
              <a:ext cx="2408238" cy="2014538"/>
            </a:xfrm>
            <a:custGeom>
              <a:avLst/>
              <a:gdLst>
                <a:gd name="T0" fmla="*/ 1517 w 1517"/>
                <a:gd name="T1" fmla="*/ 10 h 1269"/>
                <a:gd name="T2" fmla="*/ 1515 w 1517"/>
                <a:gd name="T3" fmla="*/ 60 h 1269"/>
                <a:gd name="T4" fmla="*/ 1507 w 1517"/>
                <a:gd name="T5" fmla="*/ 145 h 1269"/>
                <a:gd name="T6" fmla="*/ 1490 w 1517"/>
                <a:gd name="T7" fmla="*/ 258 h 1269"/>
                <a:gd name="T8" fmla="*/ 1461 w 1517"/>
                <a:gd name="T9" fmla="*/ 390 h 1269"/>
                <a:gd name="T10" fmla="*/ 1415 w 1517"/>
                <a:gd name="T11" fmla="*/ 535 h 1269"/>
                <a:gd name="T12" fmla="*/ 1351 w 1517"/>
                <a:gd name="T13" fmla="*/ 684 h 1269"/>
                <a:gd name="T14" fmla="*/ 1265 w 1517"/>
                <a:gd name="T15" fmla="*/ 832 h 1269"/>
                <a:gd name="T16" fmla="*/ 1152 w 1517"/>
                <a:gd name="T17" fmla="*/ 970 h 1269"/>
                <a:gd name="T18" fmla="*/ 1010 w 1517"/>
                <a:gd name="T19" fmla="*/ 1090 h 1269"/>
                <a:gd name="T20" fmla="*/ 834 w 1517"/>
                <a:gd name="T21" fmla="*/ 1184 h 1269"/>
                <a:gd name="T22" fmla="*/ 623 w 1517"/>
                <a:gd name="T23" fmla="*/ 1247 h 1269"/>
                <a:gd name="T24" fmla="*/ 372 w 1517"/>
                <a:gd name="T25" fmla="*/ 1269 h 1269"/>
                <a:gd name="T26" fmla="*/ 115 w 1517"/>
                <a:gd name="T27" fmla="*/ 1250 h 1269"/>
                <a:gd name="T28" fmla="*/ 135 w 1517"/>
                <a:gd name="T29" fmla="*/ 1229 h 1269"/>
                <a:gd name="T30" fmla="*/ 190 w 1517"/>
                <a:gd name="T31" fmla="*/ 1171 h 1269"/>
                <a:gd name="T32" fmla="*/ 271 w 1517"/>
                <a:gd name="T33" fmla="*/ 1089 h 1269"/>
                <a:gd name="T34" fmla="*/ 375 w 1517"/>
                <a:gd name="T35" fmla="*/ 988 h 1269"/>
                <a:gd name="T36" fmla="*/ 491 w 1517"/>
                <a:gd name="T37" fmla="*/ 879 h 1269"/>
                <a:gd name="T38" fmla="*/ 614 w 1517"/>
                <a:gd name="T39" fmla="*/ 773 h 1269"/>
                <a:gd name="T40" fmla="*/ 737 w 1517"/>
                <a:gd name="T41" fmla="*/ 679 h 1269"/>
                <a:gd name="T42" fmla="*/ 854 w 1517"/>
                <a:gd name="T43" fmla="*/ 606 h 1269"/>
                <a:gd name="T44" fmla="*/ 876 w 1517"/>
                <a:gd name="T45" fmla="*/ 594 h 1269"/>
                <a:gd name="T46" fmla="*/ 811 w 1517"/>
                <a:gd name="T47" fmla="*/ 619 h 1269"/>
                <a:gd name="T48" fmla="*/ 704 w 1517"/>
                <a:gd name="T49" fmla="*/ 665 h 1269"/>
                <a:gd name="T50" fmla="*/ 570 w 1517"/>
                <a:gd name="T51" fmla="*/ 726 h 1269"/>
                <a:gd name="T52" fmla="*/ 422 w 1517"/>
                <a:gd name="T53" fmla="*/ 805 h 1269"/>
                <a:gd name="T54" fmla="*/ 272 w 1517"/>
                <a:gd name="T55" fmla="*/ 894 h 1269"/>
                <a:gd name="T56" fmla="*/ 136 w 1517"/>
                <a:gd name="T57" fmla="*/ 995 h 1269"/>
                <a:gd name="T58" fmla="*/ 28 w 1517"/>
                <a:gd name="T59" fmla="*/ 1102 h 1269"/>
                <a:gd name="T60" fmla="*/ 1 w 1517"/>
                <a:gd name="T61" fmla="*/ 1131 h 1269"/>
                <a:gd name="T62" fmla="*/ 9 w 1517"/>
                <a:gd name="T63" fmla="*/ 1086 h 1269"/>
                <a:gd name="T64" fmla="*/ 28 w 1517"/>
                <a:gd name="T65" fmla="*/ 1010 h 1269"/>
                <a:gd name="T66" fmla="*/ 60 w 1517"/>
                <a:gd name="T67" fmla="*/ 911 h 1269"/>
                <a:gd name="T68" fmla="*/ 113 w 1517"/>
                <a:gd name="T69" fmla="*/ 792 h 1269"/>
                <a:gd name="T70" fmla="*/ 186 w 1517"/>
                <a:gd name="T71" fmla="*/ 662 h 1269"/>
                <a:gd name="T72" fmla="*/ 286 w 1517"/>
                <a:gd name="T73" fmla="*/ 529 h 1269"/>
                <a:gd name="T74" fmla="*/ 414 w 1517"/>
                <a:gd name="T75" fmla="*/ 396 h 1269"/>
                <a:gd name="T76" fmla="*/ 576 w 1517"/>
                <a:gd name="T77" fmla="*/ 273 h 1269"/>
                <a:gd name="T78" fmla="*/ 775 w 1517"/>
                <a:gd name="T79" fmla="*/ 165 h 1269"/>
                <a:gd name="T80" fmla="*/ 1016 w 1517"/>
                <a:gd name="T81" fmla="*/ 78 h 1269"/>
                <a:gd name="T82" fmla="*/ 1300 w 1517"/>
                <a:gd name="T83" fmla="*/ 19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1269">
                  <a:moveTo>
                    <a:pt x="1517" y="0"/>
                  </a:moveTo>
                  <a:lnTo>
                    <a:pt x="1517" y="2"/>
                  </a:lnTo>
                  <a:lnTo>
                    <a:pt x="1517" y="10"/>
                  </a:lnTo>
                  <a:lnTo>
                    <a:pt x="1516" y="22"/>
                  </a:lnTo>
                  <a:lnTo>
                    <a:pt x="1516" y="39"/>
                  </a:lnTo>
                  <a:lnTo>
                    <a:pt x="1515" y="60"/>
                  </a:lnTo>
                  <a:lnTo>
                    <a:pt x="1512" y="85"/>
                  </a:lnTo>
                  <a:lnTo>
                    <a:pt x="1510" y="114"/>
                  </a:lnTo>
                  <a:lnTo>
                    <a:pt x="1507" y="145"/>
                  </a:lnTo>
                  <a:lnTo>
                    <a:pt x="1502" y="180"/>
                  </a:lnTo>
                  <a:lnTo>
                    <a:pt x="1497" y="217"/>
                  </a:lnTo>
                  <a:lnTo>
                    <a:pt x="1490" y="258"/>
                  </a:lnTo>
                  <a:lnTo>
                    <a:pt x="1482" y="299"/>
                  </a:lnTo>
                  <a:lnTo>
                    <a:pt x="1472" y="344"/>
                  </a:lnTo>
                  <a:lnTo>
                    <a:pt x="1461" y="390"/>
                  </a:lnTo>
                  <a:lnTo>
                    <a:pt x="1448" y="437"/>
                  </a:lnTo>
                  <a:lnTo>
                    <a:pt x="1432" y="485"/>
                  </a:lnTo>
                  <a:lnTo>
                    <a:pt x="1415" y="535"/>
                  </a:lnTo>
                  <a:lnTo>
                    <a:pt x="1397" y="585"/>
                  </a:lnTo>
                  <a:lnTo>
                    <a:pt x="1375" y="635"/>
                  </a:lnTo>
                  <a:lnTo>
                    <a:pt x="1351" y="684"/>
                  </a:lnTo>
                  <a:lnTo>
                    <a:pt x="1325" y="734"/>
                  </a:lnTo>
                  <a:lnTo>
                    <a:pt x="1296" y="784"/>
                  </a:lnTo>
                  <a:lnTo>
                    <a:pt x="1265" y="832"/>
                  </a:lnTo>
                  <a:lnTo>
                    <a:pt x="1229" y="879"/>
                  </a:lnTo>
                  <a:lnTo>
                    <a:pt x="1193" y="925"/>
                  </a:lnTo>
                  <a:lnTo>
                    <a:pt x="1152" y="970"/>
                  </a:lnTo>
                  <a:lnTo>
                    <a:pt x="1108" y="1012"/>
                  </a:lnTo>
                  <a:lnTo>
                    <a:pt x="1061" y="1052"/>
                  </a:lnTo>
                  <a:lnTo>
                    <a:pt x="1010" y="1090"/>
                  </a:lnTo>
                  <a:lnTo>
                    <a:pt x="955" y="1124"/>
                  </a:lnTo>
                  <a:lnTo>
                    <a:pt x="897" y="1156"/>
                  </a:lnTo>
                  <a:lnTo>
                    <a:pt x="834" y="1184"/>
                  </a:lnTo>
                  <a:lnTo>
                    <a:pt x="769" y="1209"/>
                  </a:lnTo>
                  <a:lnTo>
                    <a:pt x="698" y="1230"/>
                  </a:lnTo>
                  <a:lnTo>
                    <a:pt x="623" y="1247"/>
                  </a:lnTo>
                  <a:lnTo>
                    <a:pt x="545" y="1259"/>
                  </a:lnTo>
                  <a:lnTo>
                    <a:pt x="461" y="1267"/>
                  </a:lnTo>
                  <a:lnTo>
                    <a:pt x="372" y="1269"/>
                  </a:lnTo>
                  <a:lnTo>
                    <a:pt x="291" y="1268"/>
                  </a:lnTo>
                  <a:lnTo>
                    <a:pt x="204" y="1262"/>
                  </a:lnTo>
                  <a:lnTo>
                    <a:pt x="115" y="1250"/>
                  </a:lnTo>
                  <a:lnTo>
                    <a:pt x="118" y="1247"/>
                  </a:lnTo>
                  <a:lnTo>
                    <a:pt x="125" y="1241"/>
                  </a:lnTo>
                  <a:lnTo>
                    <a:pt x="135" y="1229"/>
                  </a:lnTo>
                  <a:lnTo>
                    <a:pt x="149" y="1213"/>
                  </a:lnTo>
                  <a:lnTo>
                    <a:pt x="168" y="1195"/>
                  </a:lnTo>
                  <a:lnTo>
                    <a:pt x="190" y="1171"/>
                  </a:lnTo>
                  <a:lnTo>
                    <a:pt x="214" y="1146"/>
                  </a:lnTo>
                  <a:lnTo>
                    <a:pt x="241" y="1119"/>
                  </a:lnTo>
                  <a:lnTo>
                    <a:pt x="271" y="1089"/>
                  </a:lnTo>
                  <a:lnTo>
                    <a:pt x="304" y="1056"/>
                  </a:lnTo>
                  <a:lnTo>
                    <a:pt x="338" y="1022"/>
                  </a:lnTo>
                  <a:lnTo>
                    <a:pt x="375" y="988"/>
                  </a:lnTo>
                  <a:lnTo>
                    <a:pt x="413" y="953"/>
                  </a:lnTo>
                  <a:lnTo>
                    <a:pt x="451" y="916"/>
                  </a:lnTo>
                  <a:lnTo>
                    <a:pt x="491" y="879"/>
                  </a:lnTo>
                  <a:lnTo>
                    <a:pt x="532" y="844"/>
                  </a:lnTo>
                  <a:lnTo>
                    <a:pt x="574" y="809"/>
                  </a:lnTo>
                  <a:lnTo>
                    <a:pt x="614" y="773"/>
                  </a:lnTo>
                  <a:lnTo>
                    <a:pt x="656" y="741"/>
                  </a:lnTo>
                  <a:lnTo>
                    <a:pt x="697" y="709"/>
                  </a:lnTo>
                  <a:lnTo>
                    <a:pt x="737" y="679"/>
                  </a:lnTo>
                  <a:lnTo>
                    <a:pt x="778" y="653"/>
                  </a:lnTo>
                  <a:lnTo>
                    <a:pt x="816" y="628"/>
                  </a:lnTo>
                  <a:lnTo>
                    <a:pt x="854" y="606"/>
                  </a:lnTo>
                  <a:lnTo>
                    <a:pt x="889" y="589"/>
                  </a:lnTo>
                  <a:lnTo>
                    <a:pt x="885" y="590"/>
                  </a:lnTo>
                  <a:lnTo>
                    <a:pt x="876" y="594"/>
                  </a:lnTo>
                  <a:lnTo>
                    <a:pt x="859" y="599"/>
                  </a:lnTo>
                  <a:lnTo>
                    <a:pt x="838" y="608"/>
                  </a:lnTo>
                  <a:lnTo>
                    <a:pt x="811" y="619"/>
                  </a:lnTo>
                  <a:lnTo>
                    <a:pt x="779" y="632"/>
                  </a:lnTo>
                  <a:lnTo>
                    <a:pt x="744" y="648"/>
                  </a:lnTo>
                  <a:lnTo>
                    <a:pt x="704" y="665"/>
                  </a:lnTo>
                  <a:lnTo>
                    <a:pt x="661" y="683"/>
                  </a:lnTo>
                  <a:lnTo>
                    <a:pt x="617" y="704"/>
                  </a:lnTo>
                  <a:lnTo>
                    <a:pt x="570" y="726"/>
                  </a:lnTo>
                  <a:lnTo>
                    <a:pt x="521" y="751"/>
                  </a:lnTo>
                  <a:lnTo>
                    <a:pt x="471" y="777"/>
                  </a:lnTo>
                  <a:lnTo>
                    <a:pt x="422" y="805"/>
                  </a:lnTo>
                  <a:lnTo>
                    <a:pt x="371" y="832"/>
                  </a:lnTo>
                  <a:lnTo>
                    <a:pt x="321" y="862"/>
                  </a:lnTo>
                  <a:lnTo>
                    <a:pt x="272" y="894"/>
                  </a:lnTo>
                  <a:lnTo>
                    <a:pt x="225" y="926"/>
                  </a:lnTo>
                  <a:lnTo>
                    <a:pt x="180" y="959"/>
                  </a:lnTo>
                  <a:lnTo>
                    <a:pt x="136" y="995"/>
                  </a:lnTo>
                  <a:lnTo>
                    <a:pt x="97" y="1030"/>
                  </a:lnTo>
                  <a:lnTo>
                    <a:pt x="60" y="1065"/>
                  </a:lnTo>
                  <a:lnTo>
                    <a:pt x="28" y="1102"/>
                  </a:lnTo>
                  <a:lnTo>
                    <a:pt x="0" y="1140"/>
                  </a:lnTo>
                  <a:lnTo>
                    <a:pt x="0" y="1137"/>
                  </a:lnTo>
                  <a:lnTo>
                    <a:pt x="1" y="1131"/>
                  </a:lnTo>
                  <a:lnTo>
                    <a:pt x="3" y="1120"/>
                  </a:lnTo>
                  <a:lnTo>
                    <a:pt x="5" y="1105"/>
                  </a:lnTo>
                  <a:lnTo>
                    <a:pt x="9" y="1086"/>
                  </a:lnTo>
                  <a:lnTo>
                    <a:pt x="15" y="1064"/>
                  </a:lnTo>
                  <a:lnTo>
                    <a:pt x="20" y="1039"/>
                  </a:lnTo>
                  <a:lnTo>
                    <a:pt x="28" y="1010"/>
                  </a:lnTo>
                  <a:lnTo>
                    <a:pt x="37" y="980"/>
                  </a:lnTo>
                  <a:lnTo>
                    <a:pt x="49" y="946"/>
                  </a:lnTo>
                  <a:lnTo>
                    <a:pt x="60" y="911"/>
                  </a:lnTo>
                  <a:lnTo>
                    <a:pt x="76" y="873"/>
                  </a:lnTo>
                  <a:lnTo>
                    <a:pt x="93" y="834"/>
                  </a:lnTo>
                  <a:lnTo>
                    <a:pt x="113" y="792"/>
                  </a:lnTo>
                  <a:lnTo>
                    <a:pt x="134" y="750"/>
                  </a:lnTo>
                  <a:lnTo>
                    <a:pt x="159" y="707"/>
                  </a:lnTo>
                  <a:lnTo>
                    <a:pt x="186" y="662"/>
                  </a:lnTo>
                  <a:lnTo>
                    <a:pt x="216" y="618"/>
                  </a:lnTo>
                  <a:lnTo>
                    <a:pt x="249" y="573"/>
                  </a:lnTo>
                  <a:lnTo>
                    <a:pt x="286" y="529"/>
                  </a:lnTo>
                  <a:lnTo>
                    <a:pt x="325" y="484"/>
                  </a:lnTo>
                  <a:lnTo>
                    <a:pt x="368" y="440"/>
                  </a:lnTo>
                  <a:lnTo>
                    <a:pt x="414" y="396"/>
                  </a:lnTo>
                  <a:lnTo>
                    <a:pt x="464" y="354"/>
                  </a:lnTo>
                  <a:lnTo>
                    <a:pt x="519" y="313"/>
                  </a:lnTo>
                  <a:lnTo>
                    <a:pt x="576" y="273"/>
                  </a:lnTo>
                  <a:lnTo>
                    <a:pt x="638" y="234"/>
                  </a:lnTo>
                  <a:lnTo>
                    <a:pt x="704" y="199"/>
                  </a:lnTo>
                  <a:lnTo>
                    <a:pt x="775" y="165"/>
                  </a:lnTo>
                  <a:lnTo>
                    <a:pt x="851" y="133"/>
                  </a:lnTo>
                  <a:lnTo>
                    <a:pt x="931" y="103"/>
                  </a:lnTo>
                  <a:lnTo>
                    <a:pt x="1016" y="78"/>
                  </a:lnTo>
                  <a:lnTo>
                    <a:pt x="1105" y="55"/>
                  </a:lnTo>
                  <a:lnTo>
                    <a:pt x="1201" y="35"/>
                  </a:lnTo>
                  <a:lnTo>
                    <a:pt x="1300" y="19"/>
                  </a:lnTo>
                  <a:lnTo>
                    <a:pt x="1406" y="8"/>
                  </a:lnTo>
                  <a:lnTo>
                    <a:pt x="1517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7"/>
            <p:cNvSpPr/>
            <p:nvPr/>
          </p:nvSpPr>
          <p:spPr bwMode="auto">
            <a:xfrm>
              <a:off x="5664200" y="3759200"/>
              <a:ext cx="1868488" cy="3098800"/>
            </a:xfrm>
            <a:custGeom>
              <a:avLst/>
              <a:gdLst>
                <a:gd name="T0" fmla="*/ 571 w 1177"/>
                <a:gd name="T1" fmla="*/ 7 h 1952"/>
                <a:gd name="T2" fmla="*/ 620 w 1177"/>
                <a:gd name="T3" fmla="*/ 84 h 1952"/>
                <a:gd name="T4" fmla="*/ 659 w 1177"/>
                <a:gd name="T5" fmla="*/ 224 h 1952"/>
                <a:gd name="T6" fmla="*/ 702 w 1177"/>
                <a:gd name="T7" fmla="*/ 368 h 1952"/>
                <a:gd name="T8" fmla="*/ 760 w 1177"/>
                <a:gd name="T9" fmla="*/ 457 h 1952"/>
                <a:gd name="T10" fmla="*/ 871 w 1177"/>
                <a:gd name="T11" fmla="*/ 453 h 1952"/>
                <a:gd name="T12" fmla="*/ 987 w 1177"/>
                <a:gd name="T13" fmla="*/ 369 h 1952"/>
                <a:gd name="T14" fmla="*/ 1052 w 1177"/>
                <a:gd name="T15" fmla="*/ 283 h 1952"/>
                <a:gd name="T16" fmla="*/ 1130 w 1177"/>
                <a:gd name="T17" fmla="*/ 242 h 1952"/>
                <a:gd name="T18" fmla="*/ 1176 w 1177"/>
                <a:gd name="T19" fmla="*/ 279 h 1952"/>
                <a:gd name="T20" fmla="*/ 1152 w 1177"/>
                <a:gd name="T21" fmla="*/ 341 h 1952"/>
                <a:gd name="T22" fmla="*/ 1073 w 1177"/>
                <a:gd name="T23" fmla="*/ 447 h 1952"/>
                <a:gd name="T24" fmla="*/ 966 w 1177"/>
                <a:gd name="T25" fmla="*/ 631 h 1952"/>
                <a:gd name="T26" fmla="*/ 874 w 1177"/>
                <a:gd name="T27" fmla="*/ 899 h 1952"/>
                <a:gd name="T28" fmla="*/ 843 w 1177"/>
                <a:gd name="T29" fmla="*/ 1144 h 1952"/>
                <a:gd name="T30" fmla="*/ 850 w 1177"/>
                <a:gd name="T31" fmla="*/ 1400 h 1952"/>
                <a:gd name="T32" fmla="*/ 876 w 1177"/>
                <a:gd name="T33" fmla="*/ 1638 h 1952"/>
                <a:gd name="T34" fmla="*/ 908 w 1177"/>
                <a:gd name="T35" fmla="*/ 1826 h 1952"/>
                <a:gd name="T36" fmla="*/ 931 w 1177"/>
                <a:gd name="T37" fmla="*/ 1935 h 1952"/>
                <a:gd name="T38" fmla="*/ 426 w 1177"/>
                <a:gd name="T39" fmla="*/ 1948 h 1952"/>
                <a:gd name="T40" fmla="*/ 435 w 1177"/>
                <a:gd name="T41" fmla="*/ 1855 h 1952"/>
                <a:gd name="T42" fmla="*/ 453 w 1177"/>
                <a:gd name="T43" fmla="*/ 1676 h 1952"/>
                <a:gd name="T44" fmla="*/ 474 w 1177"/>
                <a:gd name="T45" fmla="*/ 1451 h 1952"/>
                <a:gd name="T46" fmla="*/ 490 w 1177"/>
                <a:gd name="T47" fmla="*/ 1223 h 1952"/>
                <a:gd name="T48" fmla="*/ 497 w 1177"/>
                <a:gd name="T49" fmla="*/ 1036 h 1952"/>
                <a:gd name="T50" fmla="*/ 456 w 1177"/>
                <a:gd name="T51" fmla="*/ 876 h 1952"/>
                <a:gd name="T52" fmla="*/ 359 w 1177"/>
                <a:gd name="T53" fmla="*/ 763 h 1952"/>
                <a:gd name="T54" fmla="*/ 240 w 1177"/>
                <a:gd name="T55" fmla="*/ 686 h 1952"/>
                <a:gd name="T56" fmla="*/ 134 w 1177"/>
                <a:gd name="T57" fmla="*/ 629 h 1952"/>
                <a:gd name="T58" fmla="*/ 38 w 1177"/>
                <a:gd name="T59" fmla="*/ 554 h 1952"/>
                <a:gd name="T60" fmla="*/ 8 w 1177"/>
                <a:gd name="T61" fmla="*/ 488 h 1952"/>
                <a:gd name="T62" fmla="*/ 41 w 1177"/>
                <a:gd name="T63" fmla="*/ 470 h 1952"/>
                <a:gd name="T64" fmla="*/ 121 w 1177"/>
                <a:gd name="T65" fmla="*/ 503 h 1952"/>
                <a:gd name="T66" fmla="*/ 215 w 1177"/>
                <a:gd name="T67" fmla="*/ 559 h 1952"/>
                <a:gd name="T68" fmla="*/ 279 w 1177"/>
                <a:gd name="T69" fmla="*/ 589 h 1952"/>
                <a:gd name="T70" fmla="*/ 284 w 1177"/>
                <a:gd name="T71" fmla="*/ 580 h 1952"/>
                <a:gd name="T72" fmla="*/ 240 w 1177"/>
                <a:gd name="T73" fmla="*/ 526 h 1952"/>
                <a:gd name="T74" fmla="*/ 152 w 1177"/>
                <a:gd name="T75" fmla="*/ 445 h 1952"/>
                <a:gd name="T76" fmla="*/ 65 w 1177"/>
                <a:gd name="T77" fmla="*/ 359 h 1952"/>
                <a:gd name="T78" fmla="*/ 8 w 1177"/>
                <a:gd name="T79" fmla="*/ 278 h 1952"/>
                <a:gd name="T80" fmla="*/ 6 w 1177"/>
                <a:gd name="T81" fmla="*/ 227 h 1952"/>
                <a:gd name="T82" fmla="*/ 34 w 1177"/>
                <a:gd name="T83" fmla="*/ 204 h 1952"/>
                <a:gd name="T84" fmla="*/ 61 w 1177"/>
                <a:gd name="T85" fmla="*/ 211 h 1952"/>
                <a:gd name="T86" fmla="*/ 131 w 1177"/>
                <a:gd name="T87" fmla="*/ 270 h 1952"/>
                <a:gd name="T88" fmla="*/ 222 w 1177"/>
                <a:gd name="T89" fmla="*/ 354 h 1952"/>
                <a:gd name="T90" fmla="*/ 305 w 1177"/>
                <a:gd name="T91" fmla="*/ 430 h 1952"/>
                <a:gd name="T92" fmla="*/ 351 w 1177"/>
                <a:gd name="T93" fmla="*/ 464 h 1952"/>
                <a:gd name="T94" fmla="*/ 345 w 1177"/>
                <a:gd name="T95" fmla="*/ 430 h 1952"/>
                <a:gd name="T96" fmla="*/ 296 w 1177"/>
                <a:gd name="T97" fmla="*/ 333 h 1952"/>
                <a:gd name="T98" fmla="*/ 232 w 1177"/>
                <a:gd name="T99" fmla="*/ 214 h 1952"/>
                <a:gd name="T100" fmla="*/ 181 w 1177"/>
                <a:gd name="T101" fmla="*/ 114 h 1952"/>
                <a:gd name="T102" fmla="*/ 176 w 1177"/>
                <a:gd name="T103" fmla="*/ 68 h 1952"/>
                <a:gd name="T104" fmla="*/ 220 w 1177"/>
                <a:gd name="T105" fmla="*/ 50 h 1952"/>
                <a:gd name="T106" fmla="*/ 275 w 1177"/>
                <a:gd name="T107" fmla="*/ 96 h 1952"/>
                <a:gd name="T108" fmla="*/ 349 w 1177"/>
                <a:gd name="T109" fmla="*/ 225 h 1952"/>
                <a:gd name="T110" fmla="*/ 438 w 1177"/>
                <a:gd name="T111" fmla="*/ 346 h 1952"/>
                <a:gd name="T112" fmla="*/ 515 w 1177"/>
                <a:gd name="T113" fmla="*/ 390 h 1952"/>
                <a:gd name="T114" fmla="*/ 545 w 1177"/>
                <a:gd name="T115" fmla="*/ 355 h 1952"/>
                <a:gd name="T116" fmla="*/ 531 w 1177"/>
                <a:gd name="T117" fmla="*/ 236 h 1952"/>
                <a:gd name="T118" fmla="*/ 517 w 1177"/>
                <a:gd name="T119" fmla="*/ 101 h 1952"/>
                <a:gd name="T120" fmla="*/ 531 w 1177"/>
                <a:gd name="T121" fmla="*/ 13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7" h="1952">
                  <a:moveTo>
                    <a:pt x="551" y="0"/>
                  </a:moveTo>
                  <a:lnTo>
                    <a:pt x="558" y="1"/>
                  </a:lnTo>
                  <a:lnTo>
                    <a:pt x="565" y="3"/>
                  </a:lnTo>
                  <a:lnTo>
                    <a:pt x="571" y="7"/>
                  </a:lnTo>
                  <a:lnTo>
                    <a:pt x="584" y="17"/>
                  </a:lnTo>
                  <a:lnTo>
                    <a:pt x="597" y="34"/>
                  </a:lnTo>
                  <a:lnTo>
                    <a:pt x="608" y="56"/>
                  </a:lnTo>
                  <a:lnTo>
                    <a:pt x="620" y="84"/>
                  </a:lnTo>
                  <a:lnTo>
                    <a:pt x="629" y="115"/>
                  </a:lnTo>
                  <a:lnTo>
                    <a:pt x="639" y="151"/>
                  </a:lnTo>
                  <a:lnTo>
                    <a:pt x="648" y="186"/>
                  </a:lnTo>
                  <a:lnTo>
                    <a:pt x="659" y="224"/>
                  </a:lnTo>
                  <a:lnTo>
                    <a:pt x="668" y="262"/>
                  </a:lnTo>
                  <a:lnTo>
                    <a:pt x="678" y="299"/>
                  </a:lnTo>
                  <a:lnTo>
                    <a:pt x="690" y="334"/>
                  </a:lnTo>
                  <a:lnTo>
                    <a:pt x="702" y="368"/>
                  </a:lnTo>
                  <a:lnTo>
                    <a:pt x="714" y="397"/>
                  </a:lnTo>
                  <a:lnTo>
                    <a:pt x="728" y="423"/>
                  </a:lnTo>
                  <a:lnTo>
                    <a:pt x="743" y="443"/>
                  </a:lnTo>
                  <a:lnTo>
                    <a:pt x="760" y="457"/>
                  </a:lnTo>
                  <a:lnTo>
                    <a:pt x="778" y="465"/>
                  </a:lnTo>
                  <a:lnTo>
                    <a:pt x="803" y="467"/>
                  </a:lnTo>
                  <a:lnTo>
                    <a:pt x="837" y="464"/>
                  </a:lnTo>
                  <a:lnTo>
                    <a:pt x="871" y="453"/>
                  </a:lnTo>
                  <a:lnTo>
                    <a:pt x="904" y="436"/>
                  </a:lnTo>
                  <a:lnTo>
                    <a:pt x="934" y="416"/>
                  </a:lnTo>
                  <a:lnTo>
                    <a:pt x="963" y="393"/>
                  </a:lnTo>
                  <a:lnTo>
                    <a:pt x="987" y="369"/>
                  </a:lnTo>
                  <a:lnTo>
                    <a:pt x="1010" y="344"/>
                  </a:lnTo>
                  <a:lnTo>
                    <a:pt x="1027" y="322"/>
                  </a:lnTo>
                  <a:lnTo>
                    <a:pt x="1038" y="303"/>
                  </a:lnTo>
                  <a:lnTo>
                    <a:pt x="1052" y="283"/>
                  </a:lnTo>
                  <a:lnTo>
                    <a:pt x="1069" y="266"/>
                  </a:lnTo>
                  <a:lnTo>
                    <a:pt x="1090" y="254"/>
                  </a:lnTo>
                  <a:lnTo>
                    <a:pt x="1109" y="245"/>
                  </a:lnTo>
                  <a:lnTo>
                    <a:pt x="1130" y="242"/>
                  </a:lnTo>
                  <a:lnTo>
                    <a:pt x="1146" y="245"/>
                  </a:lnTo>
                  <a:lnTo>
                    <a:pt x="1159" y="251"/>
                  </a:lnTo>
                  <a:lnTo>
                    <a:pt x="1169" y="262"/>
                  </a:lnTo>
                  <a:lnTo>
                    <a:pt x="1176" y="279"/>
                  </a:lnTo>
                  <a:lnTo>
                    <a:pt x="1177" y="292"/>
                  </a:lnTo>
                  <a:lnTo>
                    <a:pt x="1173" y="306"/>
                  </a:lnTo>
                  <a:lnTo>
                    <a:pt x="1164" y="322"/>
                  </a:lnTo>
                  <a:lnTo>
                    <a:pt x="1152" y="341"/>
                  </a:lnTo>
                  <a:lnTo>
                    <a:pt x="1137" y="361"/>
                  </a:lnTo>
                  <a:lnTo>
                    <a:pt x="1117" y="385"/>
                  </a:lnTo>
                  <a:lnTo>
                    <a:pt x="1096" y="414"/>
                  </a:lnTo>
                  <a:lnTo>
                    <a:pt x="1073" y="447"/>
                  </a:lnTo>
                  <a:lnTo>
                    <a:pt x="1048" y="483"/>
                  </a:lnTo>
                  <a:lnTo>
                    <a:pt x="1021" y="526"/>
                  </a:lnTo>
                  <a:lnTo>
                    <a:pt x="994" y="576"/>
                  </a:lnTo>
                  <a:lnTo>
                    <a:pt x="966" y="631"/>
                  </a:lnTo>
                  <a:lnTo>
                    <a:pt x="939" y="694"/>
                  </a:lnTo>
                  <a:lnTo>
                    <a:pt x="913" y="765"/>
                  </a:lnTo>
                  <a:lnTo>
                    <a:pt x="888" y="845"/>
                  </a:lnTo>
                  <a:lnTo>
                    <a:pt x="874" y="899"/>
                  </a:lnTo>
                  <a:lnTo>
                    <a:pt x="862" y="958"/>
                  </a:lnTo>
                  <a:lnTo>
                    <a:pt x="854" y="1019"/>
                  </a:lnTo>
                  <a:lnTo>
                    <a:pt x="847" y="1080"/>
                  </a:lnTo>
                  <a:lnTo>
                    <a:pt x="843" y="1144"/>
                  </a:lnTo>
                  <a:lnTo>
                    <a:pt x="842" y="1208"/>
                  </a:lnTo>
                  <a:lnTo>
                    <a:pt x="843" y="1273"/>
                  </a:lnTo>
                  <a:lnTo>
                    <a:pt x="846" y="1337"/>
                  </a:lnTo>
                  <a:lnTo>
                    <a:pt x="850" y="1400"/>
                  </a:lnTo>
                  <a:lnTo>
                    <a:pt x="855" y="1462"/>
                  </a:lnTo>
                  <a:lnTo>
                    <a:pt x="862" y="1523"/>
                  </a:lnTo>
                  <a:lnTo>
                    <a:pt x="868" y="1582"/>
                  </a:lnTo>
                  <a:lnTo>
                    <a:pt x="876" y="1638"/>
                  </a:lnTo>
                  <a:lnTo>
                    <a:pt x="884" y="1690"/>
                  </a:lnTo>
                  <a:lnTo>
                    <a:pt x="892" y="1740"/>
                  </a:lnTo>
                  <a:lnTo>
                    <a:pt x="900" y="1784"/>
                  </a:lnTo>
                  <a:lnTo>
                    <a:pt x="908" y="1826"/>
                  </a:lnTo>
                  <a:lnTo>
                    <a:pt x="915" y="1862"/>
                  </a:lnTo>
                  <a:lnTo>
                    <a:pt x="921" y="1892"/>
                  </a:lnTo>
                  <a:lnTo>
                    <a:pt x="926" y="1917"/>
                  </a:lnTo>
                  <a:lnTo>
                    <a:pt x="931" y="1935"/>
                  </a:lnTo>
                  <a:lnTo>
                    <a:pt x="934" y="1945"/>
                  </a:lnTo>
                  <a:lnTo>
                    <a:pt x="934" y="1949"/>
                  </a:lnTo>
                  <a:lnTo>
                    <a:pt x="425" y="1952"/>
                  </a:lnTo>
                  <a:lnTo>
                    <a:pt x="426" y="1948"/>
                  </a:lnTo>
                  <a:lnTo>
                    <a:pt x="427" y="1935"/>
                  </a:lnTo>
                  <a:lnTo>
                    <a:pt x="430" y="1915"/>
                  </a:lnTo>
                  <a:lnTo>
                    <a:pt x="432" y="1889"/>
                  </a:lnTo>
                  <a:lnTo>
                    <a:pt x="435" y="1855"/>
                  </a:lnTo>
                  <a:lnTo>
                    <a:pt x="440" y="1817"/>
                  </a:lnTo>
                  <a:lnTo>
                    <a:pt x="444" y="1774"/>
                  </a:lnTo>
                  <a:lnTo>
                    <a:pt x="449" y="1727"/>
                  </a:lnTo>
                  <a:lnTo>
                    <a:pt x="453" y="1676"/>
                  </a:lnTo>
                  <a:lnTo>
                    <a:pt x="459" y="1622"/>
                  </a:lnTo>
                  <a:lnTo>
                    <a:pt x="464" y="1566"/>
                  </a:lnTo>
                  <a:lnTo>
                    <a:pt x="469" y="1510"/>
                  </a:lnTo>
                  <a:lnTo>
                    <a:pt x="474" y="1451"/>
                  </a:lnTo>
                  <a:lnTo>
                    <a:pt x="478" y="1393"/>
                  </a:lnTo>
                  <a:lnTo>
                    <a:pt x="483" y="1334"/>
                  </a:lnTo>
                  <a:lnTo>
                    <a:pt x="487" y="1278"/>
                  </a:lnTo>
                  <a:lnTo>
                    <a:pt x="490" y="1223"/>
                  </a:lnTo>
                  <a:lnTo>
                    <a:pt x="493" y="1170"/>
                  </a:lnTo>
                  <a:lnTo>
                    <a:pt x="495" y="1122"/>
                  </a:lnTo>
                  <a:lnTo>
                    <a:pt x="497" y="1076"/>
                  </a:lnTo>
                  <a:lnTo>
                    <a:pt x="497" y="1036"/>
                  </a:lnTo>
                  <a:lnTo>
                    <a:pt x="493" y="991"/>
                  </a:lnTo>
                  <a:lnTo>
                    <a:pt x="485" y="949"/>
                  </a:lnTo>
                  <a:lnTo>
                    <a:pt x="472" y="911"/>
                  </a:lnTo>
                  <a:lnTo>
                    <a:pt x="456" y="876"/>
                  </a:lnTo>
                  <a:lnTo>
                    <a:pt x="435" y="843"/>
                  </a:lnTo>
                  <a:lnTo>
                    <a:pt x="413" y="814"/>
                  </a:lnTo>
                  <a:lnTo>
                    <a:pt x="387" y="788"/>
                  </a:lnTo>
                  <a:lnTo>
                    <a:pt x="359" y="763"/>
                  </a:lnTo>
                  <a:lnTo>
                    <a:pt x="330" y="741"/>
                  </a:lnTo>
                  <a:lnTo>
                    <a:pt x="300" y="721"/>
                  </a:lnTo>
                  <a:lnTo>
                    <a:pt x="270" y="703"/>
                  </a:lnTo>
                  <a:lnTo>
                    <a:pt x="240" y="686"/>
                  </a:lnTo>
                  <a:lnTo>
                    <a:pt x="211" y="670"/>
                  </a:lnTo>
                  <a:lnTo>
                    <a:pt x="184" y="656"/>
                  </a:lnTo>
                  <a:lnTo>
                    <a:pt x="157" y="642"/>
                  </a:lnTo>
                  <a:lnTo>
                    <a:pt x="134" y="629"/>
                  </a:lnTo>
                  <a:lnTo>
                    <a:pt x="113" y="615"/>
                  </a:lnTo>
                  <a:lnTo>
                    <a:pt x="83" y="594"/>
                  </a:lnTo>
                  <a:lnTo>
                    <a:pt x="58" y="574"/>
                  </a:lnTo>
                  <a:lnTo>
                    <a:pt x="38" y="554"/>
                  </a:lnTo>
                  <a:lnTo>
                    <a:pt x="24" y="534"/>
                  </a:lnTo>
                  <a:lnTo>
                    <a:pt x="13" y="516"/>
                  </a:lnTo>
                  <a:lnTo>
                    <a:pt x="8" y="500"/>
                  </a:lnTo>
                  <a:lnTo>
                    <a:pt x="8" y="488"/>
                  </a:lnTo>
                  <a:lnTo>
                    <a:pt x="13" y="478"/>
                  </a:lnTo>
                  <a:lnTo>
                    <a:pt x="23" y="471"/>
                  </a:lnTo>
                  <a:lnTo>
                    <a:pt x="37" y="470"/>
                  </a:lnTo>
                  <a:lnTo>
                    <a:pt x="41" y="470"/>
                  </a:lnTo>
                  <a:lnTo>
                    <a:pt x="58" y="473"/>
                  </a:lnTo>
                  <a:lnTo>
                    <a:pt x="76" y="479"/>
                  </a:lnTo>
                  <a:lnTo>
                    <a:pt x="97" y="490"/>
                  </a:lnTo>
                  <a:lnTo>
                    <a:pt x="121" y="503"/>
                  </a:lnTo>
                  <a:lnTo>
                    <a:pt x="144" y="516"/>
                  </a:lnTo>
                  <a:lnTo>
                    <a:pt x="168" y="530"/>
                  </a:lnTo>
                  <a:lnTo>
                    <a:pt x="191" y="545"/>
                  </a:lnTo>
                  <a:lnTo>
                    <a:pt x="215" y="559"/>
                  </a:lnTo>
                  <a:lnTo>
                    <a:pt x="235" y="571"/>
                  </a:lnTo>
                  <a:lnTo>
                    <a:pt x="253" y="580"/>
                  </a:lnTo>
                  <a:lnTo>
                    <a:pt x="267" y="587"/>
                  </a:lnTo>
                  <a:lnTo>
                    <a:pt x="279" y="589"/>
                  </a:lnTo>
                  <a:lnTo>
                    <a:pt x="282" y="589"/>
                  </a:lnTo>
                  <a:lnTo>
                    <a:pt x="283" y="588"/>
                  </a:lnTo>
                  <a:lnTo>
                    <a:pt x="284" y="587"/>
                  </a:lnTo>
                  <a:lnTo>
                    <a:pt x="284" y="580"/>
                  </a:lnTo>
                  <a:lnTo>
                    <a:pt x="279" y="570"/>
                  </a:lnTo>
                  <a:lnTo>
                    <a:pt x="270" y="558"/>
                  </a:lnTo>
                  <a:lnTo>
                    <a:pt x="257" y="543"/>
                  </a:lnTo>
                  <a:lnTo>
                    <a:pt x="240" y="526"/>
                  </a:lnTo>
                  <a:lnTo>
                    <a:pt x="220" y="508"/>
                  </a:lnTo>
                  <a:lnTo>
                    <a:pt x="199" y="488"/>
                  </a:lnTo>
                  <a:lnTo>
                    <a:pt x="176" y="467"/>
                  </a:lnTo>
                  <a:lnTo>
                    <a:pt x="152" y="445"/>
                  </a:lnTo>
                  <a:lnTo>
                    <a:pt x="129" y="424"/>
                  </a:lnTo>
                  <a:lnTo>
                    <a:pt x="106" y="402"/>
                  </a:lnTo>
                  <a:lnTo>
                    <a:pt x="84" y="380"/>
                  </a:lnTo>
                  <a:lnTo>
                    <a:pt x="65" y="359"/>
                  </a:lnTo>
                  <a:lnTo>
                    <a:pt x="46" y="339"/>
                  </a:lnTo>
                  <a:lnTo>
                    <a:pt x="32" y="321"/>
                  </a:lnTo>
                  <a:lnTo>
                    <a:pt x="17" y="297"/>
                  </a:lnTo>
                  <a:lnTo>
                    <a:pt x="8" y="278"/>
                  </a:lnTo>
                  <a:lnTo>
                    <a:pt x="2" y="262"/>
                  </a:lnTo>
                  <a:lnTo>
                    <a:pt x="0" y="248"/>
                  </a:lnTo>
                  <a:lnTo>
                    <a:pt x="2" y="236"/>
                  </a:lnTo>
                  <a:lnTo>
                    <a:pt x="6" y="227"/>
                  </a:lnTo>
                  <a:lnTo>
                    <a:pt x="11" y="219"/>
                  </a:lnTo>
                  <a:lnTo>
                    <a:pt x="19" y="212"/>
                  </a:lnTo>
                  <a:lnTo>
                    <a:pt x="27" y="207"/>
                  </a:lnTo>
                  <a:lnTo>
                    <a:pt x="34" y="204"/>
                  </a:lnTo>
                  <a:lnTo>
                    <a:pt x="42" y="202"/>
                  </a:lnTo>
                  <a:lnTo>
                    <a:pt x="44" y="202"/>
                  </a:lnTo>
                  <a:lnTo>
                    <a:pt x="50" y="204"/>
                  </a:lnTo>
                  <a:lnTo>
                    <a:pt x="61" y="211"/>
                  </a:lnTo>
                  <a:lnTo>
                    <a:pt x="75" y="221"/>
                  </a:lnTo>
                  <a:lnTo>
                    <a:pt x="92" y="234"/>
                  </a:lnTo>
                  <a:lnTo>
                    <a:pt x="110" y="250"/>
                  </a:lnTo>
                  <a:lnTo>
                    <a:pt x="131" y="270"/>
                  </a:lnTo>
                  <a:lnTo>
                    <a:pt x="152" y="289"/>
                  </a:lnTo>
                  <a:lnTo>
                    <a:pt x="176" y="310"/>
                  </a:lnTo>
                  <a:lnTo>
                    <a:pt x="198" y="333"/>
                  </a:lnTo>
                  <a:lnTo>
                    <a:pt x="222" y="354"/>
                  </a:lnTo>
                  <a:lnTo>
                    <a:pt x="244" y="375"/>
                  </a:lnTo>
                  <a:lnTo>
                    <a:pt x="266" y="395"/>
                  </a:lnTo>
                  <a:lnTo>
                    <a:pt x="286" y="414"/>
                  </a:lnTo>
                  <a:lnTo>
                    <a:pt x="305" y="430"/>
                  </a:lnTo>
                  <a:lnTo>
                    <a:pt x="321" y="444"/>
                  </a:lnTo>
                  <a:lnTo>
                    <a:pt x="334" y="454"/>
                  </a:lnTo>
                  <a:lnTo>
                    <a:pt x="345" y="461"/>
                  </a:lnTo>
                  <a:lnTo>
                    <a:pt x="351" y="464"/>
                  </a:lnTo>
                  <a:lnTo>
                    <a:pt x="354" y="462"/>
                  </a:lnTo>
                  <a:lnTo>
                    <a:pt x="354" y="457"/>
                  </a:lnTo>
                  <a:lnTo>
                    <a:pt x="351" y="445"/>
                  </a:lnTo>
                  <a:lnTo>
                    <a:pt x="345" y="430"/>
                  </a:lnTo>
                  <a:lnTo>
                    <a:pt x="335" y="410"/>
                  </a:lnTo>
                  <a:lnTo>
                    <a:pt x="325" y="388"/>
                  </a:lnTo>
                  <a:lnTo>
                    <a:pt x="311" y="361"/>
                  </a:lnTo>
                  <a:lnTo>
                    <a:pt x="296" y="333"/>
                  </a:lnTo>
                  <a:lnTo>
                    <a:pt x="281" y="304"/>
                  </a:lnTo>
                  <a:lnTo>
                    <a:pt x="263" y="274"/>
                  </a:lnTo>
                  <a:lnTo>
                    <a:pt x="248" y="244"/>
                  </a:lnTo>
                  <a:lnTo>
                    <a:pt x="232" y="214"/>
                  </a:lnTo>
                  <a:lnTo>
                    <a:pt x="216" y="185"/>
                  </a:lnTo>
                  <a:lnTo>
                    <a:pt x="203" y="159"/>
                  </a:lnTo>
                  <a:lnTo>
                    <a:pt x="190" y="135"/>
                  </a:lnTo>
                  <a:lnTo>
                    <a:pt x="181" y="114"/>
                  </a:lnTo>
                  <a:lnTo>
                    <a:pt x="174" y="97"/>
                  </a:lnTo>
                  <a:lnTo>
                    <a:pt x="171" y="84"/>
                  </a:lnTo>
                  <a:lnTo>
                    <a:pt x="171" y="77"/>
                  </a:lnTo>
                  <a:lnTo>
                    <a:pt x="176" y="68"/>
                  </a:lnTo>
                  <a:lnTo>
                    <a:pt x="184" y="59"/>
                  </a:lnTo>
                  <a:lnTo>
                    <a:pt x="195" y="51"/>
                  </a:lnTo>
                  <a:lnTo>
                    <a:pt x="210" y="49"/>
                  </a:lnTo>
                  <a:lnTo>
                    <a:pt x="220" y="50"/>
                  </a:lnTo>
                  <a:lnTo>
                    <a:pt x="232" y="55"/>
                  </a:lnTo>
                  <a:lnTo>
                    <a:pt x="245" y="63"/>
                  </a:lnTo>
                  <a:lnTo>
                    <a:pt x="260" y="77"/>
                  </a:lnTo>
                  <a:lnTo>
                    <a:pt x="275" y="96"/>
                  </a:lnTo>
                  <a:lnTo>
                    <a:pt x="292" y="119"/>
                  </a:lnTo>
                  <a:lnTo>
                    <a:pt x="311" y="149"/>
                  </a:lnTo>
                  <a:lnTo>
                    <a:pt x="329" y="186"/>
                  </a:lnTo>
                  <a:lnTo>
                    <a:pt x="349" y="225"/>
                  </a:lnTo>
                  <a:lnTo>
                    <a:pt x="371" y="262"/>
                  </a:lnTo>
                  <a:lnTo>
                    <a:pt x="393" y="295"/>
                  </a:lnTo>
                  <a:lnTo>
                    <a:pt x="415" y="322"/>
                  </a:lnTo>
                  <a:lnTo>
                    <a:pt x="438" y="346"/>
                  </a:lnTo>
                  <a:lnTo>
                    <a:pt x="460" y="365"/>
                  </a:lnTo>
                  <a:lnTo>
                    <a:pt x="479" y="378"/>
                  </a:lnTo>
                  <a:lnTo>
                    <a:pt x="498" y="388"/>
                  </a:lnTo>
                  <a:lnTo>
                    <a:pt x="515" y="390"/>
                  </a:lnTo>
                  <a:lnTo>
                    <a:pt x="527" y="389"/>
                  </a:lnTo>
                  <a:lnTo>
                    <a:pt x="534" y="382"/>
                  </a:lnTo>
                  <a:lnTo>
                    <a:pt x="541" y="371"/>
                  </a:lnTo>
                  <a:lnTo>
                    <a:pt x="545" y="355"/>
                  </a:lnTo>
                  <a:lnTo>
                    <a:pt x="546" y="334"/>
                  </a:lnTo>
                  <a:lnTo>
                    <a:pt x="542" y="309"/>
                  </a:lnTo>
                  <a:lnTo>
                    <a:pt x="537" y="272"/>
                  </a:lnTo>
                  <a:lnTo>
                    <a:pt x="531" y="236"/>
                  </a:lnTo>
                  <a:lnTo>
                    <a:pt x="527" y="200"/>
                  </a:lnTo>
                  <a:lnTo>
                    <a:pt x="523" y="165"/>
                  </a:lnTo>
                  <a:lnTo>
                    <a:pt x="519" y="131"/>
                  </a:lnTo>
                  <a:lnTo>
                    <a:pt x="517" y="101"/>
                  </a:lnTo>
                  <a:lnTo>
                    <a:pt x="517" y="72"/>
                  </a:lnTo>
                  <a:lnTo>
                    <a:pt x="520" y="49"/>
                  </a:lnTo>
                  <a:lnTo>
                    <a:pt x="524" y="29"/>
                  </a:lnTo>
                  <a:lnTo>
                    <a:pt x="531" y="13"/>
                  </a:lnTo>
                  <a:lnTo>
                    <a:pt x="540" y="4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8650" y="413385"/>
            <a:ext cx="70002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</a:rPr>
              <a:t>表达过程中注意事项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6730" y="1467485"/>
            <a:ext cx="10596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1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、注意说话的速度，不要太快，但也不宜太慢。语速均匀。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6730" y="2541905"/>
            <a:ext cx="10596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楷体_GB2312" panose="02010609030101010101" charset="-122"/>
                <a:ea typeface="楷体_GB2312" panose="02010609030101010101" charset="-122"/>
              </a:rPr>
              <a:t>2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、注意说话时要让别人听清楚，要与别人有眼神的交流。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28650" y="3644900"/>
            <a:ext cx="10596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楷体_GB2312" panose="02010609030101010101" charset="-122"/>
                <a:ea typeface="楷体_GB2312" panose="02010609030101010101" charset="-122"/>
              </a:rPr>
              <a:t>3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、表达自信大方，尽可能的把自己的想法表达清楚。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15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4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9"/>
          <p:cNvSpPr>
            <a:spLocks noChangeArrowheads="1"/>
          </p:cNvSpPr>
          <p:nvPr/>
        </p:nvSpPr>
        <p:spPr bwMode="auto">
          <a:xfrm>
            <a:off x="3567212" y="1422798"/>
            <a:ext cx="5376597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8000" b="1" dirty="0">
                <a:solidFill>
                  <a:schemeClr val="accent3"/>
                </a:solidFill>
                <a:latin typeface="楷体_GB2312" panose="02010609030101010101" charset="-122"/>
                <a:ea typeface="楷体_GB2312" panose="02010609030101010101" charset="-122"/>
                <a:sym typeface="微软雅黑" panose="020B0503020204020204" pitchFamily="34" charset="-122"/>
              </a:rPr>
              <a:t>语文园地八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589562" y="3255562"/>
            <a:ext cx="3602438" cy="36024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876299" y="2919083"/>
            <a:ext cx="4036321" cy="37255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15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52136" y="190161"/>
            <a:ext cx="657643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3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lt"/>
              </a:rPr>
              <a:t>识字加油站</a:t>
            </a:r>
          </a:p>
        </p:txBody>
      </p:sp>
      <p:sp>
        <p:nvSpPr>
          <p:cNvPr id="26" name="椭圆 25"/>
          <p:cNvSpPr/>
          <p:nvPr/>
        </p:nvSpPr>
        <p:spPr>
          <a:xfrm>
            <a:off x="660418" y="235246"/>
            <a:ext cx="738666" cy="7386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6601" y="311555"/>
            <a:ext cx="1045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5619750" y="2277745"/>
            <a:ext cx="1102995" cy="918845"/>
          </a:xfrm>
          <a:prstGeom prst="hexagon">
            <a:avLst/>
          </a:prstGeom>
          <a:solidFill>
            <a:srgbClr val="048299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>
            <a:off x="5619750" y="1058545"/>
            <a:ext cx="1102995" cy="918845"/>
          </a:xfrm>
          <a:prstGeom prst="hexagon">
            <a:avLst/>
          </a:prstGeom>
          <a:solidFill>
            <a:srgbClr val="048299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619750" y="3513455"/>
            <a:ext cx="1102995" cy="918845"/>
          </a:xfrm>
          <a:prstGeom prst="hexagon">
            <a:avLst/>
          </a:prstGeom>
          <a:solidFill>
            <a:srgbClr val="048299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六边形 34"/>
          <p:cNvSpPr/>
          <p:nvPr/>
        </p:nvSpPr>
        <p:spPr>
          <a:xfrm>
            <a:off x="5619750" y="4702175"/>
            <a:ext cx="1102995" cy="918845"/>
          </a:xfrm>
          <a:prstGeom prst="hexagon">
            <a:avLst/>
          </a:prstGeom>
          <a:solidFill>
            <a:srgbClr val="048299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六边形 35"/>
          <p:cNvSpPr/>
          <p:nvPr/>
        </p:nvSpPr>
        <p:spPr>
          <a:xfrm>
            <a:off x="5619750" y="5891530"/>
            <a:ext cx="1102995" cy="918845"/>
          </a:xfrm>
          <a:prstGeom prst="hexagon">
            <a:avLst/>
          </a:prstGeom>
          <a:solidFill>
            <a:srgbClr val="048299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989965" y="1058545"/>
            <a:ext cx="4515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钩（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钩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子）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807325" y="1055370"/>
            <a:ext cx="4515485" cy="1588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89965" y="2274570"/>
            <a:ext cx="4515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梅（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梅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花）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89965" y="3510280"/>
            <a:ext cx="4515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源（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源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头）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989965" y="4775835"/>
            <a:ext cx="4515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炬（火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炬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）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989965" y="5888355"/>
            <a:ext cx="4515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垮（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垮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掉）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710805" y="1055370"/>
            <a:ext cx="4515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铲（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铲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子</a:t>
            </a:r>
            <a:r>
              <a:rPr lang="en-US" altLang="zh-CN" sz="5400">
                <a:latin typeface="楷体_GB2312" panose="02010609030101010101" charset="-122"/>
                <a:ea typeface="楷体_GB2312" panose="02010609030101010101" charset="-122"/>
              </a:rPr>
              <a:t>)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807325" y="5888355"/>
            <a:ext cx="4515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坟（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坟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墓）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807325" y="4699000"/>
            <a:ext cx="4515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灿（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灿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烂）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807325" y="3513455"/>
            <a:ext cx="4515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涨（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涨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潮）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807325" y="2277745"/>
            <a:ext cx="4515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柿（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柿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子）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689600" y="962660"/>
            <a:ext cx="11214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金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689600" y="2185670"/>
            <a:ext cx="11214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木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689600" y="3417570"/>
            <a:ext cx="11214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水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689600" y="4591050"/>
            <a:ext cx="11214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火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689600" y="5797550"/>
            <a:ext cx="11214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15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466725" y="1900555"/>
            <a:ext cx="1102995" cy="918845"/>
          </a:xfrm>
          <a:prstGeom prst="hexagon">
            <a:avLst/>
          </a:prstGeom>
          <a:solidFill>
            <a:srgbClr val="048299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>
            <a:off x="466725" y="681355"/>
            <a:ext cx="1102995" cy="918845"/>
          </a:xfrm>
          <a:prstGeom prst="hexagon">
            <a:avLst/>
          </a:prstGeom>
          <a:solidFill>
            <a:srgbClr val="048299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466725" y="3136265"/>
            <a:ext cx="1102995" cy="918845"/>
          </a:xfrm>
          <a:prstGeom prst="hexagon">
            <a:avLst/>
          </a:prstGeom>
          <a:solidFill>
            <a:srgbClr val="048299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六边形 34"/>
          <p:cNvSpPr/>
          <p:nvPr/>
        </p:nvSpPr>
        <p:spPr>
          <a:xfrm>
            <a:off x="466725" y="4324985"/>
            <a:ext cx="1102995" cy="918845"/>
          </a:xfrm>
          <a:prstGeom prst="hexagon">
            <a:avLst/>
          </a:prstGeom>
          <a:solidFill>
            <a:srgbClr val="048299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六边形 35"/>
          <p:cNvSpPr/>
          <p:nvPr/>
        </p:nvSpPr>
        <p:spPr>
          <a:xfrm>
            <a:off x="466725" y="5514340"/>
            <a:ext cx="1102995" cy="918845"/>
          </a:xfrm>
          <a:prstGeom prst="hexagon">
            <a:avLst/>
          </a:prstGeom>
          <a:solidFill>
            <a:srgbClr val="048299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536575" y="585470"/>
            <a:ext cx="11214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金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36575" y="1808480"/>
            <a:ext cx="11214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木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36575" y="3040380"/>
            <a:ext cx="11214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水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36575" y="4213860"/>
            <a:ext cx="11214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火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36575" y="5420360"/>
            <a:ext cx="11214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土</a:t>
            </a:r>
          </a:p>
        </p:txBody>
      </p:sp>
      <p:sp>
        <p:nvSpPr>
          <p:cNvPr id="6" name="云形标注 5"/>
          <p:cNvSpPr/>
          <p:nvPr/>
        </p:nvSpPr>
        <p:spPr>
          <a:xfrm>
            <a:off x="7464425" y="567055"/>
            <a:ext cx="4446905" cy="2520950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19085" y="994410"/>
            <a:ext cx="40024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_GB2312" panose="02010609030101010101" charset="-122"/>
                <a:ea typeface="楷体_GB2312" panose="02010609030101010101" charset="-122"/>
              </a:rPr>
              <a:t>我们学习过哪些带这五个部首的字？一起来找一找。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57985" y="2070100"/>
            <a:ext cx="10364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村 柳 桃 植 枝 杯 根  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744980" y="3302000"/>
            <a:ext cx="10364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注 满 洒 温 汁 波 湾 游 浴 浓  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744980" y="915035"/>
            <a:ext cx="10364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锋 钱 钻   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44980" y="4492625"/>
            <a:ext cx="10364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烧 烤 炒 炸  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852930" y="5681980"/>
            <a:ext cx="10364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坏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6" grpId="0" bldLvl="0" animBg="1"/>
      <p:bldP spid="7" grpId="0"/>
      <p:bldP spid="8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46421" y="369231"/>
            <a:ext cx="657643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3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lt"/>
              </a:rPr>
              <a:t>字词句运用</a:t>
            </a:r>
          </a:p>
        </p:txBody>
      </p:sp>
      <p:sp>
        <p:nvSpPr>
          <p:cNvPr id="26" name="椭圆 25"/>
          <p:cNvSpPr/>
          <p:nvPr/>
        </p:nvSpPr>
        <p:spPr>
          <a:xfrm>
            <a:off x="659783" y="399076"/>
            <a:ext cx="738666" cy="7386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6601" y="476020"/>
            <a:ext cx="104502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345" y="1457960"/>
            <a:ext cx="111956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读一读下面的词语，选择一两个说句子。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7800" y="2305685"/>
            <a:ext cx="1211453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latin typeface="楷体_GB2312" panose="02010609030101010101" charset="-122"/>
                <a:ea typeface="楷体_GB2312" panose="02010609030101010101" charset="-122"/>
              </a:rPr>
              <a:t>忽然 突然 立刻 马上 一瞬间 一眨眼</a:t>
            </a:r>
          </a:p>
          <a:p>
            <a:r>
              <a:rPr lang="zh-CN" altLang="en-US" sz="5400" b="1">
                <a:latin typeface="楷体_GB2312" panose="02010609030101010101" charset="-122"/>
                <a:ea typeface="楷体_GB2312" panose="02010609030101010101" charset="-122"/>
              </a:rPr>
              <a:t> </a:t>
            </a:r>
          </a:p>
          <a:p>
            <a:r>
              <a:rPr lang="zh-CN" altLang="en-US" sz="5400" b="1">
                <a:latin typeface="楷体_GB2312" panose="02010609030101010101" charset="-122"/>
                <a:ea typeface="楷体_GB2312" panose="02010609030101010101" charset="-122"/>
              </a:rPr>
              <a:t>逐渐 渐渐 慢慢 徐徐 慢吞吞 慢悠悠</a:t>
            </a:r>
          </a:p>
        </p:txBody>
      </p:sp>
      <p:sp>
        <p:nvSpPr>
          <p:cNvPr id="4" name="椭圆 3"/>
          <p:cNvSpPr/>
          <p:nvPr/>
        </p:nvSpPr>
        <p:spPr>
          <a:xfrm>
            <a:off x="1881505" y="2226310"/>
            <a:ext cx="1624330" cy="96647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3611880" y="2226310"/>
            <a:ext cx="1624330" cy="96647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2693670" y="3192145"/>
            <a:ext cx="1739265" cy="1725930"/>
            <a:chOff x="4242" y="5027"/>
            <a:chExt cx="2739" cy="2718"/>
          </a:xfrm>
        </p:grpSpPr>
        <p:cxnSp>
          <p:nvCxnSpPr>
            <p:cNvPr id="64" name="肘形连接符 63"/>
            <p:cNvCxnSpPr>
              <a:stCxn id="4" idx="4"/>
            </p:cNvCxnSpPr>
            <p:nvPr/>
          </p:nvCxnSpPr>
          <p:spPr>
            <a:xfrm rot="5400000" flipV="1">
              <a:off x="3537" y="5732"/>
              <a:ext cx="2719" cy="1309"/>
            </a:xfrm>
            <a:prstGeom prst="bentConnector3">
              <a:avLst>
                <a:gd name="adj1" fmla="val 50018"/>
              </a:avLst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肘形连接符 64"/>
            <p:cNvCxnSpPr/>
            <p:nvPr/>
          </p:nvCxnSpPr>
          <p:spPr>
            <a:xfrm rot="5400000">
              <a:off x="4937" y="5656"/>
              <a:ext cx="2658" cy="1431"/>
            </a:xfrm>
            <a:prstGeom prst="bentConnector3">
              <a:avLst>
                <a:gd name="adj1" fmla="val 49981"/>
              </a:avLst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65"/>
          <p:cNvSpPr txBox="1"/>
          <p:nvPr/>
        </p:nvSpPr>
        <p:spPr>
          <a:xfrm>
            <a:off x="506730" y="4918710"/>
            <a:ext cx="6797040" cy="17532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突然我想起的我明天要带彩色笔，我立刻跑进房间把彩色笔放进我的书包，不然明天就忘记了。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15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3" grpId="0" animBg="1"/>
      <p:bldP spid="6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241">
      <a:dk1>
        <a:sysClr val="windowText" lastClr="000000"/>
      </a:dk1>
      <a:lt1>
        <a:sysClr val="window" lastClr="FFFFFF"/>
      </a:lt1>
      <a:dk2>
        <a:srgbClr val="FDB733"/>
      </a:dk2>
      <a:lt2>
        <a:srgbClr val="048299"/>
      </a:lt2>
      <a:accent1>
        <a:srgbClr val="F84060"/>
      </a:accent1>
      <a:accent2>
        <a:srgbClr val="00B095"/>
      </a:accent2>
      <a:accent3>
        <a:srgbClr val="048299"/>
      </a:accent3>
      <a:accent4>
        <a:srgbClr val="FDB733"/>
      </a:accent4>
      <a:accent5>
        <a:srgbClr val="F84060"/>
      </a:accent5>
      <a:accent6>
        <a:srgbClr val="00B095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1057</Words>
  <Application>Microsoft Office PowerPoint</Application>
  <PresentationFormat>自定义</PresentationFormat>
  <Paragraphs>135</Paragraphs>
  <Slides>23</Slides>
  <Notes>12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Office 主题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</cp:revision>
  <dcterms:created xsi:type="dcterms:W3CDTF">2018-01-04T09:01:43Z</dcterms:created>
  <dcterms:modified xsi:type="dcterms:W3CDTF">2019-02-22T06:19:36Z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