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4" r:id="rId2"/>
    <p:sldId id="265" r:id="rId3"/>
    <p:sldId id="317" r:id="rId4"/>
    <p:sldId id="318" r:id="rId5"/>
    <p:sldId id="266" r:id="rId6"/>
    <p:sldId id="319" r:id="rId7"/>
    <p:sldId id="32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16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  <p:sldId id="329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-90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2016-10-19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单元整合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单元整合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文章为什么在开头一段就说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大概是古典的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请谈谈你的理解。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分析开头语句的作用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应从结构、内容的角度进行分析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雨是古典的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在结构上与题目和下文有关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在内容上不仅写出了听雨的感受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还写出了古今的差别。只要围绕这两点解答即可得出答案。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从文章结构上说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呼应题目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从文章主题上来说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暗示现代人已经难得有听雨的闲情逸致了。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1631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解释下列两句话在文中的含义。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雨声是个能为每一个人伴奏的好乐师。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在山区待的几个月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也没有见到几回晴朗的天。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此题考查对重要语句的理解。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要明确雨声是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好乐师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的具体含义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这里是说雨声的优美令人沉醉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与人听雨时的特定情感融为一体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也自然为人所喜欢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从而愿意在这样的环境中静静欣赏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寄托情怀。可综合以上分析作答。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这句话有两个方面的意思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二是自己心情不好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晴朗的天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从选文来看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应是父母被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革命群众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揪了出来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被派到川滇边界山区农村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搞社教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这些事情对自己产生的可怕的影响所致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将这两项内容展开分析表述即可。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6204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就像乐师是演唱的伴奏者一样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雨声也是人们抒发情怀的伴奏者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人们喜爱雨声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因为雨声能很好地寄托不同的感受与情怀。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正是连阴雨的时候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山区自然没有几天晴朗的日子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由于个人与家庭的不幸遭遇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心里下着雨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自然也就感觉不到晴朗的天气了。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1153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文中三个段落末尾的内容为什么用括号做了标示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请结合文章简要分析。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从括号的使用情况来看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括号里的内容与正文抒发的情感有所区别。从结构上来看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文字更加简约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却能很好地表现自己对听雨的乐趣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并与进城后难得听雨形成对比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使文章的思想意蕴更为丰富。解答时一定不要偏离了文本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否则就会失去依托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答案就成了无本之木。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将过去的回忆与当下的情思区别开来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直述其情其事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省去文字过渡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扩充文章的思想内涵。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295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给作者留下了哪些难忘的记忆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让他明白了什么道理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请根据全文进行分析。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答题时需要把文章写到的有关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的内容整合起来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第一处位于第四段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那座南方老城一条叫斌升巷的窄街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上听雨给童年的自己的感受较为深刻。第二处位于第五段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自己被下放到川滇边界山区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漫天风雨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长夜窄路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一盏孤灯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一张不知是雨水还是泪水洗了百遍的脸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怎么能不给他留下苦涩的记忆呢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第三处位于第六段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在干旱的陕北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每天都盼望着天上有块能下雨的云。而这里的听雨声让高原有了笑语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听苞谷拔节的脆响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让自己干涸的心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也有一个绿草般的梦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这是为了表现温馨的记忆。可以将这几方面加以整合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就能得出答案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但不能脱离原文阐发。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405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南方老城的雨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给他留下了古旧、神秘的童年记忆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川滇边界山区的雨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给他留下了特殊年代苦味的记忆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陕北高原的雨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给他留下了农村生活绿草般温馨的记忆。第二问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听雨就是听一个人的心声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听一个时代发展变化的脚步声。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2444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技法点拨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本单元写作训练对应的是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部分的《亲近自然　写景要抓住特征》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属于文章的表达技巧问题。写景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就是用语言文字把人们看到的、听到的和接触到的各种自然景物具体地、生动地描绘出来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以此来烘托环境气氛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突出文章的中心或衬托人物的心情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抒发作者的思想感情。但是怎样才能把景物写出特色呢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我们认为要注意以下几点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9187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一、学会观察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多感官并用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捕捉事物的特征。要走进自然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留心观察山岳河川、花草虫鱼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了解城乡各地的风土人情等。要把眼、耳、鼻、舌、身的窗户统统打开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感受生活中的各种形象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经过综合加工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把自己的认知和情感融进去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从而获得对景物的深入理解。如朱自清的美文《荷塘月色》就是充分调动了视觉、听觉、触觉和嗅觉等多种感官去感受事物的特征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绘声绘色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描形摹状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让塘上月色和月下荷塘具有立体感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构成了宁静、朦胧、淡雅的意境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具有令人陶醉的美感。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938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二、巧取主体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全方位辐射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选择描写重点。瞄准绘画框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选好主体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找准切入点。如一个同学描写江南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江南的最美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便是绵绵不断的雨水之中的悠然。柔情似的雨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滴入清澈的流水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升腾起似有似无的水雾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如烟似梦。一株株的垂柳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沐着雨水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倚着轻柔的风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斜着身儿立在河道旁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在碎了的明镜中寻找自己的倩影。长长的柳枝还时不时地抚过行船的篷顶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似调皮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又似怨恼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只为打扰了她的梳妆。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《小桥流水人家》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写江南的美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作者巧妙选取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江南的雨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作为描写的主体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再辐射开去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写涟漪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写水雾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写垂柳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写柔风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还写了乌篷船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于是就写出江南富有独特神韵的美来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让人很是神往。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8915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三、展开联想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多角度描摹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构建美妙境界。好的写景状物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往往由眼前之景联想、延伸开去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创造出优美的意境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增强文章的美感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还便于作者在景物描写中渗透自己的感情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从而达到突出作品主旨的目的。如《沁园春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长沙》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看万山红遍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层林尽染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漫江碧透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百舸争流。鹰击长空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鱼翔浅底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万类霜天竞自由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。这里写眼前景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有远看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有近观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有仰视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有俯瞰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有静景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有动景。作者以短短几句词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描绘出一幅立体的寥廓万里、绚丽多彩的江南秋景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集中表现了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万类霜天竞自由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的盎然生机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和整首词的意境极为吻合。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8107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学习现代散文。对应的高考考点为文学类文本阅读。散文是与诗歌、小说、戏剧并称的文学样式。根据散文的内容和性质可分为叙事散文、抒情散文、写景散文、说理散文等几类。本单元所选散文属于写景状物散文。这类散文多是在描绘景物的同时抒发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文中有对具体事物的记叙和描绘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但通常没有贯串全篇的情节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其突出的特点是强烈的抒情性。作者笔下的景色及所状之物是引发作者抒情的起讫点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是抒情的依托物。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鉴赏写景状物的抒情散文应该了解景物与情感之间密切的内在联系。这种内在联系具体表现在以下两个方面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四、多情善感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融情入文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着我之色彩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引起情感共鸣。只有把外在的客观事物和内在的感情连接起来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才能产生鲜明生动的印象以及深刻的情感共鸣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创造出情景交融的艺术境界。自然景物是客观的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一旦融进作者的情感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一切景语皆情语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让读者产生共鸣。近代学者王国维说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以我观物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物皆着我之色彩。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成功的写景状物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都是情景交融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景中有情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情中有景。但是由于作者的心境不同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感触最深的地方也有不同。如《故都的秋》和《沁园春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长沙》写的都是秋景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却描写了不同的景致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但都抓住了景物的特征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引起作者感悟的那一面。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1279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范文赏析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为描写对象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写一篇文章。题目自拟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也可以选用下列题目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《却道天凉好个秋》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《霜叶红于二月花》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《萧瑟秋风今又是》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662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6205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萧瑟秋风今又是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我徜徉在乡村的小河边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这里的河床宽阔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流水潺湲。河岸上杨柳依依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再远一点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那一望无际的稻子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已经泛起金黄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一阵微风吹过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稻浪一波接一波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稻香一阵接一阵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是那么轻柔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使人感觉如此清爽。哦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毕竟是秋天了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前些天的热浪让人有点喘不过气来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终于能在这样怡人的环境里感受秋的神奇了。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不同的人总有不同的感受。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在离人的眼里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秋是可怕的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似乎象征着萧瑟和离别。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多情自古伤离别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更那堪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冷落清秋节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夜深风竹敲秋韵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万叶千声皆是恨。故欹单枕梦中寻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梦又不成灯又烬。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让本来已经愁绪满怀的恋人们在分别的时候如何不肝肠寸断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泪如雨下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天涯地角有穷时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只有相思无尽处。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25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在游子的眼中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秋是伤心的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似乎是一种有家不能归的感觉。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君问归期未有期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巴山夜雨涨秋池。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碧云天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黄叶地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秋色连波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波上寒烟翠。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明月楼高休独倚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酒入愁肠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化作相思泪。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更有大家耳熟能详的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独在异乡为异客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每逢佳节倍思亲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。这些无不描写孤身在外、思念亲人的伤感。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在将军的眼中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秋是威武的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似乎有一种天然的杀气。秋天粮草丰足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兵强马壮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正是将军们杀伐建功的大好时机。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八百里分麾下炙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五十弦翻塞外声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沙场秋点兵。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把吴钩看了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栏干拍遍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登临意。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塞下秋来风景异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衡阳雁去无留意。四面边声连角起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千嶂里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长烟落日孤城闭。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在这些千古传诵的名句里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我们分明感受到了将军们不畏生死、誓守边疆的雄心壮志和豪迈情怀。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1608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在文人墨客的眼里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秋是神奇的。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壬戌之秋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七月既望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苏子与客泛舟游于赤壁之下。清风徐来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水波不兴。举酒属客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诵明月之诗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歌窈窕之章。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白露横江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水光接天。纵一苇之所如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凌万顷之茫然。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此时的东坡先生是愉快的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因此字里行间透出来的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也满是欣喜之意。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若夫淫雨霏霏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连月不开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阴风怒号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浊浪排空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日星隐曜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山岳潜形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商旅不行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樯倾楫摧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薄暮冥冥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虎啸猿啼。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满目萧然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感极而悲者矣。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几乎所有的迁客骚人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在这样的时刻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都会心情郁闷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慨叹良久。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在农家的眼里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秋是喜悦的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因为秋是一个丰收的季节。在这个季节里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瓜果飘香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粮食丰收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牛肥马壮。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莫笑农家腊酒浑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丰年留客足鸡豚。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故人具鸡黍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邀我至田家。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家家扶得醉人归。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这样活泼可爱的农家生活场面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也只有在秋的季节才会出现。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0591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4039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在政治家的眼里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秋是伟大和豪壮的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因为秋是一个让人感到奋进的季节。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秋风萧瑟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洪波涌起。日月之行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若出其中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星汉灿烂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若出其里。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独立寒秋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湘江北去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橘子洲头。看万山红遍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层林尽染。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萧瑟秋风今又是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换了人间。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这是何等的英雄气概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只有豪气干云的风流人物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才会发出这样振奋人心的感慨。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秋天已经悄悄来到我们的身边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到处都有她的讯息。让我们到处走走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感受一下她神奇的韵味吧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本文优点有三。其一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选材新颖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不落窠臼。一般写秋的文章多写秋景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而本文却由秋风引起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写不同人对秋的不同感受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可谓新颖。其二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首尾相合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结构谨严。散文最怕能放而不能收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这篇文章能放能收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开合自如。中间层次清晰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条理井然。其三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引用广博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富有文采。文中引用诗文丰富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但都统率于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的主题之下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杂而不乱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有条不紊。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9566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05188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景物与情感的一致性。这种景物与情感的一致性表现为两种形式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一种是显露式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另一种是委婉式。情感显露式的特点是伴随着写景状物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作者直抒与所描写景物相关的情感。如《故都的秋》开篇写道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北国的秋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却特别地来得清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来得静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来得悲凉。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文章开头便奠定了全文的情感基调。三个特点既概述了故都之秋景物的自身特点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也表达了作者对故都之秋的切身感受。情感委婉式的特点是作者的情感不外露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蕴藏于作者对笔下景物的描写之中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读者需要通过景物的形象特征感知其深邃的内涵。如《囚绿记》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写室外的常春藤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其景物可谓微小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但作者把它放到卢沟桥事变的社会背景下描写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意义非同凡响。《荷塘月色》中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幽僻的路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夜晚更加寂寞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蓊蓊郁郁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路上阴森森的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这些外在的形象营造出一种冷落、不宁静的氛围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这恰是此时此景中作者不宁静情绪的写照。作者将自己的情感隐匿于景物之中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读者应从作者笔下的这些景物中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去感悟其相关的情感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以准确地把握作者感情的脉络。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7949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景物与情感的变化性。作者的情感随着景物所营造的氛围的变化而发生变化。《荷塘月色》与其他几篇写景状物抒情散文有所不同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其不同点是作者的情感处于起伏变化之中。而这种变化因景而异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随着景色的变化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作者的情绪随之发生变化。见到荷塘的景物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作者的情绪开始好转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感到一些舒坦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观赏荷塘月色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作者得到超脱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情绪感到宁静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文章临结尾时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作者突发联想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引用古人的两首诗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这暗示作者对美好生活的向往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也是作者观荷塘月色而引发出的宁静心情的进一步延伸、提升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以此升华了的心境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与回到家后的不宁静情绪形成强烈对比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凸显出作者情感的起伏变化。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970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大纲全国高考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叶延滨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写下这个题目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便不自觉地在心里吟诵起那些熟悉的诗篇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而且大多是古人的句子。雨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大概是古典的。而且常常当人们进入一种诗化的境况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才会从喧嚣的市井声浪里逃出来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逃出来的耳朵才能听雨。听雨有三个条件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第一是心静而神动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心静者不为市井或朝野的得失荣辱而悲喜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心平如水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不起波澜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神动者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是心神与自然呼应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天地万象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胸中百感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互交互合。第二是独处一室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或书房与书为侣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或山中小亭坐对群峰。第三是有雨。说到这里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话题的主角就出来了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听雨者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与雨为友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其喜怒哀乐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无不是因雨而起。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我赶走那些如雨脚一般敲击我心窗的诗句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它们虽美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但吟哦的是他人心曲。雨声已经伴千载百代的人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抒发自己的情怀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像永不退场的乐师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耐心地为一个又一个的登台者伴奏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他只是在人们不觉察之中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调动自己的琴弦。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疏雨漏梧桐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春水洗杏花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剑门斜雨细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古城涤尘轻。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这些都是人们久唱而常新的曲子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它们让我们只能相信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雨声是个能为每一个人伴奏的好乐师。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这是六月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久旱无雨的京城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下起第一场透雨。雷声沉沉地滚过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把都市里嘈杂的市声驱走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然后是闪电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是风。好风啊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让窗外一排高高的杨树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起舞俯仰地欢迎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满世界都是叶子的笑声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然后急急敲下一排雨脚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如碎玉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如奔马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如瀑布狂泻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6912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我躺在床上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听雨声从窗外跳进屋里来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又沿着白石灰抹的老墙往上爬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爬出一道道渍印。这是我最早的记忆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好像是我们搬进那座南方老城一条叫斌升巷的窄街。那是一个旧公馆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房子是木结构为主的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木框里砌上砖抹上白灰。我们的房子背墙临街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墙的上部有两只小窗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用来通气透光的。小窗很高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又从不开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布一张挂满灰尘的蛛网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让人想到许多故事。故事是雨声送进来的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这是我对这个世界最早的印象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雨夜里两只高墙上的窗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窗上挂着一张蛛网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网不住的雨声和更声漏湿了童年。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前两年我调出这个城市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妻子说她不喜欢这个让雨水锈满青苔的老城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2711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我有一段让大雨泡着的记忆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年秋。那年本是我参加高考升大学的日子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文化大革命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一声炮响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升学成了泡影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父母又先后被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革命群众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揪了出来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我被派到川滇边界山区农村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搞社教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。正是屋漏偏遇连阴雨的时候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在山区待的几个月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也没有见到几回晴朗的天。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心里下着雨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外面也是雨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风声雨声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让人心怵。山区搞运动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免不了天天晚上的会。山里人住得分散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一家守一个山头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我这个小工作队员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每天就戴一顶大斗笠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提一盏马灯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风中雨中满山地转悠。田坎又窄又滑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一下雨就变成了鳝鱼背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真不知一天摔多少跤。啊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这也许是我命运的象征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漫天风雨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长夜窄路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一盏孤灯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一张不知是雨水还是泪水洗了百遍的脸。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到现在说到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文化大革命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我的耳边就响起一片暴雨在一只斗笠上踢踏的声浪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0331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我对雨声的记忆不全是灰色的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有苦味的记忆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也有温馨的时候。那是在陕北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夏天终日在秃山峁劳作的我们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就像在火炉上烘着的红薯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每天都盼望着天上有块能下雨的云。高原的雨少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下一次就真叫恩赐。下雨可以不出工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可以凉凉地躺在炕上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听雨声让高原有了笑语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听苞谷拔节的脆响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让自己干涸的心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也有一个绿草般的梦。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庄稼人听雨能听出的快乐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这种快乐进城后就少了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至少不是那带着土味和草味的快乐了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是听时间的脚步声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只是各人有各人的雨声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这是我刚刚想明白的。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6892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91</TotalTime>
  <Words>3943</Words>
  <Application>Microsoft Office PowerPoint</Application>
  <PresentationFormat>全屏显示(4:3)</PresentationFormat>
  <Paragraphs>129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测控设计模板14新</vt:lpstr>
      <vt:lpstr>单元整合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2015-04-23T00:36:31Z</dcterms:created>
  <dcterms:modified xsi:type="dcterms:W3CDTF">2016-10-19T07:37:50Z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