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880" y="3183890"/>
            <a:ext cx="520573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824865"/>
            <a:ext cx="8542655" cy="5752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640" y="3020695"/>
            <a:ext cx="2171700" cy="1838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990" y="20828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640" y="20828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340" y="30924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690" y="30734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990" y="4083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690" y="40894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340" y="50863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640" y="50863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340" y="60833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640" y="6064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1300480"/>
            <a:ext cx="8990330" cy="4257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" y="2029460"/>
            <a:ext cx="624840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445" y="2028825"/>
            <a:ext cx="624840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230" y="2029460"/>
            <a:ext cx="403860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145" y="2028825"/>
            <a:ext cx="668020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85" y="4625340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" y="5169535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65" y="4625340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15" y="5111115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730" y="4625340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185" y="5111115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0" y="4625340"/>
            <a:ext cx="566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135" y="5111115"/>
            <a:ext cx="5664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2447925"/>
            <a:ext cx="9047480" cy="1962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31521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31521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065" y="31521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38169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060" y="38341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065" y="38169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2309495"/>
            <a:ext cx="8942705" cy="2238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45" y="2840990"/>
            <a:ext cx="1664335" cy="1648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3430" y="2840990"/>
            <a:ext cx="2431415" cy="1103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1620" y="3444240"/>
            <a:ext cx="167259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2447925"/>
            <a:ext cx="8971280" cy="19621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705" y="3742690"/>
            <a:ext cx="5277485" cy="345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" y="1305560"/>
            <a:ext cx="9028430" cy="50476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115" y="2670810"/>
            <a:ext cx="1712595" cy="81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5" y="3199765"/>
            <a:ext cx="1712595" cy="81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115" y="3690620"/>
            <a:ext cx="1712595" cy="81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58712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025" y="58635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8165" y="58635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805" y="58712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170</cp:revision>
  <dcterms:created xsi:type="dcterms:W3CDTF">2015-12-07T06:44:00Z</dcterms:created>
  <dcterms:modified xsi:type="dcterms:W3CDTF">2018-01-06T05:40:34Z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