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382"/>
    <p:restoredTop sz="97431"/>
  </p:normalViewPr>
  <p:slideViewPr>
    <p:cSldViewPr snapToGrid="0" showGuides="1">
      <p:cViewPr varScale="1">
        <p:scale>
          <a:sx n="69" d="100"/>
          <a:sy n="69" d="100"/>
        </p:scale>
        <p:origin x="-900" y="-108"/>
      </p:cViewPr>
      <p:guideLst>
        <p:guide orient="horz" pos="2160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2.xml"/><Relationship Id="rId7" Type="http://schemas.openxmlformats.org/officeDocument/2006/relationships/slide" Target="slide7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.tiff"/><Relationship Id="rId3" Type="http://schemas.openxmlformats.org/officeDocument/2006/relationships/slide" Target="slide6.xml"/><Relationship Id="rId2" Type="http://schemas.openxmlformats.org/officeDocument/2006/relationships/slide" Target="slide4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tiff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tiff"/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一年级语文下册</a:t>
            </a:r>
            <a:endParaRPr lang="zh-CN" altLang="en-US" sz="3600" dirty="0">
              <a:solidFill>
                <a:schemeClr val="hlink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3265488" y="2197100"/>
            <a:ext cx="2817812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18 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小猴子下山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2" action="ppaction://hlinksldjump"/>
          </p:cNvPr>
          <p:cNvSpPr/>
          <p:nvPr/>
        </p:nvSpPr>
        <p:spPr>
          <a:xfrm>
            <a:off x="32305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常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" name="副标题 2">
            <a:hlinkClick r:id="rId3" action="ppaction://hlinksldjump"/>
          </p:cNvPr>
          <p:cNvSpPr/>
          <p:nvPr/>
        </p:nvSpPr>
        <p:spPr>
          <a:xfrm>
            <a:off x="539273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瓜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  <a:endParaRPr lang="en-US" altLang="zh-CN" sz="24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79" name="图片 1" descr="优异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2100"/>
            <a:ext cx="15700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副标题 2">
            <a:hlinkClick r:id="rId5" action="ppaction://hlinksldjump"/>
          </p:cNvPr>
          <p:cNvSpPr/>
          <p:nvPr/>
        </p:nvSpPr>
        <p:spPr>
          <a:xfrm>
            <a:off x="42687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往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1" name="副标题 2">
            <a:hlinkClick r:id="rId6" action="ppaction://hlinksldjump"/>
          </p:cNvPr>
          <p:cNvSpPr/>
          <p:nvPr/>
        </p:nvSpPr>
        <p:spPr>
          <a:xfrm>
            <a:off x="2197735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非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2" name="副标题 2">
            <a:hlinkClick r:id="rId7" action="ppaction://hlinksldjump"/>
          </p:cNvPr>
          <p:cNvSpPr/>
          <p:nvPr/>
        </p:nvSpPr>
        <p:spPr>
          <a:xfrm>
            <a:off x="64785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副标题 2">
            <a:hlinkClick r:id="rId8" action="ppaction://hlinksldjump"/>
          </p:cNvPr>
          <p:cNvSpPr/>
          <p:nvPr/>
        </p:nvSpPr>
        <p:spPr>
          <a:xfrm>
            <a:off x="10842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块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4" name="副标题 2">
            <a:hlinkClick r:id="rId9" action="ppaction://hlinksldjump"/>
          </p:cNvPr>
          <p:cNvSpPr/>
          <p:nvPr/>
        </p:nvSpPr>
        <p:spPr>
          <a:xfrm>
            <a:off x="749935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空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1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" y="26670"/>
            <a:ext cx="4161790" cy="6209665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0640" y="26670"/>
            <a:ext cx="5247005" cy="3672840"/>
          </a:xfrm>
          <a:prstGeom prst="rect">
            <a:avLst/>
          </a:prstGeom>
        </p:spPr>
      </p:pic>
      <p:pic>
        <p:nvPicPr>
          <p:cNvPr id="4" name="图片 3" descr="KT块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8365" y="3830955"/>
            <a:ext cx="3404235" cy="4699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2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" y="45085"/>
            <a:ext cx="4542790" cy="6190615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1450" y="45085"/>
            <a:ext cx="4984750" cy="3489325"/>
          </a:xfrm>
          <a:prstGeom prst="rect">
            <a:avLst/>
          </a:prstGeom>
        </p:spPr>
      </p:pic>
      <p:pic>
        <p:nvPicPr>
          <p:cNvPr id="4" name="图片 3" descr="KT非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505" y="3743960"/>
            <a:ext cx="3568065" cy="4305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3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65405"/>
            <a:ext cx="4228465" cy="6343015"/>
          </a:xfrm>
          <a:prstGeom prst="rect">
            <a:avLst/>
          </a:prstGeom>
        </p:spPr>
      </p:pic>
      <p:pic>
        <p:nvPicPr>
          <p:cNvPr id="3" name="图片 2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320" y="65405"/>
            <a:ext cx="4761865" cy="3333115"/>
          </a:xfrm>
          <a:prstGeom prst="rect">
            <a:avLst/>
          </a:prstGeom>
        </p:spPr>
      </p:pic>
      <p:pic>
        <p:nvPicPr>
          <p:cNvPr id="4" name="图片 3" descr="KT常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1560" y="3815080"/>
            <a:ext cx="3868420" cy="3390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4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" y="26035"/>
            <a:ext cx="4209415" cy="6133465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6855" y="26035"/>
            <a:ext cx="5063490" cy="3543935"/>
          </a:xfrm>
          <a:prstGeom prst="rect">
            <a:avLst/>
          </a:prstGeom>
        </p:spPr>
      </p:pic>
      <p:pic>
        <p:nvPicPr>
          <p:cNvPr id="4" name="图片 3" descr="KT往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5955" y="3796030"/>
            <a:ext cx="4225925" cy="5099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2">
            <a:hlinkClick r:id="rId1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5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" y="65405"/>
            <a:ext cx="4152265" cy="5895340"/>
          </a:xfrm>
          <a:prstGeom prst="rect">
            <a:avLst/>
          </a:prstGeom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5410" y="65405"/>
            <a:ext cx="5338445" cy="3736975"/>
          </a:xfrm>
          <a:prstGeom prst="rect">
            <a:avLst/>
          </a:prstGeom>
        </p:spPr>
      </p:pic>
      <p:pic>
        <p:nvPicPr>
          <p:cNvPr id="4" name="图片 3" descr="KT瓜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5630" y="3985895"/>
            <a:ext cx="2426970" cy="4699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6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65" y="56515"/>
            <a:ext cx="4209415" cy="6114415"/>
          </a:xfrm>
          <a:prstGeom prst="rect">
            <a:avLst/>
          </a:prstGeom>
        </p:spPr>
      </p:pic>
      <p:pic>
        <p:nvPicPr>
          <p:cNvPr id="3" name="图片 2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4155" y="56515"/>
            <a:ext cx="4944745" cy="3461385"/>
          </a:xfrm>
          <a:prstGeom prst="rect">
            <a:avLst/>
          </a:prstGeom>
        </p:spPr>
      </p:pic>
      <p:pic>
        <p:nvPicPr>
          <p:cNvPr id="4" name="图片 3" descr="KT进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4560" y="3823335"/>
            <a:ext cx="3887470" cy="5365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7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" y="52705"/>
            <a:ext cx="4104640" cy="6162040"/>
          </a:xfrm>
          <a:prstGeom prst="rect">
            <a:avLst/>
          </a:prstGeom>
        </p:spPr>
      </p:pic>
      <p:pic>
        <p:nvPicPr>
          <p:cNvPr id="3" name="图片 2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855" y="52705"/>
            <a:ext cx="5116195" cy="3581400"/>
          </a:xfrm>
          <a:prstGeom prst="rect">
            <a:avLst/>
          </a:prstGeom>
        </p:spPr>
      </p:pic>
      <p:pic>
        <p:nvPicPr>
          <p:cNvPr id="4" name="图片 3" descr="KT空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9745" y="3954145"/>
            <a:ext cx="4336415" cy="5232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</Words>
  <Application>WPS 演示</Application>
  <PresentationFormat/>
  <Paragraphs>36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楷体_GB2312</vt:lpstr>
      <vt:lpstr>Calibri</vt:lpstr>
      <vt:lpstr>方正大标宋简体</vt:lpstr>
      <vt:lpstr>方正黑体简体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111</cp:revision>
  <dcterms:created xsi:type="dcterms:W3CDTF">2015-08-14T00:37:50Z</dcterms:created>
  <dcterms:modified xsi:type="dcterms:W3CDTF">2016-12-29T11:19:20Z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