
<file path=[Content_Types].xml><?xml version="1.0" encoding="utf-8"?>
<Types xmlns="http://schemas.openxmlformats.org/package/2006/content-types">
  <Default Extension="jpeg" ContentType="image/jpe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57" r:id="rId4"/>
    <p:sldId id="259" r:id="rId5"/>
    <p:sldId id="261" r:id="rId7"/>
    <p:sldId id="262" r:id="rId8"/>
    <p:sldId id="263" r:id="rId9"/>
    <p:sldId id="264" r:id="rId10"/>
    <p:sldId id="265" r:id="rId11"/>
    <p:sldId id="266" r:id="rId12"/>
    <p:sldId id="267" r:id="rId13"/>
    <p:sldId id="281" r:id="rId14"/>
    <p:sldId id="269" r:id="rId15"/>
    <p:sldId id="270" r:id="rId16"/>
    <p:sldId id="272" r:id="rId17"/>
    <p:sldId id="273" r:id="rId18"/>
    <p:sldId id="280" r:id="rId19"/>
    <p:sldId id="274" r:id="rId20"/>
    <p:sldId id="275" r:id="rId21"/>
    <p:sldId id="279" r:id="rId22"/>
    <p:sldId id="276" r:id="rId23"/>
    <p:sldId id="277" r:id="rId24"/>
    <p:sldId id="278" r:id="rId25"/>
    <p:sldId id="282" r:id="rId26"/>
    <p:sldId id="283" r:id="rId27"/>
    <p:sldId id="284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75D27-919D-496A-87B7-169BD6E0E9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75D27-919D-496A-87B7-169BD6E0E9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75D27-919D-496A-87B7-169BD6E0E9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75D27-919D-496A-87B7-169BD6E0E9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75D27-919D-496A-87B7-169BD6E0E9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75D27-919D-496A-87B7-169BD6E0E9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75D27-919D-496A-87B7-169BD6E0E9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75D27-919D-496A-87B7-169BD6E0E9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274638"/>
            <a:ext cx="109728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F87A1638-C1E7-4F8F-9E3F-30A28C5D6ADF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w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wmf"/><Relationship Id="rId1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0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85" y="3175"/>
            <a:ext cx="12178030" cy="6852285"/>
          </a:xfrm>
          <a:prstGeom prst="rect">
            <a:avLst/>
          </a:prstGeom>
        </p:spPr>
      </p:pic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05100" y="1352550"/>
            <a:ext cx="6781800" cy="1295400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altLang="zh-CN" sz="8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大宋简" pitchFamily="49" charset="-122"/>
                <a:ea typeface="汉仪大宋简" pitchFamily="49" charset="-122"/>
              </a:rPr>
              <a:t>4.</a:t>
            </a:r>
            <a:r>
              <a:rPr lang="zh-CN" altLang="en-US" sz="8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大宋简" pitchFamily="49" charset="-122"/>
                <a:ea typeface="汉仪大宋简" pitchFamily="49" charset="-122"/>
              </a:rPr>
              <a:t>我学写字</a:t>
            </a:r>
            <a:endParaRPr lang="zh-CN" altLang="en-US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大宋简" pitchFamily="49" charset="-122"/>
              <a:ea typeface="汉仪大宋简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866005" y="316230"/>
            <a:ext cx="6646545" cy="6250305"/>
            <a:chOff x="2653" y="377"/>
            <a:chExt cx="10467" cy="9843"/>
          </a:xfrm>
        </p:grpSpPr>
        <p:grpSp>
          <p:nvGrpSpPr>
            <p:cNvPr id="75778" name="Group 2"/>
            <p:cNvGrpSpPr/>
            <p:nvPr/>
          </p:nvGrpSpPr>
          <p:grpSpPr bwMode="auto">
            <a:xfrm>
              <a:off x="2653" y="2847"/>
              <a:ext cx="7370" cy="7373"/>
              <a:chOff x="431" y="935"/>
              <a:chExt cx="2948" cy="2949"/>
            </a:xfrm>
          </p:grpSpPr>
          <p:sp>
            <p:nvSpPr>
              <p:cNvPr id="75779" name="Rectangle 3"/>
              <p:cNvSpPr>
                <a:spLocks noChangeArrowheads="1"/>
              </p:cNvSpPr>
              <p:nvPr/>
            </p:nvSpPr>
            <p:spPr bwMode="auto">
              <a:xfrm>
                <a:off x="431" y="935"/>
                <a:ext cx="2948" cy="2948"/>
              </a:xfrm>
              <a:prstGeom prst="rect">
                <a:avLst/>
              </a:prstGeom>
              <a:solidFill>
                <a:srgbClr val="F3FAFF"/>
              </a:solidFill>
              <a:ln w="38100">
                <a:solidFill>
                  <a:srgbClr val="FF6600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5780" name="Line 4"/>
              <p:cNvSpPr>
                <a:spLocks noChangeShapeType="1"/>
              </p:cNvSpPr>
              <p:nvPr/>
            </p:nvSpPr>
            <p:spPr bwMode="auto">
              <a:xfrm>
                <a:off x="431" y="2387"/>
                <a:ext cx="2948" cy="0"/>
              </a:xfrm>
              <a:prstGeom prst="line">
                <a:avLst/>
              </a:prstGeom>
              <a:noFill/>
              <a:ln w="12700">
                <a:solidFill>
                  <a:srgbClr val="FF66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81" name="Line 5"/>
              <p:cNvSpPr>
                <a:spLocks noChangeShapeType="1"/>
              </p:cNvSpPr>
              <p:nvPr/>
            </p:nvSpPr>
            <p:spPr bwMode="auto">
              <a:xfrm>
                <a:off x="1882" y="935"/>
                <a:ext cx="0" cy="2949"/>
              </a:xfrm>
              <a:prstGeom prst="line">
                <a:avLst/>
              </a:prstGeom>
              <a:noFill/>
              <a:ln w="9525">
                <a:solidFill>
                  <a:srgbClr val="FF66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82" name="Text Box 6"/>
              <p:cNvSpPr txBox="1">
                <a:spLocks noChangeArrowheads="1"/>
              </p:cNvSpPr>
              <p:nvPr/>
            </p:nvSpPr>
            <p:spPr bwMode="auto">
              <a:xfrm>
                <a:off x="805" y="1001"/>
                <a:ext cx="2444" cy="277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0" b="1" dirty="0">
                    <a:solidFill>
                      <a:srgbClr val="F33C03"/>
                    </a:solidFill>
                    <a:ea typeface="楷体_GB2312" panose="02010609030101010101" pitchFamily="49" charset="-122"/>
                  </a:rPr>
                  <a:t>顶</a:t>
                </a:r>
                <a:endParaRPr lang="zh-CN" altLang="en-US" sz="28000" b="1" dirty="0">
                  <a:solidFill>
                    <a:srgbClr val="F33C03"/>
                  </a:solidFill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2" name="文本框 1"/>
            <p:cNvSpPr txBox="1"/>
            <p:nvPr/>
          </p:nvSpPr>
          <p:spPr>
            <a:xfrm>
              <a:off x="4110" y="377"/>
              <a:ext cx="4343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9600" b="1">
                  <a:latin typeface="宋体" panose="02010600030101010101" pitchFamily="2" charset="-122"/>
                </a:rPr>
                <a:t>dǐng</a:t>
              </a:r>
              <a:endParaRPr lang="en-US" altLang="zh-CN" sz="9600" b="1">
                <a:latin typeface="宋体" panose="02010600030101010101" pitchFamily="2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0465" y="3843"/>
              <a:ext cx="2655" cy="5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5400" b="1">
                  <a:latin typeface="楷体_GB2312" panose="02010609030101010101" pitchFamily="49" charset="-122"/>
                  <a:ea typeface="楷体_GB2312" panose="02010609030101010101" pitchFamily="49" charset="-122"/>
                </a:rPr>
                <a:t>顶替顶尖顶撞顶楼</a:t>
              </a:r>
              <a:endParaRPr lang="zh-CN" altLang="en-US" sz="54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" y="5080"/>
            <a:ext cx="4854575" cy="687260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345690" y="807720"/>
            <a:ext cx="8229600" cy="1173480"/>
          </a:xfrm>
        </p:spPr>
        <p:txBody>
          <a:bodyPr/>
          <a:lstStyle/>
          <a:p>
            <a:r>
              <a:rPr lang="zh-CN" altLang="en-US" sz="7200" b="1" dirty="0">
                <a:solidFill>
                  <a:srgbClr val="3333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想 一 想</a:t>
            </a:r>
            <a:endParaRPr lang="zh-CN" altLang="en-US" sz="7200" b="1" dirty="0">
              <a:solidFill>
                <a:srgbClr val="3333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2221865"/>
            <a:ext cx="8229600" cy="3341370"/>
          </a:xfrm>
        </p:spPr>
        <p:txBody>
          <a:bodyPr>
            <a:normAutofit fontScale="25000"/>
          </a:bodyPr>
          <a:lstStyle/>
          <a:p>
            <a:pPr>
              <a:lnSpc>
                <a:spcPct val="120000"/>
              </a:lnSpc>
              <a:buFontTx/>
              <a:buNone/>
            </a:pPr>
            <a:r>
              <a:rPr lang="en-US" altLang="zh-CN" dirty="0"/>
              <a:t>               </a:t>
            </a:r>
            <a:r>
              <a:rPr lang="en-US" altLang="zh-CN" sz="8000" dirty="0"/>
              <a:t>                      </a:t>
            </a:r>
            <a:r>
              <a:rPr lang="zh-CN" altLang="en-US" sz="199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小声读第一小节，想想小作者学习</a:t>
            </a:r>
            <a:r>
              <a:rPr lang="zh-CN" altLang="en-US" sz="19900" b="1" dirty="0">
                <a:latin typeface="华文楷体" panose="02010600040101010101" charset="-122"/>
                <a:ea typeface="楷体_GB2312" panose="02010609030101010101" pitchFamily="49" charset="-122"/>
              </a:rPr>
              <a:t>“</a:t>
            </a:r>
            <a:r>
              <a:rPr lang="zh-CN" altLang="en-US" sz="199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小绵羊</a:t>
            </a:r>
            <a:r>
              <a:rPr lang="zh-CN" altLang="en-US" sz="19900" b="1" dirty="0">
                <a:latin typeface="华文楷体" panose="02010600040101010101" charset="-122"/>
                <a:ea typeface="楷体_GB2312" panose="02010609030101010101" pitchFamily="49" charset="-122"/>
              </a:rPr>
              <a:t>”</a:t>
            </a:r>
            <a:r>
              <a:rPr lang="zh-CN" altLang="en-US" sz="199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的时候，想到了什么？用横线画出来，并读一读。</a:t>
            </a:r>
            <a:r>
              <a:rPr lang="zh-CN" altLang="en-US" sz="4000" b="1" dirty="0">
                <a:solidFill>
                  <a:srgbClr val="336600"/>
                </a:solidFill>
                <a:latin typeface="华文楷体" panose="02010600040101010101" charset="-122"/>
                <a:ea typeface="华文楷体" panose="02010600040101010101" charset="-122"/>
              </a:rPr>
              <a:t> </a:t>
            </a:r>
            <a:endParaRPr lang="zh-CN" altLang="en-US" sz="4000" b="1" dirty="0">
              <a:solidFill>
                <a:srgbClr val="3366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5124" name="Picture 4" descr="小恐龙(1)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1130" y="152400"/>
            <a:ext cx="1841500" cy="2484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" y="-12065"/>
            <a:ext cx="12165330" cy="6880225"/>
          </a:xfrm>
          <a:prstGeom prst="rect">
            <a:avLst/>
          </a:prstGeom>
        </p:spPr>
      </p:pic>
      <p:sp>
        <p:nvSpPr>
          <p:cNvPr id="440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781300" y="2176145"/>
            <a:ext cx="7848600" cy="4038600"/>
          </a:xfrm>
        </p:spPr>
        <p:txBody>
          <a:bodyPr/>
          <a:lstStyle/>
          <a:p>
            <a:pPr>
              <a:lnSpc>
                <a:spcPct val="130000"/>
              </a:lnSpc>
              <a:buFontTx/>
              <a:buNone/>
            </a:pP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当我学着写“小绵羊”，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30000"/>
              </a:lnSpc>
              <a:buFontTx/>
              <a:buNone/>
            </a:pP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一下子，树叶呀，房子啊，栅栏哪，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30000"/>
              </a:lnSpc>
              <a:buFontTx/>
              <a:buNone/>
            </a:pP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我眼睛看到的一切，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30000"/>
              </a:lnSpc>
              <a:buFontTx/>
              <a:buNone/>
            </a:pP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就都弯卷起来，像羊毛一样。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0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0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26494" b="4012"/>
          <a:stretch>
            <a:fillRect/>
          </a:stretch>
        </p:blipFill>
        <p:spPr>
          <a:xfrm>
            <a:off x="6179185" y="5715"/>
            <a:ext cx="5990590" cy="37363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17044" r="8977"/>
          <a:stretch>
            <a:fillRect/>
          </a:stretch>
        </p:blipFill>
        <p:spPr>
          <a:xfrm>
            <a:off x="-8890" y="5715"/>
            <a:ext cx="6188710" cy="37363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l="5964" t="34676" r="2207" b="9951"/>
          <a:stretch>
            <a:fillRect/>
          </a:stretch>
        </p:blipFill>
        <p:spPr>
          <a:xfrm>
            <a:off x="-8890" y="3742055"/>
            <a:ext cx="12178665" cy="312610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" y="-12065"/>
            <a:ext cx="12165330" cy="6880225"/>
          </a:xfrm>
          <a:prstGeom prst="rect">
            <a:avLst/>
          </a:prstGeom>
        </p:spPr>
      </p:pic>
      <p:sp>
        <p:nvSpPr>
          <p:cNvPr id="501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747010" y="2235835"/>
            <a:ext cx="7391400" cy="3608705"/>
          </a:xfrm>
        </p:spPr>
        <p:txBody>
          <a:bodyPr/>
          <a:lstStyle/>
          <a:p>
            <a:pPr algn="l">
              <a:lnSpc>
                <a:spcPct val="100000"/>
              </a:lnSpc>
              <a:buFontTx/>
              <a:buNone/>
            </a:pPr>
            <a:r>
              <a:rPr lang="zh-CN" altLang="en-US" sz="4500" b="1" dirty="0">
                <a:ea typeface="仿宋_GB2312" panose="02010609030101010101" pitchFamily="49" charset="-122"/>
              </a:rPr>
              <a:t>当我拿笔把“河流”，</a:t>
            </a:r>
            <a:endParaRPr lang="zh-CN" altLang="en-US" sz="4500" b="1" dirty="0">
              <a:ea typeface="仿宋_GB2312" panose="02010609030101010101" pitchFamily="49" charset="-122"/>
            </a:endParaRPr>
          </a:p>
          <a:p>
            <a:pPr algn="l">
              <a:lnSpc>
                <a:spcPct val="100000"/>
              </a:lnSpc>
              <a:buFontTx/>
              <a:buNone/>
            </a:pPr>
            <a:r>
              <a:rPr lang="zh-CN" altLang="en-US" sz="4500" b="1" dirty="0">
                <a:ea typeface="仿宋_GB2312" panose="02010609030101010101" pitchFamily="49" charset="-122"/>
              </a:rPr>
              <a:t>写上我的练习本，</a:t>
            </a:r>
            <a:endParaRPr lang="zh-CN" altLang="en-US" sz="4500" b="1" dirty="0">
              <a:ea typeface="仿宋_GB2312" panose="02010609030101010101" pitchFamily="49" charset="-122"/>
            </a:endParaRPr>
          </a:p>
          <a:p>
            <a:pPr algn="l">
              <a:lnSpc>
                <a:spcPct val="100000"/>
              </a:lnSpc>
              <a:buFontTx/>
              <a:buNone/>
            </a:pPr>
            <a:r>
              <a:rPr lang="zh-CN" altLang="en-US" sz="4500" b="1" dirty="0">
                <a:ea typeface="仿宋_GB2312" panose="02010609030101010101" pitchFamily="49" charset="-122"/>
              </a:rPr>
              <a:t>我的眼前就溅起一片水花，</a:t>
            </a:r>
            <a:endParaRPr lang="zh-CN" altLang="en-US" sz="4500" b="1" dirty="0">
              <a:ea typeface="仿宋_GB2312" panose="02010609030101010101" pitchFamily="49" charset="-122"/>
            </a:endParaRPr>
          </a:p>
          <a:p>
            <a:pPr algn="l">
              <a:lnSpc>
                <a:spcPct val="100000"/>
              </a:lnSpc>
              <a:buFontTx/>
              <a:buNone/>
            </a:pPr>
            <a:r>
              <a:rPr lang="zh-CN" altLang="en-US" sz="4500" b="1" dirty="0">
                <a:ea typeface="仿宋_GB2312" panose="02010609030101010101" pitchFamily="49" charset="-122"/>
              </a:rPr>
              <a:t>还从水底升起一座宫殿。</a:t>
            </a:r>
            <a:endParaRPr lang="zh-CN" altLang="en-US" sz="4500" b="1" dirty="0">
              <a:ea typeface="仿宋_GB2312" panose="02010609030101010101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0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50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01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501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" y="-12065"/>
            <a:ext cx="12165330" cy="68802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6726"/>
          <a:stretch>
            <a:fillRect/>
          </a:stretch>
        </p:blipFill>
        <p:spPr>
          <a:xfrm>
            <a:off x="4445" y="-17145"/>
            <a:ext cx="6243955" cy="3322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5" y="3305175"/>
            <a:ext cx="6243955" cy="35509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 l="33175" r="3685"/>
          <a:stretch>
            <a:fillRect/>
          </a:stretch>
        </p:blipFill>
        <p:spPr>
          <a:xfrm>
            <a:off x="6249035" y="-17145"/>
            <a:ext cx="5920740" cy="687324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31504" y="2564904"/>
            <a:ext cx="8712968" cy="2952328"/>
          </a:xfrm>
        </p:spPr>
        <p:txBody>
          <a:bodyPr>
            <a:normAutofit fontScale="25000"/>
          </a:bodyPr>
          <a:lstStyle/>
          <a:p>
            <a:pPr>
              <a:lnSpc>
                <a:spcPct val="120000"/>
              </a:lnSpc>
              <a:buFontTx/>
              <a:buNone/>
            </a:pPr>
            <a:r>
              <a:rPr lang="en-US" altLang="zh-CN" sz="2000" dirty="0"/>
              <a:t>  </a:t>
            </a:r>
            <a:r>
              <a:rPr lang="en-US" altLang="zh-CN" sz="7200" dirty="0"/>
              <a:t>                       </a:t>
            </a:r>
            <a:r>
              <a:rPr lang="en-US" altLang="zh-CN" sz="19900" b="1" dirty="0">
                <a:latin typeface="华文楷体" panose="02010600040101010101" charset="-122"/>
                <a:ea typeface="楷体_GB2312" panose="02010609030101010101" pitchFamily="49" charset="-122"/>
              </a:rPr>
              <a:t>“</a:t>
            </a:r>
            <a:r>
              <a:rPr lang="zh-CN" altLang="en-US" sz="19900" b="1" dirty="0">
                <a:ea typeface="楷体_GB2312" panose="02010609030101010101" pitchFamily="49" charset="-122"/>
              </a:rPr>
              <a:t>草地</a:t>
            </a:r>
            <a:r>
              <a:rPr lang="zh-CN" altLang="en-US" sz="19900" b="1" dirty="0">
                <a:latin typeface="华文楷体" panose="02010600040101010101" charset="-122"/>
                <a:ea typeface="楷体_GB2312" panose="02010609030101010101" pitchFamily="49" charset="-122"/>
              </a:rPr>
              <a:t>”</a:t>
            </a:r>
            <a:r>
              <a:rPr lang="zh-CN" altLang="en-US" sz="19900" b="1" dirty="0">
                <a:ea typeface="楷体_GB2312" panose="02010609030101010101" pitchFamily="49" charset="-122"/>
              </a:rPr>
              <a:t>使</a:t>
            </a:r>
            <a:r>
              <a:rPr lang="zh-CN" altLang="en-US" sz="19900" b="1" dirty="0">
                <a:latin typeface="华文楷体" panose="02010600040101010101" charset="-122"/>
                <a:ea typeface="楷体_GB2312" panose="02010609030101010101" pitchFamily="49" charset="-122"/>
              </a:rPr>
              <a:t>“</a:t>
            </a:r>
            <a:r>
              <a:rPr lang="zh-CN" altLang="en-US" sz="19900" b="1" dirty="0">
                <a:ea typeface="楷体_GB2312" panose="02010609030101010101" pitchFamily="49" charset="-122"/>
              </a:rPr>
              <a:t>我</a:t>
            </a:r>
            <a:r>
              <a:rPr lang="zh-CN" altLang="en-US" sz="19900" b="1" dirty="0">
                <a:latin typeface="华文楷体" panose="02010600040101010101" charset="-122"/>
                <a:ea typeface="楷体_GB2312" panose="02010609030101010101" pitchFamily="49" charset="-122"/>
              </a:rPr>
              <a:t>”</a:t>
            </a:r>
            <a:r>
              <a:rPr lang="zh-CN" altLang="en-US" sz="19900" b="1" dirty="0">
                <a:ea typeface="楷体_GB2312" panose="02010609030101010101" pitchFamily="49" charset="-122"/>
              </a:rPr>
              <a:t>看见美丽的蝴蝶，忙碌的蜜蜂，还使你想到什么？该怎样读？</a:t>
            </a:r>
            <a:br>
              <a:rPr lang="zh-CN" altLang="en-US" sz="2800" b="1" dirty="0">
                <a:ea typeface="华文楷体" panose="02010600040101010101" charset="-122"/>
              </a:rPr>
            </a:br>
            <a:br>
              <a:rPr lang="zh-CN" altLang="en-US" sz="2800" b="1" dirty="0">
                <a:solidFill>
                  <a:srgbClr val="FF6600"/>
                </a:solidFill>
                <a:ea typeface="华文楷体" panose="02010600040101010101" charset="-122"/>
              </a:rPr>
            </a:br>
            <a:endParaRPr lang="zh-CN" altLang="en-US" sz="2800" b="1" dirty="0">
              <a:solidFill>
                <a:srgbClr val="FF6600"/>
              </a:solidFill>
              <a:ea typeface="华文楷体" panose="02010600040101010101" charset="-122"/>
            </a:endParaRPr>
          </a:p>
        </p:txBody>
      </p:sp>
      <p:pic>
        <p:nvPicPr>
          <p:cNvPr id="7172" name="Picture 4" descr="MCj04343890000[1]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50253" y="256540"/>
            <a:ext cx="1206500" cy="1901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233930" y="442595"/>
            <a:ext cx="7295515" cy="1155700"/>
          </a:xfrm>
        </p:spPr>
        <p:txBody>
          <a:bodyPr/>
          <a:p>
            <a:r>
              <a:rPr lang="zh-CN" altLang="en-US" sz="7200" b="1" dirty="0">
                <a:solidFill>
                  <a:srgbClr val="3333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想一想</a:t>
            </a:r>
            <a:endParaRPr lang="zh-CN" altLang="en-US" sz="7200" b="1" dirty="0">
              <a:solidFill>
                <a:srgbClr val="3333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" y="-12065"/>
            <a:ext cx="12165330" cy="6880225"/>
          </a:xfrm>
          <a:prstGeom prst="rect">
            <a:avLst/>
          </a:prstGeom>
        </p:spPr>
      </p:pic>
      <p:sp>
        <p:nvSpPr>
          <p:cNvPr id="532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698750" y="2432685"/>
            <a:ext cx="7772400" cy="4038600"/>
          </a:xfrm>
        </p:spPr>
        <p:txBody>
          <a:bodyPr/>
          <a:lstStyle/>
          <a:p>
            <a:pPr>
              <a:lnSpc>
                <a:spcPct val="110000"/>
              </a:lnSpc>
              <a:buFontTx/>
              <a:buNone/>
            </a:pPr>
            <a:r>
              <a:rPr lang="zh-CN" altLang="en-US" sz="4500" b="1" dirty="0">
                <a:ea typeface="仿宋_GB2312" panose="02010609030101010101" pitchFamily="49" charset="-122"/>
              </a:rPr>
              <a:t>当我的笔写好了</a:t>
            </a:r>
            <a:r>
              <a:rPr lang="zh-CN" altLang="en-US" sz="4500" b="1" dirty="0">
                <a:latin typeface="新宋体" panose="02010609030101010101" charset="-122"/>
                <a:ea typeface="仿宋_GB2312" panose="02010609030101010101" pitchFamily="49" charset="-122"/>
              </a:rPr>
              <a:t>“</a:t>
            </a:r>
            <a:r>
              <a:rPr lang="zh-CN" altLang="en-US" sz="4500" b="1" dirty="0">
                <a:ea typeface="仿宋_GB2312" panose="02010609030101010101" pitchFamily="49" charset="-122"/>
              </a:rPr>
              <a:t>草地</a:t>
            </a:r>
            <a:r>
              <a:rPr lang="zh-CN" altLang="en-US" sz="4500" b="1" dirty="0">
                <a:latin typeface="新宋体" panose="02010609030101010101" charset="-122"/>
                <a:ea typeface="仿宋_GB2312" panose="02010609030101010101" pitchFamily="49" charset="-122"/>
              </a:rPr>
              <a:t>”</a:t>
            </a:r>
            <a:r>
              <a:rPr lang="zh-CN" altLang="en-US" sz="4500" b="1" dirty="0">
                <a:ea typeface="仿宋_GB2312" panose="02010609030101010101" pitchFamily="49" charset="-122"/>
              </a:rPr>
              <a:t>，</a:t>
            </a:r>
            <a:endParaRPr lang="zh-CN" altLang="en-US" sz="4500" b="1" dirty="0">
              <a:ea typeface="仿宋_GB2312" panose="02010609030101010101" pitchFamily="49" charset="-122"/>
            </a:endParaRPr>
          </a:p>
          <a:p>
            <a:pPr>
              <a:lnSpc>
                <a:spcPct val="110000"/>
              </a:lnSpc>
              <a:buFontTx/>
              <a:buNone/>
            </a:pPr>
            <a:r>
              <a:rPr lang="zh-CN" altLang="en-US" sz="4500" b="1" dirty="0">
                <a:ea typeface="仿宋_GB2312" panose="02010609030101010101" pitchFamily="49" charset="-122"/>
              </a:rPr>
              <a:t>我就看见在花间忙碌的蜜蜂，</a:t>
            </a:r>
            <a:endParaRPr lang="zh-CN" altLang="en-US" sz="4500" b="1" dirty="0">
              <a:ea typeface="仿宋_GB2312" panose="02010609030101010101" pitchFamily="49" charset="-122"/>
            </a:endParaRPr>
          </a:p>
          <a:p>
            <a:pPr>
              <a:lnSpc>
                <a:spcPct val="110000"/>
              </a:lnSpc>
              <a:buFontTx/>
              <a:buNone/>
            </a:pPr>
            <a:r>
              <a:rPr lang="zh-CN" altLang="en-US" sz="4500" b="1" dirty="0">
                <a:ea typeface="仿宋_GB2312" panose="02010609030101010101" pitchFamily="49" charset="-122"/>
              </a:rPr>
              <a:t>还有两只蝴蝶在跳舞，</a:t>
            </a:r>
            <a:endParaRPr lang="zh-CN" altLang="en-US" sz="4500" b="1" dirty="0">
              <a:ea typeface="仿宋_GB2312" panose="02010609030101010101" pitchFamily="49" charset="-122"/>
            </a:endParaRPr>
          </a:p>
          <a:p>
            <a:pPr>
              <a:lnSpc>
                <a:spcPct val="110000"/>
              </a:lnSpc>
              <a:buFontTx/>
              <a:buNone/>
            </a:pPr>
            <a:r>
              <a:rPr lang="zh-CN" altLang="en-US" sz="4500" b="1" dirty="0">
                <a:ea typeface="仿宋_GB2312" panose="02010609030101010101" pitchFamily="49" charset="-122"/>
              </a:rPr>
              <a:t>我挥手就能把它们全兜进网中。</a:t>
            </a:r>
            <a:endParaRPr lang="zh-CN" altLang="en-US" sz="4500" b="1" dirty="0">
              <a:ea typeface="仿宋_GB2312" panose="02010609030101010101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3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3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3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3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3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3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3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3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3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3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3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3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3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3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3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3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l="56388" r="8133"/>
          <a:stretch>
            <a:fillRect/>
          </a:stretch>
        </p:blipFill>
        <p:spPr>
          <a:xfrm>
            <a:off x="1270" y="1905"/>
            <a:ext cx="5835650" cy="68395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t="9583"/>
          <a:stretch>
            <a:fillRect/>
          </a:stretch>
        </p:blipFill>
        <p:spPr>
          <a:xfrm>
            <a:off x="5836920" y="3932555"/>
            <a:ext cx="6367145" cy="2908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r="30742" b="10077"/>
          <a:stretch>
            <a:fillRect/>
          </a:stretch>
        </p:blipFill>
        <p:spPr>
          <a:xfrm>
            <a:off x="5829935" y="1905"/>
            <a:ext cx="6367145" cy="393065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567608" y="692696"/>
            <a:ext cx="7920880" cy="1143000"/>
          </a:xfrm>
        </p:spPr>
        <p:txBody>
          <a:bodyPr>
            <a:normAutofit fontScale="90000"/>
          </a:bodyPr>
          <a:lstStyle/>
          <a:p>
            <a:r>
              <a:rPr lang="zh-CN" altLang="en-US" sz="8000" b="1" dirty="0" smtClean="0">
                <a:solidFill>
                  <a:srgbClr val="3333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说一说</a:t>
            </a:r>
            <a:endParaRPr lang="zh-CN" altLang="en-US" sz="8000" b="1" dirty="0">
              <a:solidFill>
                <a:srgbClr val="3333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19605" y="2564765"/>
            <a:ext cx="8675370" cy="3888740"/>
          </a:xfrm>
        </p:spPr>
        <p:txBody>
          <a:bodyPr/>
          <a:lstStyle/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b="1" dirty="0">
                <a:solidFill>
                  <a:srgbClr val="3333FF"/>
                </a:solidFill>
                <a:latin typeface="华文楷体" panose="02010600040101010101" charset="-122"/>
                <a:ea typeface="华文楷体" panose="02010600040101010101" charset="-122"/>
              </a:rPr>
              <a:t>                 </a:t>
            </a:r>
            <a:r>
              <a:rPr lang="zh-CN" altLang="en-US" sz="4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你们的爸爸是家中的顶梁柱，你爱爸爸吗？爸爸为你做过哪些事？你最想对爸爸说什么？</a:t>
            </a:r>
            <a:r>
              <a:rPr lang="zh-CN" altLang="en-US" sz="2400" b="1" dirty="0">
                <a:solidFill>
                  <a:srgbClr val="3333FF"/>
                </a:solidFill>
                <a:latin typeface="华文楷体" panose="02010600040101010101" charset="-122"/>
                <a:ea typeface="华文楷体" panose="02010600040101010101" charset="-122"/>
              </a:rPr>
              <a:t> </a:t>
            </a:r>
            <a:endParaRPr lang="zh-CN" altLang="en-US" sz="2400" b="1" dirty="0">
              <a:solidFill>
                <a:srgbClr val="3333FF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8196" name="Picture 4" descr="MCj04377930000[1]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0660" y="92075"/>
            <a:ext cx="1892300" cy="163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83380" y="898525"/>
            <a:ext cx="777430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5400" b="1">
                <a:latin typeface="楷体_GB2312" panose="02010609030101010101" pitchFamily="49" charset="-122"/>
                <a:ea typeface="楷体_GB2312" panose="02010609030101010101" pitchFamily="49" charset="-122"/>
              </a:rPr>
              <a:t>栅</a:t>
            </a:r>
            <a:r>
              <a:rPr lang="zh-CN" altLang="en-US" sz="5400" b="1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栏</a:t>
            </a:r>
            <a:r>
              <a:rPr lang="zh-CN" altLang="en-US" sz="54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zh-CN" altLang="en-US" sz="5400" b="1">
                <a:solidFill>
                  <a:srgbClr val="FF9AF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凡</a:t>
            </a:r>
            <a:r>
              <a:rPr lang="zh-CN" altLang="en-US" sz="5400" b="1">
                <a:latin typeface="楷体_GB2312" panose="02010609030101010101" pitchFamily="49" charset="-122"/>
                <a:ea typeface="楷体_GB2312" panose="02010609030101010101" pitchFamily="49" charset="-122"/>
              </a:rPr>
              <a:t>是  一</a:t>
            </a:r>
            <a:r>
              <a:rPr lang="zh-CN" altLang="en-US" sz="5400" b="1">
                <a:solidFill>
                  <a:srgbClr val="FF9AF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切</a:t>
            </a:r>
            <a:r>
              <a:rPr lang="zh-CN" altLang="en-US" sz="54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zh-CN" altLang="en-US" sz="5400" b="1">
                <a:solidFill>
                  <a:srgbClr val="FF9AF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拿</a:t>
            </a:r>
            <a:r>
              <a:rPr lang="zh-CN" altLang="en-US" sz="5400" b="1">
                <a:latin typeface="楷体_GB2312" panose="02010609030101010101" pitchFamily="49" charset="-122"/>
                <a:ea typeface="楷体_GB2312" panose="02010609030101010101" pitchFamily="49" charset="-122"/>
              </a:rPr>
              <a:t>笔 </a:t>
            </a:r>
            <a:r>
              <a:rPr lang="zh-CN" altLang="en-US" sz="5400" b="1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练</a:t>
            </a:r>
            <a:r>
              <a:rPr lang="zh-CN" altLang="en-US" sz="5400" b="1">
                <a:latin typeface="楷体_GB2312" panose="02010609030101010101" pitchFamily="49" charset="-122"/>
                <a:ea typeface="楷体_GB2312" panose="02010609030101010101" pitchFamily="49" charset="-122"/>
              </a:rPr>
              <a:t>习</a:t>
            </a:r>
            <a:r>
              <a:rPr lang="zh-CN" altLang="en-US" sz="5400" b="1">
                <a:solidFill>
                  <a:srgbClr val="FF9AF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本</a:t>
            </a:r>
            <a:r>
              <a:rPr lang="zh-CN" altLang="en-US" sz="54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zh-CN" altLang="en-US" sz="5400" b="1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溅</a:t>
            </a:r>
            <a:r>
              <a:rPr lang="zh-CN" altLang="en-US" sz="5400" b="1">
                <a:latin typeface="楷体_GB2312" panose="02010609030101010101" pitchFamily="49" charset="-122"/>
                <a:ea typeface="楷体_GB2312" panose="02010609030101010101" pitchFamily="49" charset="-122"/>
              </a:rPr>
              <a:t>起水花  水</a:t>
            </a:r>
            <a:r>
              <a:rPr lang="zh-CN" altLang="en-US" sz="5400" b="1">
                <a:solidFill>
                  <a:srgbClr val="FF9AF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底</a:t>
            </a:r>
            <a:r>
              <a:rPr lang="zh-CN" altLang="en-US" sz="54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zh-CN" altLang="en-US" sz="5400" b="1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宫殿</a:t>
            </a:r>
            <a:r>
              <a:rPr lang="zh-CN" altLang="en-US" sz="54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忙</a:t>
            </a:r>
            <a:r>
              <a:rPr lang="zh-CN" altLang="en-US" sz="5400" b="1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碌</a:t>
            </a:r>
            <a:r>
              <a:rPr lang="zh-CN" altLang="en-US" sz="54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zh-CN" altLang="en-US" sz="5400" b="1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挥</a:t>
            </a:r>
            <a:r>
              <a:rPr lang="zh-CN" altLang="en-US" sz="5400" b="1">
                <a:latin typeface="楷体_GB2312" panose="02010609030101010101" pitchFamily="49" charset="-122"/>
                <a:ea typeface="楷体_GB2312" panose="02010609030101010101" pitchFamily="49" charset="-122"/>
              </a:rPr>
              <a:t>手</a:t>
            </a:r>
            <a:r>
              <a:rPr lang="zh-CN" altLang="en-US" sz="5400" b="1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 </a:t>
            </a:r>
            <a:r>
              <a:rPr lang="zh-CN" altLang="en-US" sz="5400" b="1">
                <a:solidFill>
                  <a:srgbClr val="FF9AF6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爸爸</a:t>
            </a:r>
            <a:r>
              <a:rPr lang="zh-CN" altLang="en-US" sz="54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兜进</a:t>
            </a:r>
            <a:r>
              <a:rPr lang="zh-CN" altLang="en-US" sz="5400" b="1">
                <a:solidFill>
                  <a:srgbClr val="FF9AF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网</a:t>
            </a:r>
            <a:r>
              <a:rPr lang="zh-CN" altLang="en-US" sz="54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zh-CN" altLang="en-US" sz="5400" b="1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蹦</a:t>
            </a:r>
            <a:r>
              <a:rPr lang="zh-CN" altLang="en-US" sz="5400" b="1">
                <a:latin typeface="楷体_GB2312" panose="02010609030101010101" pitchFamily="49" charset="-122"/>
                <a:ea typeface="楷体_GB2312" panose="02010609030101010101" pitchFamily="49" charset="-122"/>
              </a:rPr>
              <a:t>几下  </a:t>
            </a:r>
            <a:r>
              <a:rPr lang="zh-CN" altLang="en-US" sz="5400" b="1">
                <a:solidFill>
                  <a:srgbClr val="FF9AF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顶</a:t>
            </a:r>
            <a:r>
              <a:rPr lang="zh-CN" altLang="en-US" sz="5400" b="1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呱呱</a:t>
            </a:r>
            <a:endParaRPr lang="zh-CN" altLang="en-US" sz="5400" b="1">
              <a:solidFill>
                <a:schemeClr val="accent2">
                  <a:lumMod val="75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20000" r="19175"/>
          <a:stretch>
            <a:fillRect/>
          </a:stretch>
        </p:blipFill>
        <p:spPr>
          <a:xfrm>
            <a:off x="7620" y="4445"/>
            <a:ext cx="4175760" cy="686562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" y="-12065"/>
            <a:ext cx="12165330" cy="6880225"/>
          </a:xfrm>
          <a:prstGeom prst="rect">
            <a:avLst/>
          </a:prstGeom>
        </p:spPr>
      </p:pic>
      <p:sp>
        <p:nvSpPr>
          <p:cNvPr id="542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727960" y="2214245"/>
            <a:ext cx="7924800" cy="3200400"/>
          </a:xfrm>
        </p:spPr>
        <p:txBody>
          <a:bodyPr>
            <a:normAutofit lnSpcReduction="20000"/>
          </a:bodyPr>
          <a:lstStyle/>
          <a:p>
            <a:pPr>
              <a:lnSpc>
                <a:spcPct val="110000"/>
              </a:lnSpc>
              <a:buFontTx/>
              <a:buNone/>
            </a:pPr>
            <a:r>
              <a:rPr lang="zh-CN" altLang="en-US" sz="4500" b="1" dirty="0">
                <a:ea typeface="仿宋_GB2312" panose="02010609030101010101" pitchFamily="49" charset="-122"/>
              </a:rPr>
              <a:t>要是我写上</a:t>
            </a:r>
            <a:r>
              <a:rPr lang="zh-CN" altLang="en-US" sz="4500" b="1" dirty="0">
                <a:latin typeface="新宋体" panose="02010609030101010101" charset="-122"/>
                <a:ea typeface="仿宋_GB2312" panose="02010609030101010101" pitchFamily="49" charset="-122"/>
              </a:rPr>
              <a:t>“</a:t>
            </a:r>
            <a:r>
              <a:rPr lang="zh-CN" altLang="en-US" sz="4500" b="1" dirty="0">
                <a:ea typeface="仿宋_GB2312" panose="02010609030101010101" pitchFamily="49" charset="-122"/>
              </a:rPr>
              <a:t>我的爸爸</a:t>
            </a:r>
            <a:r>
              <a:rPr lang="zh-CN" altLang="en-US" sz="4500" b="1" dirty="0">
                <a:latin typeface="新宋体" panose="02010609030101010101" charset="-122"/>
                <a:ea typeface="仿宋_GB2312" panose="02010609030101010101" pitchFamily="49" charset="-122"/>
              </a:rPr>
              <a:t>”</a:t>
            </a:r>
            <a:r>
              <a:rPr lang="zh-CN" altLang="en-US" sz="4500" b="1" dirty="0">
                <a:ea typeface="仿宋_GB2312" panose="02010609030101010101" pitchFamily="49" charset="-122"/>
              </a:rPr>
              <a:t>，</a:t>
            </a:r>
            <a:endParaRPr lang="zh-CN" altLang="en-US" sz="4500" b="1" dirty="0">
              <a:ea typeface="仿宋_GB2312" panose="02010609030101010101" pitchFamily="49" charset="-122"/>
            </a:endParaRPr>
          </a:p>
          <a:p>
            <a:pPr>
              <a:lnSpc>
                <a:spcPct val="110000"/>
              </a:lnSpc>
              <a:buFontTx/>
              <a:buNone/>
            </a:pPr>
            <a:r>
              <a:rPr lang="zh-CN" altLang="en-US" sz="4500" b="1" dirty="0">
                <a:ea typeface="仿宋_GB2312" panose="02010609030101010101" pitchFamily="49" charset="-122"/>
              </a:rPr>
              <a:t>我立刻就想唱唱歌儿蹦几下，</a:t>
            </a:r>
            <a:endParaRPr lang="zh-CN" altLang="en-US" sz="4500" b="1" dirty="0">
              <a:ea typeface="仿宋_GB2312" panose="02010609030101010101" pitchFamily="49" charset="-122"/>
            </a:endParaRPr>
          </a:p>
          <a:p>
            <a:pPr>
              <a:lnSpc>
                <a:spcPct val="110000"/>
              </a:lnSpc>
              <a:buFontTx/>
              <a:buNone/>
            </a:pPr>
            <a:r>
              <a:rPr lang="zh-CN" altLang="en-US" sz="4500" b="1" dirty="0">
                <a:ea typeface="仿宋_GB2312" panose="02010609030101010101" pitchFamily="49" charset="-122"/>
              </a:rPr>
              <a:t>瞧，我个儿最高，身体最棒，</a:t>
            </a:r>
            <a:endParaRPr lang="zh-CN" altLang="en-US" sz="4500" b="1" dirty="0">
              <a:ea typeface="仿宋_GB2312" panose="02010609030101010101" pitchFamily="49" charset="-122"/>
            </a:endParaRPr>
          </a:p>
          <a:p>
            <a:pPr>
              <a:lnSpc>
                <a:spcPct val="110000"/>
              </a:lnSpc>
              <a:buFontTx/>
              <a:buNone/>
            </a:pPr>
            <a:r>
              <a:rPr lang="zh-CN" altLang="en-US" sz="4500" b="1" dirty="0">
                <a:ea typeface="仿宋_GB2312" panose="02010609030101010101" pitchFamily="49" charset="-122"/>
              </a:rPr>
              <a:t>什么事我全能干得顶呱呱。</a:t>
            </a:r>
            <a:endParaRPr lang="zh-CN" altLang="en-US" sz="4500" b="1" dirty="0">
              <a:ea typeface="仿宋_GB2312" panose="02010609030101010101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4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542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542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542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r="57898"/>
          <a:stretch>
            <a:fillRect/>
          </a:stretch>
        </p:blipFill>
        <p:spPr>
          <a:xfrm>
            <a:off x="7115175" y="-10160"/>
            <a:ext cx="5062855" cy="68783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r="35176"/>
          <a:stretch>
            <a:fillRect/>
          </a:stretch>
        </p:blipFill>
        <p:spPr>
          <a:xfrm>
            <a:off x="-10160" y="-10160"/>
            <a:ext cx="7125335" cy="37788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460" y="3768725"/>
            <a:ext cx="5077460" cy="309943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0001"/>
          <p:cNvPicPr>
            <a:picLocks noGrp="1" noChangeAspect="1" noChangeArrowheads="1"/>
          </p:cNvPicPr>
          <p:nvPr>
            <p:ph/>
          </p:nvPr>
        </p:nvPicPr>
        <p:blipFill>
          <a:blip r:embed="rId1"/>
          <a:srcRect/>
          <a:stretch>
            <a:fillRect/>
          </a:stretch>
        </p:blipFill>
        <p:spPr>
          <a:xfrm>
            <a:off x="-6985" y="0"/>
            <a:ext cx="12205970" cy="690372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2484755" y="403543"/>
            <a:ext cx="8229600" cy="1143000"/>
          </a:xfrm>
        </p:spPr>
        <p:txBody>
          <a:bodyPr/>
          <a:p>
            <a:r>
              <a:rPr lang="zh-CN" altLang="en-US" sz="5400" b="1" dirty="0">
                <a:solidFill>
                  <a:srgbClr val="0000FF"/>
                </a:solidFill>
                <a:ea typeface="楷体_GB2312" panose="02010609030101010101" pitchFamily="49" charset="-122"/>
              </a:rPr>
              <a:t>我会照样子说</a:t>
            </a:r>
            <a:endParaRPr lang="zh-CN" altLang="en-US" sz="5400" b="1" dirty="0">
              <a:solidFill>
                <a:srgbClr val="0000FF"/>
              </a:solidFill>
              <a:ea typeface="楷体_GB2312" panose="02010609030101010101" pitchFamily="49" charset="-122"/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0543" y="1829118"/>
            <a:ext cx="6851650" cy="4525962"/>
          </a:xfrm>
        </p:spPr>
        <p:txBody>
          <a:bodyPr/>
          <a:p>
            <a:pPr>
              <a:buFontTx/>
              <a:buNone/>
            </a:pPr>
            <a:r>
              <a:rPr lang="zh-CN" altLang="en-US" sz="6000" b="1" dirty="0">
                <a:ea typeface="楷体_GB2312" panose="02010609030101010101" pitchFamily="49" charset="-122"/>
              </a:rPr>
              <a:t>顶呱呱      白花花     </a:t>
            </a:r>
            <a:endParaRPr lang="zh-CN" altLang="en-US" sz="6000" b="1" dirty="0">
              <a:ea typeface="楷体_GB2312" panose="02010609030101010101" pitchFamily="49" charset="-122"/>
            </a:endParaRPr>
          </a:p>
          <a:p>
            <a:pPr>
              <a:buFontTx/>
              <a:buNone/>
            </a:pPr>
            <a:r>
              <a:rPr lang="zh-CN" altLang="en-US" sz="6000" b="1" dirty="0">
                <a:ea typeface="楷体_GB2312" panose="02010609030101010101" pitchFamily="49" charset="-122"/>
              </a:rPr>
              <a:t>圆溜溜      干巴巴    </a:t>
            </a:r>
            <a:endParaRPr lang="zh-CN" altLang="en-US" sz="6000" b="1" dirty="0">
              <a:ea typeface="楷体_GB2312" panose="02010609030101010101" pitchFamily="49" charset="-122"/>
            </a:endParaRPr>
          </a:p>
          <a:p>
            <a:pPr>
              <a:buFontTx/>
              <a:buNone/>
            </a:pPr>
            <a:r>
              <a:rPr lang="zh-CN" altLang="en-US" sz="6000" b="1" dirty="0">
                <a:ea typeface="楷体_GB2312" panose="02010609030101010101" pitchFamily="49" charset="-122"/>
              </a:rPr>
              <a:t>红彤彤      黄灿灿    </a:t>
            </a:r>
            <a:endParaRPr lang="zh-CN" altLang="en-US" sz="6000" b="1" dirty="0">
              <a:ea typeface="楷体_GB2312" panose="02010609030101010101" pitchFamily="49" charset="-122"/>
            </a:endParaRPr>
          </a:p>
          <a:p>
            <a:pPr>
              <a:buFontTx/>
              <a:buNone/>
            </a:pPr>
            <a:r>
              <a:rPr lang="zh-CN" altLang="en-US" sz="6000" b="1" dirty="0">
                <a:ea typeface="楷体_GB2312" panose="02010609030101010101" pitchFamily="49" charset="-122"/>
              </a:rPr>
              <a:t>美滋滋      红艳艳</a:t>
            </a:r>
            <a:endParaRPr lang="zh-CN" altLang="en-US" sz="6000" b="1" dirty="0"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0001"/>
          <p:cNvPicPr>
            <a:picLocks noGrp="1"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-6985" y="0"/>
            <a:ext cx="12205970" cy="6903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5604" name="Picture 4" descr="MCj04377930000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47850" y="0"/>
            <a:ext cx="1892300" cy="163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4295775" y="333375"/>
            <a:ext cx="4176713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800" b="1" dirty="0">
                <a:solidFill>
                  <a:srgbClr val="3333FF"/>
                </a:solidFill>
                <a:ea typeface="楷体_GB2312" panose="02010609030101010101" pitchFamily="49" charset="-122"/>
              </a:rPr>
              <a:t>我会学着说</a:t>
            </a:r>
            <a:endParaRPr lang="zh-CN" altLang="en-US" sz="4800" b="1" dirty="0">
              <a:solidFill>
                <a:srgbClr val="3333FF"/>
              </a:solidFill>
              <a:ea typeface="楷体_GB2312" panose="02010609030101010101" pitchFamily="49" charset="-122"/>
            </a:endParaRP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758190" y="1778635"/>
            <a:ext cx="10967085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4000" b="1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1.</a:t>
            </a:r>
            <a:r>
              <a:rPr lang="zh-CN" altLang="en-US" sz="4000" b="1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要是我写</a:t>
            </a:r>
            <a:r>
              <a:rPr lang="zh-CN" altLang="en-US" sz="4000" b="1" dirty="0">
                <a:solidFill>
                  <a:srgbClr val="000000"/>
                </a:solidFill>
                <a:ea typeface="黑体" panose="02010600030101010101" pitchFamily="49" charset="-122"/>
              </a:rPr>
              <a:t>“</a:t>
            </a:r>
            <a:r>
              <a:rPr lang="zh-CN" altLang="en-US" sz="4000" b="1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花园</a:t>
            </a:r>
            <a:r>
              <a:rPr lang="zh-CN" altLang="en-US" sz="4000" b="1" dirty="0">
                <a:solidFill>
                  <a:srgbClr val="000000"/>
                </a:solidFill>
                <a:ea typeface="黑体" panose="02010600030101010101" pitchFamily="49" charset="-122"/>
              </a:rPr>
              <a:t>”</a:t>
            </a:r>
            <a:r>
              <a:rPr lang="zh-CN" altLang="en-US" sz="4000" b="1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时，我会看见（   ）。</a:t>
            </a:r>
            <a:endParaRPr lang="zh-CN" altLang="en-US" sz="4000" b="1" u="sng" dirty="0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758190" y="2590800"/>
            <a:ext cx="1131189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2.</a:t>
            </a:r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要是我写</a:t>
            </a:r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ea typeface="黑体" panose="02010600030101010101" pitchFamily="49" charset="-122"/>
              </a:rPr>
              <a:t>“</a:t>
            </a:r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我的妈妈</a:t>
            </a:r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ea typeface="黑体" panose="02010600030101010101" pitchFamily="49" charset="-122"/>
              </a:rPr>
              <a:t>”</a:t>
            </a:r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时，我会想到（   ）。</a:t>
            </a:r>
            <a:endParaRPr lang="zh-CN" altLang="en-US" sz="4000" b="1" u="sng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758190" y="3297555"/>
            <a:ext cx="1131189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3.</a:t>
            </a:r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要是我写</a:t>
            </a:r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ea typeface="黑体" panose="02010600030101010101" pitchFamily="49" charset="-122"/>
              </a:rPr>
              <a:t>“</a:t>
            </a:r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（  ）</a:t>
            </a:r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ea typeface="黑体" panose="02010600030101010101" pitchFamily="49" charset="-122"/>
              </a:rPr>
              <a:t>”</a:t>
            </a:r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时，我会想到（   ）。 </a:t>
            </a:r>
            <a:endParaRPr lang="zh-CN" altLang="en-US" sz="4000" b="1" u="sng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 bldLvl="0" animBg="1"/>
      <p:bldP spid="25608" grpId="0" bldLvl="0" animBg="1"/>
      <p:bldP spid="2560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0001"/>
          <p:cNvPicPr>
            <a:picLocks noGrp="1" noChangeAspect="1" noChangeArrowheads="1"/>
          </p:cNvPicPr>
          <p:nvPr>
            <p:ph/>
          </p:nvPr>
        </p:nvPicPr>
        <p:blipFill>
          <a:blip r:embed="rId1"/>
          <a:srcRect/>
          <a:stretch>
            <a:fillRect/>
          </a:stretch>
        </p:blipFill>
        <p:spPr>
          <a:xfrm>
            <a:off x="-6985" y="0"/>
            <a:ext cx="12205970" cy="690372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483" name="Line 3"/>
          <p:cNvSpPr>
            <a:spLocks noChangeShapeType="1"/>
          </p:cNvSpPr>
          <p:nvPr/>
        </p:nvSpPr>
        <p:spPr bwMode="auto">
          <a:xfrm>
            <a:off x="3216275" y="1412875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20484" name="Group 4"/>
          <p:cNvGrpSpPr/>
          <p:nvPr/>
        </p:nvGrpSpPr>
        <p:grpSpPr bwMode="auto">
          <a:xfrm>
            <a:off x="2422525" y="2924175"/>
            <a:ext cx="1728788" cy="1655763"/>
            <a:chOff x="521" y="890"/>
            <a:chExt cx="1089" cy="1043"/>
          </a:xfrm>
        </p:grpSpPr>
        <p:sp>
          <p:nvSpPr>
            <p:cNvPr id="20485" name="Rectangle 5"/>
            <p:cNvSpPr>
              <a:spLocks noChangeArrowheads="1"/>
            </p:cNvSpPr>
            <p:nvPr/>
          </p:nvSpPr>
          <p:spPr bwMode="auto">
            <a:xfrm>
              <a:off x="521" y="890"/>
              <a:ext cx="1089" cy="104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486" name="Line 6"/>
            <p:cNvSpPr>
              <a:spLocks noChangeShapeType="1"/>
            </p:cNvSpPr>
            <p:nvPr/>
          </p:nvSpPr>
          <p:spPr bwMode="auto">
            <a:xfrm>
              <a:off x="1066" y="890"/>
              <a:ext cx="0" cy="1043"/>
            </a:xfrm>
            <a:prstGeom prst="line">
              <a:avLst/>
            </a:prstGeom>
            <a:noFill/>
            <a:ln w="25400" cap="rnd">
              <a:solidFill>
                <a:schemeClr val="tx1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487" name="Line 7"/>
            <p:cNvSpPr>
              <a:spLocks noChangeShapeType="1"/>
            </p:cNvSpPr>
            <p:nvPr/>
          </p:nvSpPr>
          <p:spPr bwMode="auto">
            <a:xfrm>
              <a:off x="521" y="1434"/>
              <a:ext cx="1089" cy="0"/>
            </a:xfrm>
            <a:prstGeom prst="line">
              <a:avLst/>
            </a:prstGeom>
            <a:noFill/>
            <a:ln w="25400" cap="rnd">
              <a:solidFill>
                <a:schemeClr val="tx1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20488" name="Group 8"/>
          <p:cNvGrpSpPr/>
          <p:nvPr/>
        </p:nvGrpSpPr>
        <p:grpSpPr bwMode="auto">
          <a:xfrm>
            <a:off x="5303838" y="2924175"/>
            <a:ext cx="1728787" cy="1655763"/>
            <a:chOff x="521" y="890"/>
            <a:chExt cx="1089" cy="1043"/>
          </a:xfrm>
        </p:grpSpPr>
        <p:sp>
          <p:nvSpPr>
            <p:cNvPr id="20489" name="Rectangle 9"/>
            <p:cNvSpPr>
              <a:spLocks noChangeArrowheads="1"/>
            </p:cNvSpPr>
            <p:nvPr/>
          </p:nvSpPr>
          <p:spPr bwMode="auto">
            <a:xfrm>
              <a:off x="521" y="890"/>
              <a:ext cx="1089" cy="104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490" name="Line 10"/>
            <p:cNvSpPr>
              <a:spLocks noChangeShapeType="1"/>
            </p:cNvSpPr>
            <p:nvPr/>
          </p:nvSpPr>
          <p:spPr bwMode="auto">
            <a:xfrm>
              <a:off x="1066" y="890"/>
              <a:ext cx="0" cy="1043"/>
            </a:xfrm>
            <a:prstGeom prst="line">
              <a:avLst/>
            </a:prstGeom>
            <a:noFill/>
            <a:ln w="25400" cap="rnd">
              <a:solidFill>
                <a:schemeClr val="tx1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491" name="Line 11"/>
            <p:cNvSpPr>
              <a:spLocks noChangeShapeType="1"/>
            </p:cNvSpPr>
            <p:nvPr/>
          </p:nvSpPr>
          <p:spPr bwMode="auto">
            <a:xfrm>
              <a:off x="521" y="1434"/>
              <a:ext cx="1089" cy="0"/>
            </a:xfrm>
            <a:prstGeom prst="line">
              <a:avLst/>
            </a:prstGeom>
            <a:noFill/>
            <a:ln w="25400" cap="rnd">
              <a:solidFill>
                <a:schemeClr val="tx1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20492" name="Group 12"/>
          <p:cNvGrpSpPr/>
          <p:nvPr/>
        </p:nvGrpSpPr>
        <p:grpSpPr bwMode="auto">
          <a:xfrm>
            <a:off x="8112125" y="2997200"/>
            <a:ext cx="1728788" cy="1655763"/>
            <a:chOff x="521" y="890"/>
            <a:chExt cx="1089" cy="1043"/>
          </a:xfrm>
        </p:grpSpPr>
        <p:sp>
          <p:nvSpPr>
            <p:cNvPr id="20493" name="Rectangle 13"/>
            <p:cNvSpPr>
              <a:spLocks noChangeArrowheads="1"/>
            </p:cNvSpPr>
            <p:nvPr/>
          </p:nvSpPr>
          <p:spPr bwMode="auto">
            <a:xfrm>
              <a:off x="521" y="890"/>
              <a:ext cx="1089" cy="104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494" name="Line 14"/>
            <p:cNvSpPr>
              <a:spLocks noChangeShapeType="1"/>
            </p:cNvSpPr>
            <p:nvPr/>
          </p:nvSpPr>
          <p:spPr bwMode="auto">
            <a:xfrm>
              <a:off x="1066" y="890"/>
              <a:ext cx="0" cy="1043"/>
            </a:xfrm>
            <a:prstGeom prst="line">
              <a:avLst/>
            </a:prstGeom>
            <a:noFill/>
            <a:ln w="25400" cap="rnd">
              <a:solidFill>
                <a:schemeClr val="tx1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495" name="Line 15"/>
            <p:cNvSpPr>
              <a:spLocks noChangeShapeType="1"/>
            </p:cNvSpPr>
            <p:nvPr/>
          </p:nvSpPr>
          <p:spPr bwMode="auto">
            <a:xfrm>
              <a:off x="521" y="1434"/>
              <a:ext cx="1089" cy="0"/>
            </a:xfrm>
            <a:prstGeom prst="line">
              <a:avLst/>
            </a:prstGeom>
            <a:noFill/>
            <a:ln w="25400" cap="rnd">
              <a:solidFill>
                <a:schemeClr val="tx1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20496" name="Text Box 16"/>
          <p:cNvSpPr txBox="1">
            <a:spLocks noChangeArrowheads="1"/>
          </p:cNvSpPr>
          <p:nvPr/>
        </p:nvSpPr>
        <p:spPr bwMode="auto">
          <a:xfrm>
            <a:off x="2351088" y="476250"/>
            <a:ext cx="1873250" cy="1938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12000" b="1">
                <a:solidFill>
                  <a:srgbClr val="000000"/>
                </a:solidFill>
                <a:ea typeface="楷体_GB2312" panose="02010609030101010101" pitchFamily="49" charset="-122"/>
              </a:rPr>
              <a:t>凡</a:t>
            </a:r>
            <a:endParaRPr lang="zh-CN" altLang="en-US" sz="12000" b="1">
              <a:solidFill>
                <a:srgbClr val="000000"/>
              </a:solidFill>
              <a:ea typeface="楷体_GB2312" panose="02010609030101010101" pitchFamily="49" charset="-122"/>
            </a:endParaRPr>
          </a:p>
        </p:txBody>
      </p:sp>
      <p:sp>
        <p:nvSpPr>
          <p:cNvPr id="20497" name="Text Box 17"/>
          <p:cNvSpPr txBox="1">
            <a:spLocks noChangeArrowheads="1"/>
          </p:cNvSpPr>
          <p:nvPr/>
        </p:nvSpPr>
        <p:spPr bwMode="auto">
          <a:xfrm>
            <a:off x="8112125" y="476250"/>
            <a:ext cx="1657350" cy="1938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12000" b="1">
                <a:solidFill>
                  <a:srgbClr val="000000"/>
                </a:solidFill>
                <a:ea typeface="楷体_GB2312" panose="02010609030101010101" pitchFamily="49" charset="-122"/>
              </a:rPr>
              <a:t>本</a:t>
            </a:r>
            <a:endParaRPr lang="zh-CN" altLang="en-US" sz="12000" b="1">
              <a:solidFill>
                <a:srgbClr val="000000"/>
              </a:solidFill>
              <a:ea typeface="楷体_GB2312" panose="02010609030101010101" pitchFamily="49" charset="-122"/>
            </a:endParaRPr>
          </a:p>
        </p:txBody>
      </p:sp>
      <p:sp>
        <p:nvSpPr>
          <p:cNvPr id="20498" name="Text Box 18"/>
          <p:cNvSpPr txBox="1">
            <a:spLocks noChangeArrowheads="1"/>
          </p:cNvSpPr>
          <p:nvPr/>
        </p:nvSpPr>
        <p:spPr bwMode="auto">
          <a:xfrm>
            <a:off x="5479415" y="443865"/>
            <a:ext cx="1655763" cy="1938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12000" b="1">
                <a:solidFill>
                  <a:srgbClr val="000000"/>
                </a:solidFill>
                <a:ea typeface="楷体_GB2312" panose="02010609030101010101" pitchFamily="49" charset="-122"/>
              </a:rPr>
              <a:t>拿</a:t>
            </a:r>
            <a:endParaRPr lang="zh-CN" altLang="en-US" sz="12000" b="1">
              <a:solidFill>
                <a:srgbClr val="000000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0521 0.341759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6"/>
                                    </p:animMotion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302 0.000000 L -0.010417 0.348704 " pathEditMode="relative" rAng="0" ptsTypes="">
                                      <p:cBhvr>
                                        <p:cTn id="10" dur="20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2"/>
                                    </p:animMotion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052 -0.009352 L 0.002500 0.355093 " pathEditMode="relative" rAng="0" ptsTypes="">
                                      <p:cBhvr>
                                        <p:cTn id="14" dur="20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" y="187"/>
                                    </p:animMotion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6" grpId="0" bldLvl="0" animBg="1"/>
      <p:bldP spid="20497" grpId="0" bldLvl="0" animBg="1"/>
      <p:bldP spid="2049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0001"/>
          <p:cNvPicPr>
            <a:picLocks noGrp="1" noChangeAspect="1" noChangeArrowheads="1"/>
          </p:cNvPicPr>
          <p:nvPr>
            <p:ph/>
          </p:nvPr>
        </p:nvPicPr>
        <p:blipFill>
          <a:blip r:embed="rId1"/>
          <a:srcRect/>
          <a:stretch>
            <a:fillRect/>
          </a:stretch>
        </p:blipFill>
        <p:spPr>
          <a:xfrm>
            <a:off x="-9525" y="-27305"/>
            <a:ext cx="12205970" cy="69494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9459" name="Line 3"/>
          <p:cNvSpPr>
            <a:spLocks noChangeShapeType="1"/>
          </p:cNvSpPr>
          <p:nvPr/>
        </p:nvSpPr>
        <p:spPr bwMode="auto">
          <a:xfrm>
            <a:off x="3216275" y="1412875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19460" name="Group 4"/>
          <p:cNvGrpSpPr/>
          <p:nvPr/>
        </p:nvGrpSpPr>
        <p:grpSpPr bwMode="auto">
          <a:xfrm>
            <a:off x="2424430" y="2924175"/>
            <a:ext cx="1728788" cy="1655763"/>
            <a:chOff x="521" y="890"/>
            <a:chExt cx="1089" cy="1043"/>
          </a:xfrm>
        </p:grpSpPr>
        <p:sp>
          <p:nvSpPr>
            <p:cNvPr id="19461" name="Rectangle 5"/>
            <p:cNvSpPr>
              <a:spLocks noChangeArrowheads="1"/>
            </p:cNvSpPr>
            <p:nvPr/>
          </p:nvSpPr>
          <p:spPr bwMode="auto">
            <a:xfrm>
              <a:off x="521" y="890"/>
              <a:ext cx="1089" cy="104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62" name="Line 6"/>
            <p:cNvSpPr>
              <a:spLocks noChangeShapeType="1"/>
            </p:cNvSpPr>
            <p:nvPr/>
          </p:nvSpPr>
          <p:spPr bwMode="auto">
            <a:xfrm>
              <a:off x="1066" y="890"/>
              <a:ext cx="0" cy="1043"/>
            </a:xfrm>
            <a:prstGeom prst="line">
              <a:avLst/>
            </a:prstGeom>
            <a:noFill/>
            <a:ln w="25400" cap="rnd">
              <a:solidFill>
                <a:schemeClr val="tx1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63" name="Line 7"/>
            <p:cNvSpPr>
              <a:spLocks noChangeShapeType="1"/>
            </p:cNvSpPr>
            <p:nvPr/>
          </p:nvSpPr>
          <p:spPr bwMode="auto">
            <a:xfrm>
              <a:off x="521" y="1434"/>
              <a:ext cx="1089" cy="0"/>
            </a:xfrm>
            <a:prstGeom prst="line">
              <a:avLst/>
            </a:prstGeom>
            <a:noFill/>
            <a:ln w="25400" cap="rnd">
              <a:solidFill>
                <a:schemeClr val="tx1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9464" name="Group 8"/>
          <p:cNvGrpSpPr/>
          <p:nvPr/>
        </p:nvGrpSpPr>
        <p:grpSpPr bwMode="auto">
          <a:xfrm>
            <a:off x="5303838" y="2924175"/>
            <a:ext cx="1728787" cy="1655763"/>
            <a:chOff x="521" y="890"/>
            <a:chExt cx="1089" cy="1043"/>
          </a:xfrm>
        </p:grpSpPr>
        <p:sp>
          <p:nvSpPr>
            <p:cNvPr id="19465" name="Rectangle 9"/>
            <p:cNvSpPr>
              <a:spLocks noChangeArrowheads="1"/>
            </p:cNvSpPr>
            <p:nvPr/>
          </p:nvSpPr>
          <p:spPr bwMode="auto">
            <a:xfrm>
              <a:off x="521" y="890"/>
              <a:ext cx="1089" cy="104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66" name="Line 10"/>
            <p:cNvSpPr>
              <a:spLocks noChangeShapeType="1"/>
            </p:cNvSpPr>
            <p:nvPr/>
          </p:nvSpPr>
          <p:spPr bwMode="auto">
            <a:xfrm>
              <a:off x="1066" y="890"/>
              <a:ext cx="0" cy="1043"/>
            </a:xfrm>
            <a:prstGeom prst="line">
              <a:avLst/>
            </a:prstGeom>
            <a:noFill/>
            <a:ln w="25400" cap="rnd">
              <a:solidFill>
                <a:schemeClr val="tx1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67" name="Line 11"/>
            <p:cNvSpPr>
              <a:spLocks noChangeShapeType="1"/>
            </p:cNvSpPr>
            <p:nvPr/>
          </p:nvSpPr>
          <p:spPr bwMode="auto">
            <a:xfrm>
              <a:off x="521" y="1434"/>
              <a:ext cx="1089" cy="0"/>
            </a:xfrm>
            <a:prstGeom prst="line">
              <a:avLst/>
            </a:prstGeom>
            <a:noFill/>
            <a:ln w="25400" cap="rnd">
              <a:solidFill>
                <a:schemeClr val="tx1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9468" name="Group 12"/>
          <p:cNvGrpSpPr/>
          <p:nvPr/>
        </p:nvGrpSpPr>
        <p:grpSpPr bwMode="auto">
          <a:xfrm>
            <a:off x="8112125" y="2997200"/>
            <a:ext cx="1728788" cy="1655763"/>
            <a:chOff x="521" y="890"/>
            <a:chExt cx="1089" cy="1043"/>
          </a:xfrm>
        </p:grpSpPr>
        <p:sp>
          <p:nvSpPr>
            <p:cNvPr id="19469" name="Rectangle 13"/>
            <p:cNvSpPr>
              <a:spLocks noChangeArrowheads="1"/>
            </p:cNvSpPr>
            <p:nvPr/>
          </p:nvSpPr>
          <p:spPr bwMode="auto">
            <a:xfrm>
              <a:off x="521" y="890"/>
              <a:ext cx="1089" cy="104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70" name="Line 14"/>
            <p:cNvSpPr>
              <a:spLocks noChangeShapeType="1"/>
            </p:cNvSpPr>
            <p:nvPr/>
          </p:nvSpPr>
          <p:spPr bwMode="auto">
            <a:xfrm>
              <a:off x="1066" y="890"/>
              <a:ext cx="0" cy="1043"/>
            </a:xfrm>
            <a:prstGeom prst="line">
              <a:avLst/>
            </a:prstGeom>
            <a:noFill/>
            <a:ln w="25400" cap="rnd">
              <a:solidFill>
                <a:schemeClr val="tx1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71" name="Line 15"/>
            <p:cNvSpPr>
              <a:spLocks noChangeShapeType="1"/>
            </p:cNvSpPr>
            <p:nvPr/>
          </p:nvSpPr>
          <p:spPr bwMode="auto">
            <a:xfrm>
              <a:off x="521" y="1434"/>
              <a:ext cx="1089" cy="0"/>
            </a:xfrm>
            <a:prstGeom prst="line">
              <a:avLst/>
            </a:prstGeom>
            <a:noFill/>
            <a:ln w="25400" cap="rnd">
              <a:solidFill>
                <a:schemeClr val="tx1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9472" name="Text Box 16"/>
          <p:cNvSpPr txBox="1">
            <a:spLocks noChangeArrowheads="1"/>
          </p:cNvSpPr>
          <p:nvPr/>
        </p:nvSpPr>
        <p:spPr bwMode="auto">
          <a:xfrm>
            <a:off x="2424113" y="404813"/>
            <a:ext cx="1873250" cy="1938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12000" b="1">
                <a:solidFill>
                  <a:srgbClr val="000000"/>
                </a:solidFill>
                <a:ea typeface="楷体_GB2312" panose="02010609030101010101" pitchFamily="49" charset="-122"/>
              </a:rPr>
              <a:t>底</a:t>
            </a:r>
            <a:endParaRPr lang="zh-CN" altLang="en-US" sz="12000" b="1">
              <a:solidFill>
                <a:srgbClr val="000000"/>
              </a:solidFill>
              <a:ea typeface="楷体_GB2312" panose="02010609030101010101" pitchFamily="49" charset="-122"/>
            </a:endParaRPr>
          </a:p>
        </p:txBody>
      </p:sp>
      <p:sp>
        <p:nvSpPr>
          <p:cNvPr id="19473" name="Text Box 17"/>
          <p:cNvSpPr txBox="1">
            <a:spLocks noChangeArrowheads="1"/>
          </p:cNvSpPr>
          <p:nvPr/>
        </p:nvSpPr>
        <p:spPr bwMode="auto">
          <a:xfrm>
            <a:off x="5375275" y="404813"/>
            <a:ext cx="1657350" cy="1938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12000" b="1">
                <a:solidFill>
                  <a:srgbClr val="000000"/>
                </a:solidFill>
                <a:ea typeface="楷体_GB2312" panose="02010609030101010101" pitchFamily="49" charset="-122"/>
              </a:rPr>
              <a:t>网</a:t>
            </a:r>
            <a:endParaRPr lang="zh-CN" altLang="en-US" sz="12000" b="1">
              <a:solidFill>
                <a:srgbClr val="000000"/>
              </a:solidFill>
              <a:ea typeface="楷体_GB2312" panose="02010609030101010101" pitchFamily="49" charset="-122"/>
            </a:endParaRPr>
          </a:p>
        </p:txBody>
      </p:sp>
      <p:sp>
        <p:nvSpPr>
          <p:cNvPr id="19474" name="Text Box 18"/>
          <p:cNvSpPr txBox="1">
            <a:spLocks noChangeArrowheads="1"/>
          </p:cNvSpPr>
          <p:nvPr/>
        </p:nvSpPr>
        <p:spPr bwMode="auto">
          <a:xfrm>
            <a:off x="8183563" y="404813"/>
            <a:ext cx="1655762" cy="1938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12000" b="1">
                <a:solidFill>
                  <a:srgbClr val="000000"/>
                </a:solidFill>
                <a:ea typeface="楷体_GB2312" panose="02010609030101010101" pitchFamily="49" charset="-122"/>
              </a:rPr>
              <a:t>顶</a:t>
            </a:r>
            <a:endParaRPr lang="zh-CN" altLang="en-US" sz="12000" b="1">
              <a:solidFill>
                <a:srgbClr val="000000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2315 L -0.006510 0.351481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179"/>
                                    </p:animMotion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02 -0.015648 L -0.004479 0.353704 " pathEditMode="relative" rAng="0" ptsTypes="">
                                      <p:cBhvr>
                                        <p:cTn id="10" dur="20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6"/>
                                    </p:animMotion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54 -0.039259 L -0.003281 0.364907 " pathEditMode="relative" rAng="0" ptsTypes="">
                                      <p:cBhvr>
                                        <p:cTn id="14" dur="20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168"/>
                                    </p:animMotion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2" grpId="0" bldLvl="0" animBg="1"/>
      <p:bldP spid="19473" grpId="0" bldLvl="0" animBg="1"/>
      <p:bldP spid="1947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866005" y="316230"/>
            <a:ext cx="6646545" cy="6250305"/>
            <a:chOff x="2653" y="377"/>
            <a:chExt cx="10467" cy="9843"/>
          </a:xfrm>
        </p:grpSpPr>
        <p:grpSp>
          <p:nvGrpSpPr>
            <p:cNvPr id="75778" name="Group 2"/>
            <p:cNvGrpSpPr/>
            <p:nvPr/>
          </p:nvGrpSpPr>
          <p:grpSpPr bwMode="auto">
            <a:xfrm>
              <a:off x="2653" y="2847"/>
              <a:ext cx="7370" cy="7373"/>
              <a:chOff x="431" y="935"/>
              <a:chExt cx="2948" cy="2949"/>
            </a:xfrm>
          </p:grpSpPr>
          <p:sp>
            <p:nvSpPr>
              <p:cNvPr id="75779" name="Rectangle 3"/>
              <p:cNvSpPr>
                <a:spLocks noChangeArrowheads="1"/>
              </p:cNvSpPr>
              <p:nvPr/>
            </p:nvSpPr>
            <p:spPr bwMode="auto">
              <a:xfrm>
                <a:off x="431" y="935"/>
                <a:ext cx="2948" cy="2948"/>
              </a:xfrm>
              <a:prstGeom prst="rect">
                <a:avLst/>
              </a:prstGeom>
              <a:solidFill>
                <a:srgbClr val="F3FAFF"/>
              </a:solidFill>
              <a:ln w="38100">
                <a:solidFill>
                  <a:srgbClr val="FF6600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5780" name="Line 4"/>
              <p:cNvSpPr>
                <a:spLocks noChangeShapeType="1"/>
              </p:cNvSpPr>
              <p:nvPr/>
            </p:nvSpPr>
            <p:spPr bwMode="auto">
              <a:xfrm>
                <a:off x="431" y="2387"/>
                <a:ext cx="2948" cy="0"/>
              </a:xfrm>
              <a:prstGeom prst="line">
                <a:avLst/>
              </a:prstGeom>
              <a:noFill/>
              <a:ln w="12700">
                <a:solidFill>
                  <a:srgbClr val="FF66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81" name="Line 5"/>
              <p:cNvSpPr>
                <a:spLocks noChangeShapeType="1"/>
              </p:cNvSpPr>
              <p:nvPr/>
            </p:nvSpPr>
            <p:spPr bwMode="auto">
              <a:xfrm>
                <a:off x="1882" y="935"/>
                <a:ext cx="0" cy="2949"/>
              </a:xfrm>
              <a:prstGeom prst="line">
                <a:avLst/>
              </a:prstGeom>
              <a:noFill/>
              <a:ln w="9525">
                <a:solidFill>
                  <a:srgbClr val="FF66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82" name="Text Box 6"/>
              <p:cNvSpPr txBox="1">
                <a:spLocks noChangeArrowheads="1"/>
              </p:cNvSpPr>
              <p:nvPr/>
            </p:nvSpPr>
            <p:spPr bwMode="auto">
              <a:xfrm>
                <a:off x="805" y="1001"/>
                <a:ext cx="2444" cy="277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0" b="1" dirty="0">
                    <a:solidFill>
                      <a:srgbClr val="F33C03"/>
                    </a:solidFill>
                    <a:ea typeface="楷体_GB2312" panose="02010609030101010101" pitchFamily="49" charset="-122"/>
                  </a:rPr>
                  <a:t>凡</a:t>
                </a:r>
                <a:endParaRPr lang="zh-CN" altLang="en-US" sz="28000" b="1" dirty="0">
                  <a:solidFill>
                    <a:srgbClr val="F33C03"/>
                  </a:solidFill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2" name="文本框 1"/>
            <p:cNvSpPr txBox="1"/>
            <p:nvPr/>
          </p:nvSpPr>
          <p:spPr>
            <a:xfrm>
              <a:off x="4628" y="377"/>
              <a:ext cx="3305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9600" b="1">
                  <a:latin typeface="宋体" panose="02010600030101010101" pitchFamily="2" charset="-122"/>
                </a:rPr>
                <a:t>fán</a:t>
              </a:r>
              <a:endParaRPr lang="en-US" altLang="zh-CN" sz="9600" b="1">
                <a:latin typeface="宋体" panose="02010600030101010101" pitchFamily="2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0465" y="3843"/>
              <a:ext cx="2655" cy="5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5400" b="1">
                  <a:latin typeface="楷体_GB2312" panose="02010609030101010101" pitchFamily="49" charset="-122"/>
                  <a:ea typeface="楷体_GB2312" panose="02010609030101010101" pitchFamily="49" charset="-122"/>
                </a:rPr>
                <a:t>凡事平凡凡人凡俗</a:t>
              </a:r>
              <a:endParaRPr lang="zh-CN" altLang="en-US" sz="54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" y="5080"/>
            <a:ext cx="4854575" cy="687260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866005" y="316230"/>
            <a:ext cx="6646545" cy="6250305"/>
            <a:chOff x="2653" y="377"/>
            <a:chExt cx="10467" cy="9843"/>
          </a:xfrm>
        </p:grpSpPr>
        <p:grpSp>
          <p:nvGrpSpPr>
            <p:cNvPr id="75778" name="Group 2"/>
            <p:cNvGrpSpPr/>
            <p:nvPr/>
          </p:nvGrpSpPr>
          <p:grpSpPr bwMode="auto">
            <a:xfrm>
              <a:off x="2653" y="2847"/>
              <a:ext cx="7370" cy="7373"/>
              <a:chOff x="431" y="935"/>
              <a:chExt cx="2948" cy="2949"/>
            </a:xfrm>
          </p:grpSpPr>
          <p:sp>
            <p:nvSpPr>
              <p:cNvPr id="75779" name="Rectangle 3"/>
              <p:cNvSpPr>
                <a:spLocks noChangeArrowheads="1"/>
              </p:cNvSpPr>
              <p:nvPr/>
            </p:nvSpPr>
            <p:spPr bwMode="auto">
              <a:xfrm>
                <a:off x="431" y="935"/>
                <a:ext cx="2948" cy="2948"/>
              </a:xfrm>
              <a:prstGeom prst="rect">
                <a:avLst/>
              </a:prstGeom>
              <a:solidFill>
                <a:srgbClr val="F3FAFF"/>
              </a:solidFill>
              <a:ln w="38100">
                <a:solidFill>
                  <a:srgbClr val="FF6600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5780" name="Line 4"/>
              <p:cNvSpPr>
                <a:spLocks noChangeShapeType="1"/>
              </p:cNvSpPr>
              <p:nvPr/>
            </p:nvSpPr>
            <p:spPr bwMode="auto">
              <a:xfrm>
                <a:off x="431" y="2387"/>
                <a:ext cx="2948" cy="0"/>
              </a:xfrm>
              <a:prstGeom prst="line">
                <a:avLst/>
              </a:prstGeom>
              <a:noFill/>
              <a:ln w="12700">
                <a:solidFill>
                  <a:srgbClr val="FF66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81" name="Line 5"/>
              <p:cNvSpPr>
                <a:spLocks noChangeShapeType="1"/>
              </p:cNvSpPr>
              <p:nvPr/>
            </p:nvSpPr>
            <p:spPr bwMode="auto">
              <a:xfrm>
                <a:off x="1882" y="935"/>
                <a:ext cx="0" cy="2949"/>
              </a:xfrm>
              <a:prstGeom prst="line">
                <a:avLst/>
              </a:prstGeom>
              <a:noFill/>
              <a:ln w="9525">
                <a:solidFill>
                  <a:srgbClr val="FF66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82" name="Text Box 6"/>
              <p:cNvSpPr txBox="1">
                <a:spLocks noChangeArrowheads="1"/>
              </p:cNvSpPr>
              <p:nvPr/>
            </p:nvSpPr>
            <p:spPr bwMode="auto">
              <a:xfrm>
                <a:off x="805" y="1001"/>
                <a:ext cx="2444" cy="277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0" b="1" dirty="0">
                    <a:solidFill>
                      <a:srgbClr val="F33C03"/>
                    </a:solidFill>
                    <a:ea typeface="楷体_GB2312" panose="02010609030101010101" pitchFamily="49" charset="-122"/>
                  </a:rPr>
                  <a:t>切</a:t>
                </a:r>
                <a:endParaRPr lang="zh-CN" altLang="en-US" sz="28000" b="1" dirty="0">
                  <a:solidFill>
                    <a:srgbClr val="F33C03"/>
                  </a:solidFill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2" name="文本框 1"/>
            <p:cNvSpPr txBox="1"/>
            <p:nvPr/>
          </p:nvSpPr>
          <p:spPr>
            <a:xfrm>
              <a:off x="4628" y="377"/>
              <a:ext cx="3305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9600" b="1">
                  <a:latin typeface="宋体" panose="02010600030101010101" pitchFamily="2" charset="-122"/>
                </a:rPr>
                <a:t>qiè</a:t>
              </a:r>
              <a:endParaRPr lang="en-US" altLang="zh-CN" sz="9600" b="1">
                <a:latin typeface="宋体" panose="02010600030101010101" pitchFamily="2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0465" y="3843"/>
              <a:ext cx="2655" cy="5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5400" b="1">
                  <a:latin typeface="楷体_GB2312" panose="02010609030101010101" pitchFamily="49" charset="-122"/>
                  <a:ea typeface="楷体_GB2312" panose="02010609030101010101" pitchFamily="49" charset="-122"/>
                </a:rPr>
                <a:t>切记切实切题亲切</a:t>
              </a:r>
              <a:endParaRPr lang="zh-CN" altLang="en-US" sz="54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" y="5080"/>
            <a:ext cx="4854575" cy="687260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866005" y="316230"/>
            <a:ext cx="6646545" cy="6250305"/>
            <a:chOff x="2653" y="377"/>
            <a:chExt cx="10467" cy="9843"/>
          </a:xfrm>
        </p:grpSpPr>
        <p:grpSp>
          <p:nvGrpSpPr>
            <p:cNvPr id="75778" name="Group 2"/>
            <p:cNvGrpSpPr/>
            <p:nvPr/>
          </p:nvGrpSpPr>
          <p:grpSpPr bwMode="auto">
            <a:xfrm>
              <a:off x="2653" y="2847"/>
              <a:ext cx="7370" cy="7373"/>
              <a:chOff x="431" y="935"/>
              <a:chExt cx="2948" cy="2949"/>
            </a:xfrm>
          </p:grpSpPr>
          <p:sp>
            <p:nvSpPr>
              <p:cNvPr id="75779" name="Rectangle 3"/>
              <p:cNvSpPr>
                <a:spLocks noChangeArrowheads="1"/>
              </p:cNvSpPr>
              <p:nvPr/>
            </p:nvSpPr>
            <p:spPr bwMode="auto">
              <a:xfrm>
                <a:off x="431" y="935"/>
                <a:ext cx="2948" cy="2948"/>
              </a:xfrm>
              <a:prstGeom prst="rect">
                <a:avLst/>
              </a:prstGeom>
              <a:solidFill>
                <a:srgbClr val="F3FAFF"/>
              </a:solidFill>
              <a:ln w="38100">
                <a:solidFill>
                  <a:srgbClr val="FF6600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5780" name="Line 4"/>
              <p:cNvSpPr>
                <a:spLocks noChangeShapeType="1"/>
              </p:cNvSpPr>
              <p:nvPr/>
            </p:nvSpPr>
            <p:spPr bwMode="auto">
              <a:xfrm>
                <a:off x="431" y="2387"/>
                <a:ext cx="2948" cy="0"/>
              </a:xfrm>
              <a:prstGeom prst="line">
                <a:avLst/>
              </a:prstGeom>
              <a:noFill/>
              <a:ln w="12700">
                <a:solidFill>
                  <a:srgbClr val="FF66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81" name="Line 5"/>
              <p:cNvSpPr>
                <a:spLocks noChangeShapeType="1"/>
              </p:cNvSpPr>
              <p:nvPr/>
            </p:nvSpPr>
            <p:spPr bwMode="auto">
              <a:xfrm>
                <a:off x="1882" y="935"/>
                <a:ext cx="0" cy="2949"/>
              </a:xfrm>
              <a:prstGeom prst="line">
                <a:avLst/>
              </a:prstGeom>
              <a:noFill/>
              <a:ln w="9525">
                <a:solidFill>
                  <a:srgbClr val="FF66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82" name="Text Box 6"/>
              <p:cNvSpPr txBox="1">
                <a:spLocks noChangeArrowheads="1"/>
              </p:cNvSpPr>
              <p:nvPr/>
            </p:nvSpPr>
            <p:spPr bwMode="auto">
              <a:xfrm>
                <a:off x="805" y="1001"/>
                <a:ext cx="2444" cy="277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0" b="1" dirty="0">
                    <a:solidFill>
                      <a:srgbClr val="F33C03"/>
                    </a:solidFill>
                    <a:ea typeface="楷体_GB2312" panose="02010609030101010101" pitchFamily="49" charset="-122"/>
                  </a:rPr>
                  <a:t>拿</a:t>
                </a:r>
                <a:endParaRPr lang="zh-CN" altLang="en-US" sz="28000" b="1" dirty="0">
                  <a:solidFill>
                    <a:srgbClr val="F33C03"/>
                  </a:solidFill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2" name="文本框 1"/>
            <p:cNvSpPr txBox="1"/>
            <p:nvPr/>
          </p:nvSpPr>
          <p:spPr>
            <a:xfrm>
              <a:off x="5106" y="377"/>
              <a:ext cx="2350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9600" b="1">
                  <a:latin typeface="宋体" panose="02010600030101010101" pitchFamily="2" charset="-122"/>
                </a:rPr>
                <a:t>ná</a:t>
              </a:r>
              <a:endParaRPr lang="en-US" altLang="zh-CN" sz="9600" b="1">
                <a:latin typeface="宋体" panose="02010600030101010101" pitchFamily="2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0465" y="3843"/>
              <a:ext cx="2655" cy="5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5400" b="1">
                  <a:latin typeface="楷体_GB2312" panose="02010609030101010101" pitchFamily="49" charset="-122"/>
                  <a:ea typeface="楷体_GB2312" panose="02010609030101010101" pitchFamily="49" charset="-122"/>
                </a:rPr>
                <a:t>拿手拿到拿捏拿办</a:t>
              </a:r>
              <a:endParaRPr lang="zh-CN" altLang="en-US" sz="54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" y="5080"/>
            <a:ext cx="4854575" cy="687260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866005" y="303530"/>
            <a:ext cx="6646545" cy="6250305"/>
            <a:chOff x="2653" y="377"/>
            <a:chExt cx="10467" cy="9843"/>
          </a:xfrm>
        </p:grpSpPr>
        <p:grpSp>
          <p:nvGrpSpPr>
            <p:cNvPr id="75778" name="Group 2"/>
            <p:cNvGrpSpPr/>
            <p:nvPr/>
          </p:nvGrpSpPr>
          <p:grpSpPr bwMode="auto">
            <a:xfrm>
              <a:off x="2653" y="2847"/>
              <a:ext cx="7370" cy="7373"/>
              <a:chOff x="431" y="935"/>
              <a:chExt cx="2948" cy="2949"/>
            </a:xfrm>
          </p:grpSpPr>
          <p:sp>
            <p:nvSpPr>
              <p:cNvPr id="75779" name="Rectangle 3"/>
              <p:cNvSpPr>
                <a:spLocks noChangeArrowheads="1"/>
              </p:cNvSpPr>
              <p:nvPr/>
            </p:nvSpPr>
            <p:spPr bwMode="auto">
              <a:xfrm>
                <a:off x="431" y="935"/>
                <a:ext cx="2948" cy="2948"/>
              </a:xfrm>
              <a:prstGeom prst="rect">
                <a:avLst/>
              </a:prstGeom>
              <a:solidFill>
                <a:srgbClr val="F3FAFF"/>
              </a:solidFill>
              <a:ln w="38100">
                <a:solidFill>
                  <a:srgbClr val="FF6600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5780" name="Line 4"/>
              <p:cNvSpPr>
                <a:spLocks noChangeShapeType="1"/>
              </p:cNvSpPr>
              <p:nvPr/>
            </p:nvSpPr>
            <p:spPr bwMode="auto">
              <a:xfrm>
                <a:off x="431" y="2387"/>
                <a:ext cx="2948" cy="0"/>
              </a:xfrm>
              <a:prstGeom prst="line">
                <a:avLst/>
              </a:prstGeom>
              <a:noFill/>
              <a:ln w="12700">
                <a:solidFill>
                  <a:srgbClr val="FF66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81" name="Line 5"/>
              <p:cNvSpPr>
                <a:spLocks noChangeShapeType="1"/>
              </p:cNvSpPr>
              <p:nvPr/>
            </p:nvSpPr>
            <p:spPr bwMode="auto">
              <a:xfrm>
                <a:off x="1882" y="935"/>
                <a:ext cx="0" cy="2949"/>
              </a:xfrm>
              <a:prstGeom prst="line">
                <a:avLst/>
              </a:prstGeom>
              <a:noFill/>
              <a:ln w="9525">
                <a:solidFill>
                  <a:srgbClr val="FF66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82" name="Text Box 6"/>
              <p:cNvSpPr txBox="1">
                <a:spLocks noChangeArrowheads="1"/>
              </p:cNvSpPr>
              <p:nvPr/>
            </p:nvSpPr>
            <p:spPr bwMode="auto">
              <a:xfrm>
                <a:off x="805" y="1001"/>
                <a:ext cx="2444" cy="277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0" b="1" dirty="0">
                    <a:solidFill>
                      <a:srgbClr val="F33C03"/>
                    </a:solidFill>
                    <a:ea typeface="楷体_GB2312" panose="02010609030101010101" pitchFamily="49" charset="-122"/>
                  </a:rPr>
                  <a:t>本</a:t>
                </a:r>
                <a:endParaRPr lang="zh-CN" altLang="en-US" sz="28000" b="1" dirty="0">
                  <a:solidFill>
                    <a:srgbClr val="F33C03"/>
                  </a:solidFill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2" name="文本框 1"/>
            <p:cNvSpPr txBox="1"/>
            <p:nvPr/>
          </p:nvSpPr>
          <p:spPr>
            <a:xfrm>
              <a:off x="4628" y="377"/>
              <a:ext cx="3305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9600" b="1">
                  <a:latin typeface="宋体" panose="02010600030101010101" pitchFamily="2" charset="-122"/>
                </a:rPr>
                <a:t>běn</a:t>
              </a:r>
              <a:endParaRPr lang="en-US" altLang="zh-CN" sz="9600" b="1">
                <a:latin typeface="宋体" panose="02010600030101010101" pitchFamily="2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0465" y="3843"/>
              <a:ext cx="2655" cy="5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5400" b="1">
                  <a:latin typeface="楷体_GB2312" panose="02010609030101010101" pitchFamily="49" charset="-122"/>
                  <a:ea typeface="楷体_GB2312" panose="02010609030101010101" pitchFamily="49" charset="-122"/>
                </a:rPr>
                <a:t>本事本能本色本地</a:t>
              </a:r>
              <a:endParaRPr lang="zh-CN" altLang="en-US" sz="54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" y="5080"/>
            <a:ext cx="4854575" cy="687260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866005" y="303530"/>
            <a:ext cx="6646545" cy="6250305"/>
            <a:chOff x="2653" y="377"/>
            <a:chExt cx="10467" cy="9843"/>
          </a:xfrm>
        </p:grpSpPr>
        <p:grpSp>
          <p:nvGrpSpPr>
            <p:cNvPr id="75778" name="Group 2"/>
            <p:cNvGrpSpPr/>
            <p:nvPr/>
          </p:nvGrpSpPr>
          <p:grpSpPr bwMode="auto">
            <a:xfrm>
              <a:off x="2653" y="2847"/>
              <a:ext cx="7370" cy="7373"/>
              <a:chOff x="431" y="935"/>
              <a:chExt cx="2948" cy="2949"/>
            </a:xfrm>
          </p:grpSpPr>
          <p:sp>
            <p:nvSpPr>
              <p:cNvPr id="75779" name="Rectangle 3"/>
              <p:cNvSpPr>
                <a:spLocks noChangeArrowheads="1"/>
              </p:cNvSpPr>
              <p:nvPr/>
            </p:nvSpPr>
            <p:spPr bwMode="auto">
              <a:xfrm>
                <a:off x="431" y="935"/>
                <a:ext cx="2948" cy="2948"/>
              </a:xfrm>
              <a:prstGeom prst="rect">
                <a:avLst/>
              </a:prstGeom>
              <a:solidFill>
                <a:srgbClr val="F3FAFF"/>
              </a:solidFill>
              <a:ln w="38100">
                <a:solidFill>
                  <a:srgbClr val="FF6600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5780" name="Line 4"/>
              <p:cNvSpPr>
                <a:spLocks noChangeShapeType="1"/>
              </p:cNvSpPr>
              <p:nvPr/>
            </p:nvSpPr>
            <p:spPr bwMode="auto">
              <a:xfrm>
                <a:off x="431" y="2387"/>
                <a:ext cx="2948" cy="0"/>
              </a:xfrm>
              <a:prstGeom prst="line">
                <a:avLst/>
              </a:prstGeom>
              <a:noFill/>
              <a:ln w="12700">
                <a:solidFill>
                  <a:srgbClr val="FF66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81" name="Line 5"/>
              <p:cNvSpPr>
                <a:spLocks noChangeShapeType="1"/>
              </p:cNvSpPr>
              <p:nvPr/>
            </p:nvSpPr>
            <p:spPr bwMode="auto">
              <a:xfrm>
                <a:off x="1882" y="935"/>
                <a:ext cx="0" cy="2949"/>
              </a:xfrm>
              <a:prstGeom prst="line">
                <a:avLst/>
              </a:prstGeom>
              <a:noFill/>
              <a:ln w="9525">
                <a:solidFill>
                  <a:srgbClr val="FF66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82" name="Text Box 6"/>
              <p:cNvSpPr txBox="1">
                <a:spLocks noChangeArrowheads="1"/>
              </p:cNvSpPr>
              <p:nvPr/>
            </p:nvSpPr>
            <p:spPr bwMode="auto">
              <a:xfrm>
                <a:off x="805" y="1001"/>
                <a:ext cx="2444" cy="277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0" b="1" dirty="0">
                    <a:solidFill>
                      <a:srgbClr val="F33C03"/>
                    </a:solidFill>
                    <a:ea typeface="楷体_GB2312" panose="02010609030101010101" pitchFamily="49" charset="-122"/>
                  </a:rPr>
                  <a:t>底</a:t>
                </a:r>
                <a:endParaRPr lang="zh-CN" altLang="en-US" sz="28000" b="1" dirty="0">
                  <a:solidFill>
                    <a:srgbClr val="F33C03"/>
                  </a:solidFill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2" name="文本框 1"/>
            <p:cNvSpPr txBox="1"/>
            <p:nvPr/>
          </p:nvSpPr>
          <p:spPr>
            <a:xfrm>
              <a:off x="5126" y="377"/>
              <a:ext cx="2309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9600" b="1">
                  <a:latin typeface="宋体" panose="02010600030101010101" pitchFamily="2" charset="-122"/>
                </a:rPr>
                <a:t>dǐ</a:t>
              </a:r>
              <a:endParaRPr lang="en-US" altLang="zh-CN" sz="9600" b="1">
                <a:latin typeface="宋体" panose="02010600030101010101" pitchFamily="2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0465" y="3843"/>
              <a:ext cx="2655" cy="5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5400" b="1">
                  <a:latin typeface="楷体_GB2312" panose="02010609030101010101" pitchFamily="49" charset="-122"/>
                  <a:ea typeface="楷体_GB2312" panose="02010609030101010101" pitchFamily="49" charset="-122"/>
                </a:rPr>
                <a:t>底部底色底线底薪</a:t>
              </a:r>
              <a:endParaRPr lang="zh-CN" altLang="en-US" sz="54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" y="5080"/>
            <a:ext cx="4854575" cy="687260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866005" y="316230"/>
            <a:ext cx="6646545" cy="6250305"/>
            <a:chOff x="2653" y="377"/>
            <a:chExt cx="10467" cy="9843"/>
          </a:xfrm>
        </p:grpSpPr>
        <p:grpSp>
          <p:nvGrpSpPr>
            <p:cNvPr id="75778" name="Group 2"/>
            <p:cNvGrpSpPr/>
            <p:nvPr/>
          </p:nvGrpSpPr>
          <p:grpSpPr bwMode="auto">
            <a:xfrm>
              <a:off x="2653" y="2847"/>
              <a:ext cx="7370" cy="7373"/>
              <a:chOff x="431" y="935"/>
              <a:chExt cx="2948" cy="2949"/>
            </a:xfrm>
          </p:grpSpPr>
          <p:sp>
            <p:nvSpPr>
              <p:cNvPr id="75779" name="Rectangle 3"/>
              <p:cNvSpPr>
                <a:spLocks noChangeArrowheads="1"/>
              </p:cNvSpPr>
              <p:nvPr/>
            </p:nvSpPr>
            <p:spPr bwMode="auto">
              <a:xfrm>
                <a:off x="431" y="935"/>
                <a:ext cx="2948" cy="2948"/>
              </a:xfrm>
              <a:prstGeom prst="rect">
                <a:avLst/>
              </a:prstGeom>
              <a:solidFill>
                <a:srgbClr val="F3FAFF"/>
              </a:solidFill>
              <a:ln w="38100">
                <a:solidFill>
                  <a:srgbClr val="FF6600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5780" name="Line 4"/>
              <p:cNvSpPr>
                <a:spLocks noChangeShapeType="1"/>
              </p:cNvSpPr>
              <p:nvPr/>
            </p:nvSpPr>
            <p:spPr bwMode="auto">
              <a:xfrm>
                <a:off x="431" y="2387"/>
                <a:ext cx="2948" cy="0"/>
              </a:xfrm>
              <a:prstGeom prst="line">
                <a:avLst/>
              </a:prstGeom>
              <a:noFill/>
              <a:ln w="12700">
                <a:solidFill>
                  <a:srgbClr val="FF66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81" name="Line 5"/>
              <p:cNvSpPr>
                <a:spLocks noChangeShapeType="1"/>
              </p:cNvSpPr>
              <p:nvPr/>
            </p:nvSpPr>
            <p:spPr bwMode="auto">
              <a:xfrm>
                <a:off x="1882" y="935"/>
                <a:ext cx="0" cy="2949"/>
              </a:xfrm>
              <a:prstGeom prst="line">
                <a:avLst/>
              </a:prstGeom>
              <a:noFill/>
              <a:ln w="9525">
                <a:solidFill>
                  <a:srgbClr val="FF66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82" name="Text Box 6"/>
              <p:cNvSpPr txBox="1">
                <a:spLocks noChangeArrowheads="1"/>
              </p:cNvSpPr>
              <p:nvPr/>
            </p:nvSpPr>
            <p:spPr bwMode="auto">
              <a:xfrm>
                <a:off x="805" y="1001"/>
                <a:ext cx="2444" cy="277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0" b="1" dirty="0">
                    <a:solidFill>
                      <a:srgbClr val="F33C03"/>
                    </a:solidFill>
                    <a:ea typeface="楷体_GB2312" panose="02010609030101010101" pitchFamily="49" charset="-122"/>
                  </a:rPr>
                  <a:t>网</a:t>
                </a:r>
                <a:endParaRPr lang="zh-CN" altLang="en-US" sz="28000" b="1" dirty="0">
                  <a:solidFill>
                    <a:srgbClr val="F33C03"/>
                  </a:solidFill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2" name="文本框 1"/>
            <p:cNvSpPr txBox="1"/>
            <p:nvPr/>
          </p:nvSpPr>
          <p:spPr>
            <a:xfrm>
              <a:off x="4109" y="377"/>
              <a:ext cx="4343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9600" b="1">
                  <a:latin typeface="宋体" panose="02010600030101010101" pitchFamily="2" charset="-122"/>
                </a:rPr>
                <a:t>wǎng</a:t>
              </a:r>
              <a:endParaRPr lang="en-US" altLang="zh-CN" sz="9600" b="1">
                <a:latin typeface="宋体" panose="02010600030101010101" pitchFamily="2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0465" y="3843"/>
              <a:ext cx="2655" cy="5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5400" b="1">
                  <a:latin typeface="楷体_GB2312" panose="02010609030101010101" pitchFamily="49" charset="-122"/>
                  <a:ea typeface="楷体_GB2312" panose="02010609030101010101" pitchFamily="49" charset="-122"/>
                </a:rPr>
                <a:t>网络网点网罗网球</a:t>
              </a:r>
              <a:endParaRPr lang="zh-CN" altLang="en-US" sz="54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" y="5080"/>
            <a:ext cx="4854575" cy="687260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866005" y="316230"/>
            <a:ext cx="6620510" cy="6250305"/>
            <a:chOff x="2653" y="377"/>
            <a:chExt cx="10426" cy="9843"/>
          </a:xfrm>
        </p:grpSpPr>
        <p:grpSp>
          <p:nvGrpSpPr>
            <p:cNvPr id="75778" name="Group 2"/>
            <p:cNvGrpSpPr/>
            <p:nvPr/>
          </p:nvGrpSpPr>
          <p:grpSpPr bwMode="auto">
            <a:xfrm>
              <a:off x="2653" y="2847"/>
              <a:ext cx="7370" cy="7373"/>
              <a:chOff x="431" y="935"/>
              <a:chExt cx="2948" cy="2949"/>
            </a:xfrm>
          </p:grpSpPr>
          <p:sp>
            <p:nvSpPr>
              <p:cNvPr id="75779" name="Rectangle 3"/>
              <p:cNvSpPr>
                <a:spLocks noChangeArrowheads="1"/>
              </p:cNvSpPr>
              <p:nvPr/>
            </p:nvSpPr>
            <p:spPr bwMode="auto">
              <a:xfrm>
                <a:off x="431" y="935"/>
                <a:ext cx="2948" cy="2948"/>
              </a:xfrm>
              <a:prstGeom prst="rect">
                <a:avLst/>
              </a:prstGeom>
              <a:solidFill>
                <a:srgbClr val="F3FAFF"/>
              </a:solidFill>
              <a:ln w="38100">
                <a:solidFill>
                  <a:srgbClr val="FF6600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5780" name="Line 4"/>
              <p:cNvSpPr>
                <a:spLocks noChangeShapeType="1"/>
              </p:cNvSpPr>
              <p:nvPr/>
            </p:nvSpPr>
            <p:spPr bwMode="auto">
              <a:xfrm>
                <a:off x="431" y="2387"/>
                <a:ext cx="2948" cy="0"/>
              </a:xfrm>
              <a:prstGeom prst="line">
                <a:avLst/>
              </a:prstGeom>
              <a:noFill/>
              <a:ln w="12700">
                <a:solidFill>
                  <a:srgbClr val="FF66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81" name="Line 5"/>
              <p:cNvSpPr>
                <a:spLocks noChangeShapeType="1"/>
              </p:cNvSpPr>
              <p:nvPr/>
            </p:nvSpPr>
            <p:spPr bwMode="auto">
              <a:xfrm>
                <a:off x="1882" y="935"/>
                <a:ext cx="0" cy="2949"/>
              </a:xfrm>
              <a:prstGeom prst="line">
                <a:avLst/>
              </a:prstGeom>
              <a:noFill/>
              <a:ln w="9525">
                <a:solidFill>
                  <a:srgbClr val="FF66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82" name="Text Box 6"/>
              <p:cNvSpPr txBox="1">
                <a:spLocks noChangeArrowheads="1"/>
              </p:cNvSpPr>
              <p:nvPr/>
            </p:nvSpPr>
            <p:spPr bwMode="auto">
              <a:xfrm>
                <a:off x="805" y="1001"/>
                <a:ext cx="2444" cy="277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0" b="1" dirty="0">
                    <a:solidFill>
                      <a:srgbClr val="F33C03"/>
                    </a:solidFill>
                    <a:ea typeface="楷体_GB2312" panose="02010609030101010101" pitchFamily="49" charset="-122"/>
                  </a:rPr>
                  <a:t>爸</a:t>
                </a:r>
                <a:endParaRPr lang="zh-CN" altLang="en-US" sz="28000" b="1" dirty="0">
                  <a:solidFill>
                    <a:srgbClr val="F33C03"/>
                  </a:solidFill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2" name="文本框 1"/>
            <p:cNvSpPr txBox="1"/>
            <p:nvPr/>
          </p:nvSpPr>
          <p:spPr>
            <a:xfrm>
              <a:off x="5096" y="377"/>
              <a:ext cx="2369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9600" b="1">
                  <a:latin typeface="宋体" panose="02010600030101010101" pitchFamily="2" charset="-122"/>
                </a:rPr>
                <a:t>bà</a:t>
              </a:r>
              <a:endParaRPr lang="en-US" altLang="zh-CN" sz="9600" b="1">
                <a:latin typeface="宋体" panose="02010600030101010101" pitchFamily="2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0424" y="5750"/>
              <a:ext cx="2655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5400" b="1">
                  <a:latin typeface="楷体_GB2312" panose="02010609030101010101" pitchFamily="49" charset="-122"/>
                  <a:ea typeface="楷体_GB2312" panose="02010609030101010101" pitchFamily="49" charset="-122"/>
                </a:rPr>
                <a:t>爸爸</a:t>
              </a:r>
              <a:endParaRPr lang="zh-CN" altLang="en-US" sz="54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" y="5080"/>
            <a:ext cx="4854575" cy="687260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702</Words>
  <Application>WPS 演示</Application>
  <PresentationFormat>宽屏</PresentationFormat>
  <Paragraphs>111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Arial</vt:lpstr>
      <vt:lpstr>宋体</vt:lpstr>
      <vt:lpstr>Wingdings</vt:lpstr>
      <vt:lpstr>汉仪大宋简</vt:lpstr>
      <vt:lpstr>楷体_GB2312</vt:lpstr>
      <vt:lpstr>微软雅黑</vt:lpstr>
      <vt:lpstr>Arial Unicode MS</vt:lpstr>
      <vt:lpstr>Calibri Light</vt:lpstr>
      <vt:lpstr>Calibri</vt:lpstr>
      <vt:lpstr>华文楷体</vt:lpstr>
      <vt:lpstr>仿宋_GB2312</vt:lpstr>
      <vt:lpstr>新宋体</vt:lpstr>
      <vt:lpstr>黑体</vt:lpstr>
      <vt:lpstr>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想 一 想</vt:lpstr>
      <vt:lpstr>PowerPoint 演示文稿</vt:lpstr>
      <vt:lpstr>PowerPoint 演示文稿</vt:lpstr>
      <vt:lpstr>PowerPoint 演示文稿</vt:lpstr>
      <vt:lpstr>PowerPoint 演示文稿</vt:lpstr>
      <vt:lpstr>想一想</vt:lpstr>
      <vt:lpstr>PowerPoint 演示文稿</vt:lpstr>
      <vt:lpstr>PowerPoint 演示文稿</vt:lpstr>
      <vt:lpstr>说一说</vt:lpstr>
      <vt:lpstr>PowerPoint 演示文稿</vt:lpstr>
      <vt:lpstr>PowerPoint 演示文稿</vt:lpstr>
      <vt:lpstr>我会照样子说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5</cp:revision>
  <dcterms:created xsi:type="dcterms:W3CDTF">2015-05-05T08:02:00Z</dcterms:created>
  <dcterms:modified xsi:type="dcterms:W3CDTF">2017-12-29T03:46:11Z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