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2017/3/28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寨儿令</a:t>
            </a:r>
            <a:r>
              <a:rPr lang="en-US" altLang="zh-CN" sz="5400" dirty="0" smtClean="0">
                <a:latin typeface="+mn-ea"/>
                <a:ea typeface="+mn-ea"/>
              </a:rPr>
              <a:t>·</a:t>
            </a:r>
            <a:r>
              <a:rPr lang="zh-CN" altLang="en-US" sz="5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夏日即事</a:t>
            </a:r>
            <a:endParaRPr lang="zh-CN" altLang="en-US" sz="5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王九思</a:t>
            </a:r>
            <a:endParaRPr lang="zh-CN" altLang="en-US" sz="4000" b="1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上箭头 4"/>
          <p:cNvSpPr/>
          <p:nvPr/>
        </p:nvSpPr>
        <p:spPr>
          <a:xfrm>
            <a:off x="2627784" y="1988840"/>
            <a:ext cx="484632" cy="5463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854437" y="1163783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曲牌名</a:t>
            </a:r>
            <a:endParaRPr lang="zh-CN" altLang="en-US" sz="4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715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4104457"/>
          </a:xfrm>
        </p:spPr>
        <p:txBody>
          <a:bodyPr/>
          <a:lstStyle/>
          <a:p>
            <a:pPr algn="l"/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关于作者：</a:t>
            </a: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王九</a:t>
            </a: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思，字敬夫，明代文学家。</a:t>
            </a: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9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寨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儿令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﹒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夏日即事</a:t>
            </a:r>
            <a:b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36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朝代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：明代   作者：王九思</a:t>
            </a:r>
            <a:b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豆角儿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香，麦索儿长，响嘶啷茧车儿风外扬。青杏儿才黄，小鸭儿成双，雏燕语雕梁。红石榴花满西窗，黄蜀葵叶扫东墙。泥金团扇影，香玉紫纱囊。将，佳节遇端阳。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537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寨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儿令</a:t>
            </a: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﹒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夏日即事</a:t>
            </a:r>
            <a:b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36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朝代</a:t>
            </a:r>
            <a: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：明代   作者：王九思</a:t>
            </a:r>
            <a:br>
              <a:rPr lang="zh-CN" altLang="en-US" sz="3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6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豆角儿</a:t>
            </a:r>
            <a:r>
              <a:rPr lang="zh-CN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>香，麦穗儿长，嘶啷嘶啷的缫车声随风飘扬。杏儿半黄不匀，鸭子嬉戏成双，小燕儿在窝里呢喃不止。石榴花爬满窗户，西蜀葵荫蔽东墙。出游的人手拿金粉绘饰的团扇，身披用紫砂缝制的香囊。这么美好的时令，临近端午节。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430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409600"/>
          </a:xfrm>
        </p:spPr>
        <p:txBody>
          <a:bodyPr>
            <a:normAutofit fontScale="77500" lnSpcReduction="20000"/>
          </a:bodyPr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484784"/>
            <a:ext cx="75608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豆角儿香，麦索儿长，响嘶啷茧车儿风外扬</a:t>
            </a:r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en-US" altLang="zh-CN" sz="40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000" dirty="0" smtClean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景物由远到近，他们的香味儿在夏日的清风里随风飘扬。</a:t>
            </a:r>
            <a:endParaRPr lang="zh-CN" altLang="en-US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6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409600"/>
          </a:xfrm>
        </p:spPr>
        <p:txBody>
          <a:bodyPr>
            <a:normAutofit fontScale="77500" lnSpcReduction="20000"/>
          </a:bodyPr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772816"/>
            <a:ext cx="75608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青杏儿才黄，小鸭儿成双，雏燕语雕梁。 </a:t>
            </a:r>
            <a:endParaRPr lang="en-US" altLang="zh-CN" sz="40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000" dirty="0" smtClean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再近处，是安闲富足的农家景象</a:t>
            </a:r>
            <a:r>
              <a:rPr lang="zh-CN" altLang="en-US" sz="4000" dirty="0" smtClean="0">
                <a:solidFill>
                  <a:srgbClr val="7030A0"/>
                </a:solidFill>
              </a:rPr>
              <a:t>。</a:t>
            </a:r>
            <a:endParaRPr lang="zh-CN" altLang="en-US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92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409600"/>
          </a:xfrm>
        </p:spPr>
        <p:txBody>
          <a:bodyPr>
            <a:normAutofit fontScale="77500" lnSpcReduction="20000"/>
          </a:bodyPr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484784"/>
            <a:ext cx="75608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红石榴花满西窗，黄蜀葵叶扫东墙。</a:t>
            </a:r>
            <a:endParaRPr lang="en-US" altLang="zh-CN" sz="4000" dirty="0" smtClean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000" dirty="0" smtClean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更近处，到墙根了。既可能是实写，也可能是互文。</a:t>
            </a:r>
            <a:endParaRPr lang="zh-CN" altLang="en-US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79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409600"/>
          </a:xfrm>
        </p:spPr>
        <p:txBody>
          <a:bodyPr>
            <a:normAutofit fontScale="77500" lnSpcReduction="20000"/>
          </a:bodyPr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78514" y="1455652"/>
            <a:ext cx="756084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泥金团扇影，香玉紫纱囊</a:t>
            </a:r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en-US" altLang="zh-CN" sz="40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000" dirty="0" smtClean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以上是屋外，以下就是屋内了。团扇是很讲究的，用了香粉做装饰，纱囊也是很注意的，用了玉石做吊坠，这样的人家，这样的生活，这样的描写，再一次显示了农家的富足和安闲。</a:t>
            </a:r>
            <a:endParaRPr lang="zh-CN" altLang="en-US" sz="40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574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en-US" altLang="zh-CN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409600"/>
          </a:xfrm>
        </p:spPr>
        <p:txBody>
          <a:bodyPr>
            <a:normAutofit fontScale="77500" lnSpcReduction="20000"/>
          </a:bodyPr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78514" y="1455652"/>
            <a:ext cx="7560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将，佳节遇端阳。</a:t>
            </a:r>
            <a:endParaRPr lang="en-US" altLang="zh-CN" sz="40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更令人称羡的是，这么美好的时令，还遇上一个端午节，怎不叫人欢喜。也难怪作者要喜不自胜了，一个</a:t>
            </a:r>
            <a:r>
              <a:rPr lang="zh-CN" altLang="en-US" sz="4000" dirty="0" smtClean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“将”字，足以表现端午节即将来临的喜悦了。</a:t>
            </a:r>
            <a:endParaRPr lang="en-US" altLang="zh-CN" sz="4000" dirty="0" smtClean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40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227</Words>
  <Paragraphs>21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寨儿令·夏日即事</vt:lpstr>
      <vt:lpstr>关于作者： 王九思，字敬夫，明代文学家。 </vt:lpstr>
      <vt:lpstr>        寨儿令﹒夏日即事     朝代：明代   作者：王九思     豆角儿香，麦索儿长，响嘶啷茧车儿风外扬。青杏儿才黄，小鸭儿成双，雏燕语雕梁。红石榴花满西窗，黄蜀葵叶扫东墙。泥金团扇影，香玉紫纱囊。将，佳节遇端阳。 </vt:lpstr>
      <vt:lpstr>        寨儿令﹒夏日即事     朝代：明代   作者：王九思     豆角儿香，麦穗儿长，嘶啷嘶啷的缫车声随风飘扬。杏儿半黄不匀，鸭子嬉戏成双，小燕儿在窝里呢喃不止。石榴花爬满窗户，西蜀葵荫蔽东墙。出游的人手拿金粉绘饰的团扇，身披用紫砂缝制的香囊。这么美好的时令，临近端午节。 </vt:lpstr>
      <vt:lpstr>        </vt:lpstr>
      <vt:lpstr>        </vt:lpstr>
      <vt:lpstr>        </vt:lpstr>
      <vt:lpstr>        </vt:lpstr>
      <vt:lpstr>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Windows 用户</cp:lastModifiedBy>
  <dcterms:created xsi:type="dcterms:W3CDTF">2017-03-28T01:24:19Z</dcterms:created>
  <dcterms:modified xsi:type="dcterms:W3CDTF">2018-11-13T05:54:34Z</dcterms:modified>
  <cp:category/>
</cp:coreProperties>
</file>