
<file path=[Content_Types].xml><?xml version="1.0" encoding="utf-8"?>
<Types xmlns="http://schemas.openxmlformats.org/package/2006/content-types">
  <Default Extension="jpeg" ContentType="image/jpeg"/>
  <Default Extension="wav" ContentType="audio/x-wav"/>
  <Default Extension="gif" ContentType="image/gi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10"/>
  </p:notesMasterIdLst>
  <p:sldIdLst>
    <p:sldId id="256" r:id="rId4"/>
    <p:sldId id="324" r:id="rId5"/>
    <p:sldId id="353" r:id="rId6"/>
    <p:sldId id="354" r:id="rId7"/>
    <p:sldId id="378" r:id="rId8"/>
    <p:sldId id="360" r:id="rId9"/>
    <p:sldId id="356" r:id="rId11"/>
    <p:sldId id="334" r:id="rId12"/>
    <p:sldId id="329" r:id="rId13"/>
    <p:sldId id="361" r:id="rId14"/>
    <p:sldId id="362" r:id="rId15"/>
    <p:sldId id="373" r:id="rId16"/>
    <p:sldId id="372" r:id="rId17"/>
    <p:sldId id="371" r:id="rId18"/>
    <p:sldId id="374" r:id="rId19"/>
    <p:sldId id="367" r:id="rId20"/>
    <p:sldId id="375" r:id="rId21"/>
    <p:sldId id="335" r:id="rId22"/>
    <p:sldId id="298" r:id="rId23"/>
    <p:sldId id="357" r:id="rId24"/>
    <p:sldId id="338" r:id="rId25"/>
    <p:sldId id="377" r:id="rId26"/>
  </p:sldIdLst>
  <p:sldSz cx="9144000" cy="6858000" type="screen4x3"/>
  <p:notesSz cx="6858000" cy="9144000"/>
  <p:defaultTextStyle>
    <a:defPPr>
      <a:defRPr lang="zh-CN"/>
    </a:defPPr>
    <a:lvl1pPr algn="ctr" rtl="0" fontAlgn="base">
      <a:spcBef>
        <a:spcPct val="0"/>
      </a:spcBef>
      <a:spcAft>
        <a:spcPct val="0"/>
      </a:spcAft>
      <a:defRPr sz="2400" kern="1200">
        <a:solidFill>
          <a:schemeClr val="tx1"/>
        </a:solidFill>
        <a:latin typeface="Times New Roman" panose="02020603050405020304" pitchFamily="18" charset="0"/>
        <a:ea typeface="宋体" panose="02010600030101010101" pitchFamily="2" charset="-122"/>
        <a:cs typeface="+mn-cs"/>
      </a:defRPr>
    </a:lvl1pPr>
    <a:lvl2pPr marL="457200" algn="ctr" rtl="0" fontAlgn="base">
      <a:spcBef>
        <a:spcPct val="0"/>
      </a:spcBef>
      <a:spcAft>
        <a:spcPct val="0"/>
      </a:spcAft>
      <a:defRPr sz="2400" kern="1200">
        <a:solidFill>
          <a:schemeClr val="tx1"/>
        </a:solidFill>
        <a:latin typeface="Times New Roman" panose="02020603050405020304" pitchFamily="18" charset="0"/>
        <a:ea typeface="宋体" panose="02010600030101010101" pitchFamily="2" charset="-122"/>
        <a:cs typeface="+mn-cs"/>
      </a:defRPr>
    </a:lvl2pPr>
    <a:lvl3pPr marL="914400" algn="ctr" rtl="0" fontAlgn="base">
      <a:spcBef>
        <a:spcPct val="0"/>
      </a:spcBef>
      <a:spcAft>
        <a:spcPct val="0"/>
      </a:spcAft>
      <a:defRPr sz="2400" kern="1200">
        <a:solidFill>
          <a:schemeClr val="tx1"/>
        </a:solidFill>
        <a:latin typeface="Times New Roman" panose="02020603050405020304" pitchFamily="18" charset="0"/>
        <a:ea typeface="宋体" panose="02010600030101010101" pitchFamily="2" charset="-122"/>
        <a:cs typeface="+mn-cs"/>
      </a:defRPr>
    </a:lvl3pPr>
    <a:lvl4pPr marL="1371600" algn="ctr" rtl="0" fontAlgn="base">
      <a:spcBef>
        <a:spcPct val="0"/>
      </a:spcBef>
      <a:spcAft>
        <a:spcPct val="0"/>
      </a:spcAft>
      <a:defRPr sz="2400" kern="1200">
        <a:solidFill>
          <a:schemeClr val="tx1"/>
        </a:solidFill>
        <a:latin typeface="Times New Roman" panose="02020603050405020304" pitchFamily="18" charset="0"/>
        <a:ea typeface="宋体" panose="02010600030101010101" pitchFamily="2" charset="-122"/>
        <a:cs typeface="+mn-cs"/>
      </a:defRPr>
    </a:lvl4pPr>
    <a:lvl5pPr marL="1828800" algn="ctr" rtl="0" fontAlgn="base">
      <a:spcBef>
        <a:spcPct val="0"/>
      </a:spcBef>
      <a:spcAft>
        <a:spcPct val="0"/>
      </a:spcAft>
      <a:defRPr sz="2400" kern="1200">
        <a:solidFill>
          <a:schemeClr val="tx1"/>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400" kern="1200">
        <a:solidFill>
          <a:schemeClr val="tx1"/>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400" kern="1200">
        <a:solidFill>
          <a:schemeClr val="tx1"/>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400" kern="1200">
        <a:solidFill>
          <a:schemeClr val="tx1"/>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400" kern="1200">
        <a:solidFill>
          <a:schemeClr val="tx1"/>
        </a:solidFill>
        <a:latin typeface="Times New Roman" panose="02020603050405020304" pitchFamily="18"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CC"/>
    <a:srgbClr val="CCFFCC"/>
    <a:srgbClr val="FF99FF"/>
    <a:srgbClr val="CCFFFF"/>
    <a:srgbClr val="CC6600"/>
    <a:srgbClr val="FF0000"/>
    <a:srgbClr val="008000"/>
    <a:srgbClr val="3333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p:cViewPr>
        <p:scale>
          <a:sx n="100" d="100"/>
          <a:sy n="100" d="100"/>
        </p:scale>
        <p:origin x="-294" y="-264"/>
      </p:cViewPr>
      <p:guideLst>
        <p:guide orient="horz" pos="2024"/>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notesMaster" Target="notesMasters/notesMaster1.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l">
              <a:defRPr sz="1200"/>
            </a:lvl1pPr>
          </a:lstStyle>
          <a:p>
            <a:endParaRPr lang="zh-CN" altLang="en-US"/>
          </a:p>
        </p:txBody>
      </p:sp>
      <p:sp>
        <p:nvSpPr>
          <p:cNvPr id="3075" name="Rectangle 3"/>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200"/>
            </a:lvl1pPr>
          </a:lstStyle>
          <a:p>
            <a:endParaRPr lang="en-US" altLang="zh-CN"/>
          </a:p>
        </p:txBody>
      </p:sp>
      <p:sp>
        <p:nvSpPr>
          <p:cNvPr id="3076" name="Rectangle 4"/>
          <p:cNvSpPr>
            <a:spLocks noGrp="1" noChangeArrowheads="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7" name="Rectangle 5"/>
          <p:cNvSpPr>
            <a:spLocks noGrp="1" noChangeArrowheads="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3078"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l">
              <a:defRPr sz="1200"/>
            </a:lvl1pPr>
          </a:lstStyle>
          <a:p>
            <a:endParaRPr lang="en-US" altLang="zh-CN"/>
          </a:p>
        </p:txBody>
      </p:sp>
      <p:sp>
        <p:nvSpPr>
          <p:cNvPr id="3079"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a:defRPr sz="1200"/>
            </a:lvl1pPr>
          </a:lstStyle>
          <a:p>
            <a:fld id="{B37DF2C8-982E-4B6C-BD24-7BA00C521777}" type="slidenum">
              <a:rPr lang="zh-CN" altLang="en-US"/>
            </a:fld>
            <a:endParaRPr lang="en-US" altLang="zh-CN"/>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1pPr>
    <a:lvl2pPr marL="457200" algn="l" rtl="0" fontAlgn="base">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2pPr>
    <a:lvl3pPr marL="914400" algn="l" rtl="0" fontAlgn="base">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3pPr>
    <a:lvl4pPr marL="1371600" algn="l" rtl="0" fontAlgn="base">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4pPr>
    <a:lvl5pPr marL="1828800" algn="l" rtl="0" fontAlgn="base">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9" Type="http://schemas.openxmlformats.org/officeDocument/2006/relationships/hyperlink" Target="http://www.1ppt.com/ziliao/" TargetMode="External"/><Relationship Id="rId8" Type="http://schemas.openxmlformats.org/officeDocument/2006/relationships/hyperlink" Target="http://www.1ppt.com/powerpoint/" TargetMode="External"/><Relationship Id="rId7" Type="http://schemas.openxmlformats.org/officeDocument/2006/relationships/hyperlink" Target="http://www.1ppt.com/xiazai/" TargetMode="External"/><Relationship Id="rId6" Type="http://schemas.openxmlformats.org/officeDocument/2006/relationships/hyperlink" Target="http://www.1ppt.com/tubiao/" TargetMode="External"/><Relationship Id="rId5" Type="http://schemas.openxmlformats.org/officeDocument/2006/relationships/hyperlink" Target="http://www.1ppt.com/beijing/" TargetMode="External"/><Relationship Id="rId4" Type="http://schemas.openxmlformats.org/officeDocument/2006/relationships/hyperlink" Target="http://www.1ppt.com/sucai/" TargetMode="External"/><Relationship Id="rId3" Type="http://schemas.openxmlformats.org/officeDocument/2006/relationships/hyperlink" Target="http://www.1ppt.com/moban/" TargetMode="External"/><Relationship Id="rId24" Type="http://schemas.openxmlformats.org/officeDocument/2006/relationships/hyperlink" Target="http://www.1ppt.com/kejian/lishi/" TargetMode="External"/><Relationship Id="rId23" Type="http://schemas.openxmlformats.org/officeDocument/2006/relationships/hyperlink" Target="http://www.1ppt.com/kejian/dili/" TargetMode="External"/><Relationship Id="rId22" Type="http://schemas.openxmlformats.org/officeDocument/2006/relationships/hyperlink" Target="http://www.1ppt.com/kejian/shengwu/" TargetMode="External"/><Relationship Id="rId21" Type="http://schemas.openxmlformats.org/officeDocument/2006/relationships/hyperlink" Target="http://www.1ppt.com/kejian/huaxue/" TargetMode="External"/><Relationship Id="rId20" Type="http://schemas.openxmlformats.org/officeDocument/2006/relationships/hyperlink" Target="http://www.1ppt.com/kejian/wuli/" TargetMode="External"/><Relationship Id="rId2" Type="http://schemas.openxmlformats.org/officeDocument/2006/relationships/notesMaster" Target="../notesMasters/notesMaster1.xml"/><Relationship Id="rId19" Type="http://schemas.openxmlformats.org/officeDocument/2006/relationships/hyperlink" Target="http://www.1ppt.com/kejian/kexue/" TargetMode="External"/><Relationship Id="rId18" Type="http://schemas.openxmlformats.org/officeDocument/2006/relationships/hyperlink" Target="http://www.1ppt.com/kejian/meishu/" TargetMode="External"/><Relationship Id="rId17" Type="http://schemas.openxmlformats.org/officeDocument/2006/relationships/hyperlink" Target="http://www.1ppt.com/kejian/yingyu/" TargetMode="External"/><Relationship Id="rId16" Type="http://schemas.openxmlformats.org/officeDocument/2006/relationships/hyperlink" Target="http://www.1ppt.com/kejian/shuxue/" TargetMode="External"/><Relationship Id="rId15" Type="http://schemas.openxmlformats.org/officeDocument/2006/relationships/hyperlink" Target="http://www.1ppt.com/kejian/yuwen/" TargetMode="External"/><Relationship Id="rId14" Type="http://schemas.openxmlformats.org/officeDocument/2006/relationships/hyperlink" Target="http://www.1ppt.com/kejian/" TargetMode="External"/><Relationship Id="rId13" Type="http://schemas.openxmlformats.org/officeDocument/2006/relationships/hyperlink" Target="http://www.1ppt.cn/" TargetMode="External"/><Relationship Id="rId12" Type="http://schemas.openxmlformats.org/officeDocument/2006/relationships/hyperlink" Target="http://www.1ppt.com/jiaoan/" TargetMode="External"/><Relationship Id="rId11" Type="http://schemas.openxmlformats.org/officeDocument/2006/relationships/hyperlink" Target="http://www.1ppt.com/shiti/" TargetMode="External"/><Relationship Id="rId10" Type="http://schemas.openxmlformats.org/officeDocument/2006/relationships/hyperlink" Target="http://www.1ppt.com/fanwen/" TargetMode="External"/><Relationship Id="rId1" Type="http://schemas.openxmlformats.org/officeDocument/2006/relationships/slide" Target="../slides/slide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dirty="0" smtClean="0">
                <a:solidFill>
                  <a:srgbClr val="EEECE1">
                    <a:lumMod val="25000"/>
                  </a:srgbClr>
                </a:solidFill>
              </a:rPr>
              <a:t>PPT</a:t>
            </a:r>
            <a:r>
              <a:rPr lang="zh-CN" altLang="en-US" sz="1200" dirty="0" smtClean="0">
                <a:solidFill>
                  <a:srgbClr val="EEECE1">
                    <a:lumMod val="25000"/>
                  </a:srgbClr>
                </a:solidFill>
              </a:rPr>
              <a:t>模板：</a:t>
            </a:r>
            <a:r>
              <a:rPr lang="en-US" altLang="zh-CN" sz="1200" dirty="0" smtClean="0">
                <a:solidFill>
                  <a:srgbClr val="EEECE1">
                    <a:lumMod val="25000"/>
                  </a:srgbClr>
                </a:solidFill>
                <a:hlinkClick r:id="rId3"/>
              </a:rPr>
              <a:t>www.1ppt.com/moban/</a:t>
            </a:r>
            <a:r>
              <a:rPr lang="en-US" altLang="zh-CN" sz="1200" dirty="0" smtClean="0">
                <a:solidFill>
                  <a:srgbClr val="EEECE1">
                    <a:lumMod val="25000"/>
                  </a:srgbClr>
                </a:solidFill>
              </a:rPr>
              <a:t>                  PPT</a:t>
            </a:r>
            <a:r>
              <a:rPr lang="zh-CN" altLang="en-US" sz="1200" dirty="0" smtClean="0">
                <a:solidFill>
                  <a:srgbClr val="EEECE1">
                    <a:lumMod val="25000"/>
                  </a:srgbClr>
                </a:solidFill>
              </a:rPr>
              <a:t>素材：</a:t>
            </a:r>
            <a:r>
              <a:rPr lang="en-US" altLang="zh-CN" sz="1200" dirty="0" smtClean="0">
                <a:solidFill>
                  <a:srgbClr val="EEECE1">
                    <a:lumMod val="25000"/>
                  </a:srgbClr>
                </a:solidFill>
                <a:hlinkClick r:id="rId4"/>
              </a:rPr>
              <a:t>www.1ppt.com/sucai/</a:t>
            </a:r>
            <a:endParaRPr lang="en-US" altLang="zh-CN" sz="1200" dirty="0" smtClean="0">
              <a:solidFill>
                <a:srgbClr val="EEECE1">
                  <a:lumMod val="25000"/>
                </a:srgbClr>
              </a:solidFill>
            </a:endParaRPr>
          </a:p>
          <a:p>
            <a:r>
              <a:rPr lang="en-US" altLang="zh-CN" sz="1200" dirty="0" smtClean="0">
                <a:solidFill>
                  <a:srgbClr val="EEECE1">
                    <a:lumMod val="25000"/>
                  </a:srgbClr>
                </a:solidFill>
              </a:rPr>
              <a:t>PPT</a:t>
            </a:r>
            <a:r>
              <a:rPr lang="zh-CN" altLang="en-US" sz="1200" dirty="0" smtClean="0">
                <a:solidFill>
                  <a:srgbClr val="EEECE1">
                    <a:lumMod val="25000"/>
                  </a:srgbClr>
                </a:solidFill>
              </a:rPr>
              <a:t>背景：</a:t>
            </a:r>
            <a:r>
              <a:rPr lang="en-US" altLang="zh-CN" sz="1200" dirty="0" smtClean="0">
                <a:solidFill>
                  <a:srgbClr val="EEECE1">
                    <a:lumMod val="25000"/>
                  </a:srgbClr>
                </a:solidFill>
                <a:hlinkClick r:id="rId5"/>
              </a:rPr>
              <a:t>www.1ppt.com/beijing/</a:t>
            </a:r>
            <a:r>
              <a:rPr lang="en-US" altLang="zh-CN" sz="1200" dirty="0" smtClean="0">
                <a:solidFill>
                  <a:srgbClr val="EEECE1">
                    <a:lumMod val="25000"/>
                  </a:srgbClr>
                </a:solidFill>
              </a:rPr>
              <a:t>                   PPT</a:t>
            </a:r>
            <a:r>
              <a:rPr lang="zh-CN" altLang="en-US" sz="1200" dirty="0" smtClean="0">
                <a:solidFill>
                  <a:srgbClr val="EEECE1">
                    <a:lumMod val="25000"/>
                  </a:srgbClr>
                </a:solidFill>
              </a:rPr>
              <a:t>图表：</a:t>
            </a:r>
            <a:r>
              <a:rPr lang="en-US" altLang="zh-CN" sz="1200" dirty="0" smtClean="0">
                <a:solidFill>
                  <a:srgbClr val="EEECE1">
                    <a:lumMod val="25000"/>
                  </a:srgbClr>
                </a:solidFill>
                <a:hlinkClick r:id="rId6"/>
              </a:rPr>
              <a:t>www.1ppt.com/tubiao/</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en-US" altLang="zh-CN" sz="1200" dirty="0" smtClean="0">
                <a:solidFill>
                  <a:srgbClr val="EEECE1">
                    <a:lumMod val="25000"/>
                  </a:srgbClr>
                </a:solidFill>
              </a:rPr>
              <a:t>PPT</a:t>
            </a:r>
            <a:r>
              <a:rPr lang="zh-CN" altLang="en-US" sz="1200" dirty="0" smtClean="0">
                <a:solidFill>
                  <a:srgbClr val="EEECE1">
                    <a:lumMod val="25000"/>
                  </a:srgbClr>
                </a:solidFill>
              </a:rPr>
              <a:t>下载：</a:t>
            </a:r>
            <a:r>
              <a:rPr lang="en-US" altLang="zh-CN" sz="1200" dirty="0" smtClean="0">
                <a:solidFill>
                  <a:srgbClr val="EEECE1">
                    <a:lumMod val="25000"/>
                  </a:srgbClr>
                </a:solidFill>
                <a:hlinkClick r:id="rId7"/>
              </a:rPr>
              <a:t>www.1ppt.com/xiazai/</a:t>
            </a:r>
            <a:r>
              <a:rPr lang="en-US" altLang="zh-CN" sz="1200" dirty="0" smtClean="0">
                <a:solidFill>
                  <a:srgbClr val="EEECE1">
                    <a:lumMod val="25000"/>
                  </a:srgbClr>
                </a:solidFill>
              </a:rPr>
              <a:t>                     PPT</a:t>
            </a:r>
            <a:r>
              <a:rPr lang="zh-CN" altLang="en-US" sz="1200" dirty="0" smtClean="0">
                <a:solidFill>
                  <a:srgbClr val="EEECE1">
                    <a:lumMod val="25000"/>
                  </a:srgbClr>
                </a:solidFill>
              </a:rPr>
              <a:t>教程： </a:t>
            </a:r>
            <a:r>
              <a:rPr lang="en-US" altLang="zh-CN" sz="1200" dirty="0" smtClean="0">
                <a:solidFill>
                  <a:srgbClr val="EEECE1">
                    <a:lumMod val="25000"/>
                  </a:srgbClr>
                </a:solidFill>
                <a:hlinkClick r:id="rId8"/>
              </a:rPr>
              <a:t>www.1ppt.com/powerpoint/</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zh-CN" altLang="en-US" sz="1200" dirty="0" smtClean="0">
                <a:solidFill>
                  <a:srgbClr val="EEECE1">
                    <a:lumMod val="25000"/>
                  </a:srgbClr>
                </a:solidFill>
              </a:rPr>
              <a:t>资料下载：</a:t>
            </a:r>
            <a:r>
              <a:rPr lang="en-US" altLang="zh-CN" sz="1200" dirty="0" smtClean="0">
                <a:solidFill>
                  <a:srgbClr val="EEECE1">
                    <a:lumMod val="25000"/>
                  </a:srgbClr>
                </a:solidFill>
                <a:hlinkClick r:id="rId9"/>
              </a:rPr>
              <a:t>www.1ppt.com/ziliao/</a:t>
            </a:r>
            <a:r>
              <a:rPr lang="en-US" altLang="zh-CN" sz="1200" dirty="0" smtClean="0">
                <a:solidFill>
                  <a:srgbClr val="EEECE1">
                    <a:lumMod val="25000"/>
                  </a:srgbClr>
                </a:solidFill>
              </a:rPr>
              <a:t>                   </a:t>
            </a:r>
            <a:r>
              <a:rPr lang="zh-CN" altLang="en-US" sz="1200" dirty="0" smtClean="0">
                <a:solidFill>
                  <a:srgbClr val="EEECE1">
                    <a:lumMod val="25000"/>
                  </a:srgbClr>
                </a:solidFill>
              </a:rPr>
              <a:t>范文下载：</a:t>
            </a:r>
            <a:r>
              <a:rPr lang="en-US" altLang="zh-CN" sz="1200" dirty="0" smtClean="0">
                <a:solidFill>
                  <a:srgbClr val="EEECE1">
                    <a:lumMod val="25000"/>
                  </a:srgbClr>
                </a:solidFill>
                <a:hlinkClick r:id="rId10"/>
              </a:rPr>
              <a:t>www.1ppt.com/fanwen/</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zh-CN" altLang="en-US" sz="1200" dirty="0" smtClean="0">
                <a:solidFill>
                  <a:srgbClr val="EEECE1">
                    <a:lumMod val="25000"/>
                  </a:srgbClr>
                </a:solidFill>
              </a:rPr>
              <a:t>试卷下载：</a:t>
            </a:r>
            <a:r>
              <a:rPr lang="en-US" altLang="zh-CN" sz="1200" dirty="0" smtClean="0">
                <a:solidFill>
                  <a:srgbClr val="EEECE1">
                    <a:lumMod val="25000"/>
                  </a:srgbClr>
                </a:solidFill>
                <a:hlinkClick r:id="rId11"/>
              </a:rPr>
              <a:t>www.1ppt.com/shiti/</a:t>
            </a:r>
            <a:r>
              <a:rPr lang="en-US" altLang="zh-CN" sz="1200" dirty="0" smtClean="0">
                <a:solidFill>
                  <a:srgbClr val="EEECE1">
                    <a:lumMod val="25000"/>
                  </a:srgbClr>
                </a:solidFill>
              </a:rPr>
              <a:t>                     </a:t>
            </a:r>
            <a:r>
              <a:rPr lang="zh-CN" altLang="en-US" sz="1200" dirty="0" smtClean="0">
                <a:solidFill>
                  <a:srgbClr val="EEECE1">
                    <a:lumMod val="25000"/>
                  </a:srgbClr>
                </a:solidFill>
              </a:rPr>
              <a:t>教案下载：</a:t>
            </a:r>
            <a:r>
              <a:rPr lang="en-US" altLang="zh-CN" sz="1200" dirty="0" smtClean="0">
                <a:solidFill>
                  <a:srgbClr val="EEECE1">
                    <a:lumMod val="25000"/>
                  </a:srgbClr>
                </a:solidFill>
                <a:hlinkClick r:id="rId12"/>
              </a:rPr>
              <a:t>www.1ppt.com/jiaoan/</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en-US" altLang="zh-CN" sz="1200" dirty="0" smtClean="0">
                <a:solidFill>
                  <a:srgbClr val="EEECE1">
                    <a:lumMod val="25000"/>
                  </a:srgbClr>
                </a:solidFill>
              </a:rPr>
              <a:t>PPT</a:t>
            </a:r>
            <a:r>
              <a:rPr lang="zh-CN" altLang="en-US" sz="1200" dirty="0" smtClean="0">
                <a:solidFill>
                  <a:srgbClr val="EEECE1">
                    <a:lumMod val="25000"/>
                  </a:srgbClr>
                </a:solidFill>
              </a:rPr>
              <a:t>论坛：</a:t>
            </a:r>
            <a:r>
              <a:rPr lang="en-US" altLang="zh-CN" sz="1200" dirty="0" smtClean="0">
                <a:solidFill>
                  <a:srgbClr val="EEECE1">
                    <a:lumMod val="25000"/>
                  </a:srgbClr>
                </a:solidFill>
                <a:hlinkClick r:id="rId13"/>
              </a:rPr>
              <a:t>www.1ppt.cn</a:t>
            </a:r>
            <a:r>
              <a:rPr lang="en-US" altLang="zh-CN" sz="1200" dirty="0" smtClean="0">
                <a:solidFill>
                  <a:srgbClr val="EEECE1">
                    <a:lumMod val="25000"/>
                  </a:srgbClr>
                </a:solidFill>
              </a:rPr>
              <a:t>                                      PPT</a:t>
            </a:r>
            <a:r>
              <a:rPr lang="zh-CN" altLang="en-US" sz="1200" dirty="0" smtClean="0">
                <a:solidFill>
                  <a:srgbClr val="EEECE1">
                    <a:lumMod val="25000"/>
                  </a:srgbClr>
                </a:solidFill>
              </a:rPr>
              <a:t>课件：</a:t>
            </a:r>
            <a:r>
              <a:rPr lang="en-US" altLang="zh-CN" sz="1200" dirty="0" smtClean="0">
                <a:solidFill>
                  <a:srgbClr val="EEECE1">
                    <a:lumMod val="25000"/>
                  </a:srgbClr>
                </a:solidFill>
                <a:hlinkClick r:id="rId14"/>
              </a:rPr>
              <a:t>www.1ppt.com/kejian/</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zh-CN" altLang="en-US" sz="1200" dirty="0" smtClean="0">
                <a:solidFill>
                  <a:srgbClr val="EEECE1">
                    <a:lumMod val="25000"/>
                  </a:srgbClr>
                </a:solidFill>
              </a:rPr>
              <a:t>语文课件：</a:t>
            </a:r>
            <a:r>
              <a:rPr lang="en-US" altLang="zh-CN" sz="1200" dirty="0" smtClean="0">
                <a:solidFill>
                  <a:srgbClr val="EEECE1">
                    <a:lumMod val="25000"/>
                  </a:srgbClr>
                </a:solidFill>
                <a:hlinkClick r:id="rId15"/>
              </a:rPr>
              <a:t>www.1ppt.com/kejian/yuwen/</a:t>
            </a:r>
            <a:r>
              <a:rPr lang="en-US" altLang="zh-CN" sz="1200" dirty="0" smtClean="0">
                <a:solidFill>
                  <a:srgbClr val="EEECE1">
                    <a:lumMod val="25000"/>
                  </a:srgbClr>
                </a:solidFill>
              </a:rPr>
              <a:t>    </a:t>
            </a:r>
            <a:r>
              <a:rPr lang="zh-CN" altLang="en-US" sz="1200" dirty="0" smtClean="0">
                <a:solidFill>
                  <a:srgbClr val="EEECE1">
                    <a:lumMod val="25000"/>
                  </a:srgbClr>
                </a:solidFill>
              </a:rPr>
              <a:t>数学课件：</a:t>
            </a:r>
            <a:r>
              <a:rPr lang="en-US" altLang="zh-CN" sz="1200" dirty="0" smtClean="0">
                <a:solidFill>
                  <a:srgbClr val="EEECE1">
                    <a:lumMod val="25000"/>
                  </a:srgbClr>
                </a:solidFill>
                <a:hlinkClick r:id="rId16"/>
              </a:rPr>
              <a:t>www.1ppt.com/kejian/shuxue/</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zh-CN" altLang="en-US" sz="1200" dirty="0" smtClean="0">
                <a:solidFill>
                  <a:srgbClr val="EEECE1">
                    <a:lumMod val="25000"/>
                  </a:srgbClr>
                </a:solidFill>
              </a:rPr>
              <a:t>英语课件：</a:t>
            </a:r>
            <a:r>
              <a:rPr lang="en-US" altLang="zh-CN" sz="1200" dirty="0" smtClean="0">
                <a:solidFill>
                  <a:srgbClr val="EEECE1">
                    <a:lumMod val="25000"/>
                  </a:srgbClr>
                </a:solidFill>
                <a:hlinkClick r:id="rId17"/>
              </a:rPr>
              <a:t>www.1ppt.com/kejian/yingyu/</a:t>
            </a:r>
            <a:r>
              <a:rPr lang="en-US" altLang="zh-CN" sz="1200" dirty="0" smtClean="0">
                <a:solidFill>
                  <a:srgbClr val="EEECE1">
                    <a:lumMod val="25000"/>
                  </a:srgbClr>
                </a:solidFill>
              </a:rPr>
              <a:t>    </a:t>
            </a:r>
            <a:r>
              <a:rPr lang="zh-CN" altLang="en-US" sz="1200" dirty="0" smtClean="0">
                <a:solidFill>
                  <a:srgbClr val="EEECE1">
                    <a:lumMod val="25000"/>
                  </a:srgbClr>
                </a:solidFill>
              </a:rPr>
              <a:t>美术课件：</a:t>
            </a:r>
            <a:r>
              <a:rPr lang="en-US" altLang="zh-CN" sz="1200" dirty="0" smtClean="0">
                <a:solidFill>
                  <a:srgbClr val="EEECE1">
                    <a:lumMod val="25000"/>
                  </a:srgbClr>
                </a:solidFill>
                <a:hlinkClick r:id="rId18"/>
              </a:rPr>
              <a:t>www.1ppt.com/kejian/meishu/</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zh-CN" altLang="en-US" sz="1200" dirty="0" smtClean="0">
                <a:solidFill>
                  <a:srgbClr val="EEECE1">
                    <a:lumMod val="25000"/>
                  </a:srgbClr>
                </a:solidFill>
              </a:rPr>
              <a:t>科学课件：</a:t>
            </a:r>
            <a:r>
              <a:rPr lang="en-US" altLang="zh-CN" sz="1200" dirty="0" smtClean="0">
                <a:solidFill>
                  <a:srgbClr val="EEECE1">
                    <a:lumMod val="25000"/>
                  </a:srgbClr>
                </a:solidFill>
                <a:hlinkClick r:id="rId19"/>
              </a:rPr>
              <a:t>www.1ppt.com/kejian/kexue/</a:t>
            </a:r>
            <a:r>
              <a:rPr lang="en-US" altLang="zh-CN" sz="1200" dirty="0" smtClean="0">
                <a:solidFill>
                  <a:srgbClr val="EEECE1">
                    <a:lumMod val="25000"/>
                  </a:srgbClr>
                </a:solidFill>
              </a:rPr>
              <a:t>     </a:t>
            </a:r>
            <a:r>
              <a:rPr lang="zh-CN" altLang="en-US" sz="1200" dirty="0" smtClean="0">
                <a:solidFill>
                  <a:srgbClr val="EEECE1">
                    <a:lumMod val="25000"/>
                  </a:srgbClr>
                </a:solidFill>
              </a:rPr>
              <a:t>物理课件：</a:t>
            </a:r>
            <a:r>
              <a:rPr lang="en-US" altLang="zh-CN" sz="1200" dirty="0" smtClean="0">
                <a:solidFill>
                  <a:srgbClr val="EEECE1">
                    <a:lumMod val="25000"/>
                  </a:srgbClr>
                </a:solidFill>
                <a:hlinkClick r:id="rId20"/>
              </a:rPr>
              <a:t>www.1ppt.com/kejian/wuli/</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zh-CN" altLang="en-US" sz="1200" dirty="0" smtClean="0">
                <a:solidFill>
                  <a:srgbClr val="EEECE1">
                    <a:lumMod val="25000"/>
                  </a:srgbClr>
                </a:solidFill>
              </a:rPr>
              <a:t>化学课件：</a:t>
            </a:r>
            <a:r>
              <a:rPr lang="en-US" altLang="zh-CN" sz="1200" dirty="0" smtClean="0">
                <a:solidFill>
                  <a:srgbClr val="EEECE1">
                    <a:lumMod val="25000"/>
                  </a:srgbClr>
                </a:solidFill>
                <a:hlinkClick r:id="rId21"/>
              </a:rPr>
              <a:t>www.1ppt.com/kejian/huaxue/</a:t>
            </a:r>
            <a:r>
              <a:rPr lang="en-US" altLang="zh-CN" sz="1200" dirty="0" smtClean="0">
                <a:solidFill>
                  <a:srgbClr val="EEECE1">
                    <a:lumMod val="25000"/>
                  </a:srgbClr>
                </a:solidFill>
              </a:rPr>
              <a:t>  </a:t>
            </a:r>
            <a:r>
              <a:rPr lang="zh-CN" altLang="en-US" sz="1200" dirty="0" smtClean="0">
                <a:solidFill>
                  <a:srgbClr val="EEECE1">
                    <a:lumMod val="25000"/>
                  </a:srgbClr>
                </a:solidFill>
              </a:rPr>
              <a:t>生物课件：</a:t>
            </a:r>
            <a:r>
              <a:rPr lang="en-US" altLang="zh-CN" sz="1200" dirty="0" smtClean="0">
                <a:solidFill>
                  <a:srgbClr val="EEECE1">
                    <a:lumMod val="25000"/>
                  </a:srgbClr>
                </a:solidFill>
                <a:hlinkClick r:id="rId22"/>
              </a:rPr>
              <a:t>www.1ppt.com/kejian/shengwu/</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zh-CN" altLang="en-US" sz="1200" dirty="0" smtClean="0">
                <a:solidFill>
                  <a:srgbClr val="EEECE1">
                    <a:lumMod val="25000"/>
                  </a:srgbClr>
                </a:solidFill>
              </a:rPr>
              <a:t>地理课件：</a:t>
            </a:r>
            <a:r>
              <a:rPr lang="en-US" altLang="zh-CN" sz="1200" dirty="0" smtClean="0">
                <a:solidFill>
                  <a:srgbClr val="EEECE1">
                    <a:lumMod val="25000"/>
                  </a:srgbClr>
                </a:solidFill>
                <a:hlinkClick r:id="rId23"/>
              </a:rPr>
              <a:t>www.1ppt.com/kejian/dili/</a:t>
            </a:r>
            <a:r>
              <a:rPr lang="en-US" altLang="zh-CN" sz="1200" dirty="0" smtClean="0">
                <a:solidFill>
                  <a:srgbClr val="EEECE1">
                    <a:lumMod val="25000"/>
                  </a:srgbClr>
                </a:solidFill>
              </a:rPr>
              <a:t>          </a:t>
            </a:r>
            <a:r>
              <a:rPr lang="zh-CN" altLang="en-US" sz="1200" dirty="0" smtClean="0">
                <a:solidFill>
                  <a:srgbClr val="EEECE1">
                    <a:lumMod val="25000"/>
                  </a:srgbClr>
                </a:solidFill>
              </a:rPr>
              <a:t>历史课件：</a:t>
            </a:r>
            <a:r>
              <a:rPr lang="en-US" altLang="zh-CN" sz="1200" dirty="0" smtClean="0">
                <a:solidFill>
                  <a:srgbClr val="EEECE1">
                    <a:lumMod val="25000"/>
                  </a:srgbClr>
                </a:solidFill>
                <a:hlinkClick r:id="rId24"/>
              </a:rPr>
              <a:t>www.1ppt.com/kejian/lishi/</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en-US" altLang="zh-CN" sz="1200" dirty="0" smtClean="0">
                <a:solidFill>
                  <a:srgbClr val="EEECE1">
                    <a:lumMod val="25000"/>
                  </a:srgbClr>
                </a:solidFill>
              </a:rPr>
              <a:t>  </a:t>
            </a:r>
            <a:endParaRPr lang="zh-CN" altLang="en-US" sz="1200" dirty="0" smtClean="0">
              <a:solidFill>
                <a:srgbClr val="EEECE1">
                  <a:lumMod val="25000"/>
                </a:srgbClr>
              </a:solidFill>
            </a:endParaRPr>
          </a:p>
          <a:p>
            <a:endParaRPr lang="zh-CN" altLang="en-US" dirty="0"/>
          </a:p>
        </p:txBody>
      </p:sp>
      <p:sp>
        <p:nvSpPr>
          <p:cNvPr id="4" name="灯片编号占位符 3"/>
          <p:cNvSpPr>
            <a:spLocks noGrp="1"/>
          </p:cNvSpPr>
          <p:nvPr>
            <p:ph type="sldNum" sz="quarter" idx="10"/>
          </p:nvPr>
        </p:nvSpPr>
        <p:spPr/>
        <p:txBody>
          <a:bodyPr/>
          <a:lstStyle/>
          <a:p>
            <a:fld id="{B37DF2C8-982E-4B6C-BD24-7BA00C521777}" type="slidenum">
              <a:rPr lang="zh-CN" altLang="en-US" smtClean="0"/>
            </a:fld>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458A542D-3D67-4152-A46F-F6DD62C09592}" type="slidenum">
              <a:rPr lang="zh-CN" altLang="en-US"/>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663A3EA8-9491-4282-8516-30D342371146}" type="slidenum">
              <a:rPr lang="zh-CN" altLang="en-US"/>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676900" cy="54864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F579629B-B988-43A0-B104-F86E45FB5F0B}" type="slidenum">
              <a:rPr lang="zh-CN" altLang="en-US"/>
            </a:fld>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F0BEE753-CEB6-48BF-8909-D051D46D17A6}" type="slidenum">
              <a:rPr lang="zh-CN" altLang="en-US"/>
            </a:fld>
            <a:endParaRPr lang="en-US" altLang="zh-CN"/>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48647AA5-AF49-4D9F-B929-13EC29802711}" type="slidenum">
              <a:rPr lang="zh-CN" altLang="en-US"/>
            </a:fld>
            <a:endParaRPr lang="en-US" altLang="zh-CN"/>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BC75B65E-110B-4303-9889-D88E0BF83D62}" type="slidenum">
              <a:rPr lang="zh-CN" altLang="en-US"/>
            </a:fld>
            <a:endParaRPr lang="en-US" altLang="zh-CN"/>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5540624D-595E-4A4E-B759-56EC1F36E2D7}" type="slidenum">
              <a:rPr lang="zh-CN" altLang="en-US"/>
            </a:fld>
            <a:endParaRPr lang="en-US" altLang="zh-CN"/>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p>
        </p:txBody>
      </p:sp>
      <p:sp>
        <p:nvSpPr>
          <p:cNvPr id="8" name="页脚占位符 7"/>
          <p:cNvSpPr>
            <a:spLocks noGrp="1"/>
          </p:cNvSpPr>
          <p:nvPr>
            <p:ph type="ftr" sz="quarter" idx="11"/>
          </p:nvPr>
        </p:nvSpPr>
        <p:spPr/>
        <p:txBody>
          <a:bodyPr/>
          <a:lstStyle>
            <a:lvl1pPr>
              <a:defRPr/>
            </a:lvl1pPr>
          </a:lstStyle>
          <a:p>
            <a:endParaRPr lang="en-US" altLang="zh-CN"/>
          </a:p>
        </p:txBody>
      </p:sp>
      <p:sp>
        <p:nvSpPr>
          <p:cNvPr id="9" name="灯片编号占位符 8"/>
          <p:cNvSpPr>
            <a:spLocks noGrp="1"/>
          </p:cNvSpPr>
          <p:nvPr>
            <p:ph type="sldNum" sz="quarter" idx="12"/>
          </p:nvPr>
        </p:nvSpPr>
        <p:spPr/>
        <p:txBody>
          <a:bodyPr/>
          <a:lstStyle>
            <a:lvl1pPr>
              <a:defRPr/>
            </a:lvl1pPr>
          </a:lstStyle>
          <a:p>
            <a:fld id="{CDAFE10D-DD01-49CD-996C-71A9F5FB583C}" type="slidenum">
              <a:rPr lang="zh-CN" altLang="en-US"/>
            </a:fld>
            <a:endParaRPr lang="en-US" altLang="zh-CN"/>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p>
        </p:txBody>
      </p:sp>
      <p:sp>
        <p:nvSpPr>
          <p:cNvPr id="4" name="页脚占位符 3"/>
          <p:cNvSpPr>
            <a:spLocks noGrp="1"/>
          </p:cNvSpPr>
          <p:nvPr>
            <p:ph type="ftr" sz="quarter" idx="11"/>
          </p:nvPr>
        </p:nvSpPr>
        <p:spPr/>
        <p:txBody>
          <a:bodyPr/>
          <a:lstStyle>
            <a:lvl1pPr>
              <a:defRPr/>
            </a:lvl1pPr>
          </a:lstStyle>
          <a:p>
            <a:endParaRPr lang="en-US" altLang="zh-CN"/>
          </a:p>
        </p:txBody>
      </p:sp>
      <p:sp>
        <p:nvSpPr>
          <p:cNvPr id="5" name="灯片编号占位符 4"/>
          <p:cNvSpPr>
            <a:spLocks noGrp="1"/>
          </p:cNvSpPr>
          <p:nvPr>
            <p:ph type="sldNum" sz="quarter" idx="12"/>
          </p:nvPr>
        </p:nvSpPr>
        <p:spPr/>
        <p:txBody>
          <a:bodyPr/>
          <a:lstStyle>
            <a:lvl1pPr>
              <a:defRPr/>
            </a:lvl1pPr>
          </a:lstStyle>
          <a:p>
            <a:fld id="{130B2E97-1A4D-461D-BC87-CF46F39A4884}" type="slidenum">
              <a:rPr lang="zh-CN" altLang="en-US"/>
            </a:fld>
            <a:endParaRPr lang="en-US" altLang="zh-CN"/>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p>
        </p:txBody>
      </p:sp>
      <p:sp>
        <p:nvSpPr>
          <p:cNvPr id="3" name="页脚占位符 2"/>
          <p:cNvSpPr>
            <a:spLocks noGrp="1"/>
          </p:cNvSpPr>
          <p:nvPr>
            <p:ph type="ftr" sz="quarter" idx="11"/>
          </p:nvPr>
        </p:nvSpPr>
        <p:spPr/>
        <p:txBody>
          <a:bodyPr/>
          <a:lstStyle>
            <a:lvl1pPr>
              <a:defRPr/>
            </a:lvl1pPr>
          </a:lstStyle>
          <a:p>
            <a:endParaRPr lang="en-US" altLang="zh-CN"/>
          </a:p>
        </p:txBody>
      </p:sp>
      <p:sp>
        <p:nvSpPr>
          <p:cNvPr id="4" name="灯片编号占位符 3"/>
          <p:cNvSpPr>
            <a:spLocks noGrp="1"/>
          </p:cNvSpPr>
          <p:nvPr>
            <p:ph type="sldNum" sz="quarter" idx="12"/>
          </p:nvPr>
        </p:nvSpPr>
        <p:spPr/>
        <p:txBody>
          <a:bodyPr/>
          <a:lstStyle>
            <a:lvl1pPr>
              <a:defRPr/>
            </a:lvl1pPr>
          </a:lstStyle>
          <a:p>
            <a:fld id="{5119C151-3BB3-4440-A0D9-39384A2FAE76}" type="slidenum">
              <a:rPr lang="zh-CN" altLang="en-US"/>
            </a:fld>
            <a:endParaRPr lang="en-US" altLang="zh-CN"/>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8377ECEE-063D-46AD-B67B-B7D707C1ADF3}" type="slidenum">
              <a:rPr lang="zh-CN" altLang="en-US"/>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A6B6599C-8835-4219-BEAE-B689CEAEE424}" type="slidenum">
              <a:rPr lang="zh-CN" altLang="en-US"/>
            </a:fld>
            <a:endParaRPr lang="en-US" altLang="zh-CN"/>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B3FEDA7B-AB7B-41F5-9E86-B2D24A0CA51C}" type="slidenum">
              <a:rPr lang="zh-CN" altLang="en-US"/>
            </a:fld>
            <a:endParaRPr lang="en-US" altLang="zh-CN"/>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1B4A9E6C-856C-48BA-8E9E-C1EAA8273F09}" type="slidenum">
              <a:rPr lang="zh-CN" altLang="en-US"/>
            </a:fld>
            <a:endParaRPr lang="en-US" altLang="zh-CN"/>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6A5DC911-7A73-423B-B651-BB79CE3A7BD7}" type="slidenum">
              <a:rPr lang="zh-CN" altLang="en-US"/>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8C67E0C2-DC4C-49D0-9FD9-87CB0F886A31}" type="slidenum">
              <a:rPr lang="zh-CN" altLang="en-US"/>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3BBAED91-3520-4A55-B5BD-A19CFCE5037F}" type="slidenum">
              <a:rPr lang="zh-CN" altLang="en-US"/>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p>
        </p:txBody>
      </p:sp>
      <p:sp>
        <p:nvSpPr>
          <p:cNvPr id="8" name="页脚占位符 7"/>
          <p:cNvSpPr>
            <a:spLocks noGrp="1"/>
          </p:cNvSpPr>
          <p:nvPr>
            <p:ph type="ftr" sz="quarter" idx="11"/>
          </p:nvPr>
        </p:nvSpPr>
        <p:spPr/>
        <p:txBody>
          <a:bodyPr/>
          <a:lstStyle>
            <a:lvl1pPr>
              <a:defRPr/>
            </a:lvl1pPr>
          </a:lstStyle>
          <a:p>
            <a:endParaRPr lang="en-US" altLang="zh-CN"/>
          </a:p>
        </p:txBody>
      </p:sp>
      <p:sp>
        <p:nvSpPr>
          <p:cNvPr id="9" name="灯片编号占位符 8"/>
          <p:cNvSpPr>
            <a:spLocks noGrp="1"/>
          </p:cNvSpPr>
          <p:nvPr>
            <p:ph type="sldNum" sz="quarter" idx="12"/>
          </p:nvPr>
        </p:nvSpPr>
        <p:spPr/>
        <p:txBody>
          <a:bodyPr/>
          <a:lstStyle>
            <a:lvl1pPr>
              <a:defRPr/>
            </a:lvl1pPr>
          </a:lstStyle>
          <a:p>
            <a:fld id="{03846A8E-AE72-4EEC-9D48-BFD9B6D679CF}" type="slidenum">
              <a:rPr lang="zh-CN" altLang="en-US"/>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p>
        </p:txBody>
      </p:sp>
      <p:sp>
        <p:nvSpPr>
          <p:cNvPr id="4" name="页脚占位符 3"/>
          <p:cNvSpPr>
            <a:spLocks noGrp="1"/>
          </p:cNvSpPr>
          <p:nvPr>
            <p:ph type="ftr" sz="quarter" idx="11"/>
          </p:nvPr>
        </p:nvSpPr>
        <p:spPr/>
        <p:txBody>
          <a:bodyPr/>
          <a:lstStyle>
            <a:lvl1pPr>
              <a:defRPr/>
            </a:lvl1pPr>
          </a:lstStyle>
          <a:p>
            <a:endParaRPr lang="en-US" altLang="zh-CN"/>
          </a:p>
        </p:txBody>
      </p:sp>
      <p:sp>
        <p:nvSpPr>
          <p:cNvPr id="5" name="灯片编号占位符 4"/>
          <p:cNvSpPr>
            <a:spLocks noGrp="1"/>
          </p:cNvSpPr>
          <p:nvPr>
            <p:ph type="sldNum" sz="quarter" idx="12"/>
          </p:nvPr>
        </p:nvSpPr>
        <p:spPr/>
        <p:txBody>
          <a:bodyPr/>
          <a:lstStyle>
            <a:lvl1pPr>
              <a:defRPr/>
            </a:lvl1pPr>
          </a:lstStyle>
          <a:p>
            <a:fld id="{7B7F2D02-D71B-44AB-B40F-2D2688D503E1}" type="slidenum">
              <a:rPr lang="zh-CN" altLang="en-US"/>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p>
        </p:txBody>
      </p:sp>
      <p:sp>
        <p:nvSpPr>
          <p:cNvPr id="3" name="页脚占位符 2"/>
          <p:cNvSpPr>
            <a:spLocks noGrp="1"/>
          </p:cNvSpPr>
          <p:nvPr>
            <p:ph type="ftr" sz="quarter" idx="11"/>
          </p:nvPr>
        </p:nvSpPr>
        <p:spPr/>
        <p:txBody>
          <a:bodyPr/>
          <a:lstStyle>
            <a:lvl1pPr>
              <a:defRPr/>
            </a:lvl1pPr>
          </a:lstStyle>
          <a:p>
            <a:endParaRPr lang="en-US" altLang="zh-CN"/>
          </a:p>
        </p:txBody>
      </p:sp>
      <p:sp>
        <p:nvSpPr>
          <p:cNvPr id="4" name="灯片编号占位符 3"/>
          <p:cNvSpPr>
            <a:spLocks noGrp="1"/>
          </p:cNvSpPr>
          <p:nvPr>
            <p:ph type="sldNum" sz="quarter" idx="12"/>
          </p:nvPr>
        </p:nvSpPr>
        <p:spPr/>
        <p:txBody>
          <a:bodyPr/>
          <a:lstStyle>
            <a:lvl1pPr>
              <a:defRPr/>
            </a:lvl1pPr>
          </a:lstStyle>
          <a:p>
            <a:fld id="{89F49C45-0E62-40A1-BBE7-87247083483F}" type="slidenum">
              <a:rPr lang="zh-CN" altLang="en-US"/>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29647267-8F63-4224-9080-E3FB28F9256C}" type="slidenum">
              <a:rPr lang="zh-CN" altLang="en-US"/>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E72C48D6-AB38-4F22-A017-268449D36724}" type="slidenum">
              <a:rPr lang="zh-CN" altLang="en-US"/>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l">
              <a:defRPr sz="1400"/>
            </a:lvl1pPr>
          </a:lstStyle>
          <a:p>
            <a:endParaRPr lang="en-US" altLang="zh-CN"/>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400"/>
            </a:lvl1pPr>
          </a:lstStyle>
          <a:p>
            <a:endParaRPr lang="en-US" altLang="zh-CN"/>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400"/>
            </a:lvl1pPr>
          </a:lstStyle>
          <a:p>
            <a:fld id="{9BA55F92-DB9B-49B5-BFE1-7E8BD23F0DE6}" type="slidenum">
              <a:rPr lang="zh-CN" altLang="en-US"/>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2pPr>
      <a:lvl3pPr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3pPr>
      <a:lvl4pPr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4pPr>
      <a:lvl5pPr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5pPr>
      <a:lvl6pPr marL="4572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6pPr>
      <a:lvl7pPr marL="9144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7pPr>
      <a:lvl8pPr marL="13716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8pPr>
      <a:lvl9pPr marL="18288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2051"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2052"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l">
              <a:defRPr sz="1400"/>
            </a:lvl1pPr>
          </a:lstStyle>
          <a:p>
            <a:endParaRPr lang="en-US" altLang="zh-CN"/>
          </a:p>
        </p:txBody>
      </p:sp>
      <p:sp>
        <p:nvSpPr>
          <p:cNvPr id="2053"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400"/>
            </a:lvl1pPr>
          </a:lstStyle>
          <a:p>
            <a:endParaRPr lang="en-US" altLang="zh-CN"/>
          </a:p>
        </p:txBody>
      </p:sp>
      <p:sp>
        <p:nvSpPr>
          <p:cNvPr id="2054"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400"/>
            </a:lvl1pPr>
          </a:lstStyle>
          <a:p>
            <a:fld id="{675E4D9D-AC8E-4969-A92D-F23D96CB424E}" type="slidenum">
              <a:rPr lang="zh-CN" altLang="en-US"/>
            </a:fld>
            <a:endParaRPr lang="en-US" altLang="zh-CN"/>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1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2.wav"/></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3.xml"/><Relationship Id="rId1" Type="http://schemas.openxmlformats.org/officeDocument/2006/relationships/image" Target="../media/image8.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0.GIF"/></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098" name="Picture 2" descr="寓言两则_插图_01"/>
          <p:cNvPicPr>
            <a:picLocks noChangeAspect="1" noChangeArrowheads="1"/>
          </p:cNvPicPr>
          <p:nvPr/>
        </p:nvPicPr>
        <p:blipFill>
          <a:blip r:embed="rId1"/>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Rectangle 3"/>
          <p:cNvSpPr>
            <a:spLocks noChangeArrowheads="1"/>
          </p:cNvSpPr>
          <p:nvPr/>
        </p:nvSpPr>
        <p:spPr bwMode="auto">
          <a:xfrm>
            <a:off x="0" y="0"/>
            <a:ext cx="1724025" cy="6869810"/>
          </a:xfrm>
          <a:prstGeom prst="rect">
            <a:avLst/>
          </a:prstGeom>
          <a:solidFill>
            <a:srgbClr val="0066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bg1"/>
              </a:solidFill>
            </a:endParaRPr>
          </a:p>
        </p:txBody>
      </p:sp>
      <p:sp>
        <p:nvSpPr>
          <p:cNvPr id="4102" name="Text Box 6"/>
          <p:cNvSpPr txBox="1">
            <a:spLocks noChangeArrowheads="1"/>
          </p:cNvSpPr>
          <p:nvPr/>
        </p:nvSpPr>
        <p:spPr bwMode="auto">
          <a:xfrm>
            <a:off x="309563" y="908050"/>
            <a:ext cx="1006475" cy="3529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p>
            <a:pPr algn="l">
              <a:spcBef>
                <a:spcPct val="50000"/>
              </a:spcBef>
            </a:pPr>
            <a:r>
              <a:rPr lang="zh-CN" altLang="en-US" sz="5400" b="1">
                <a:solidFill>
                  <a:schemeClr val="bg1"/>
                </a:solidFill>
                <a:ea typeface="黑体" panose="02010600030101010101" pitchFamily="49" charset="-122"/>
              </a:rPr>
              <a:t>寓言两则</a:t>
            </a:r>
            <a:endParaRPr lang="zh-CN" altLang="en-US" sz="5400" b="1">
              <a:solidFill>
                <a:schemeClr val="bg1"/>
              </a:solidFill>
              <a:ea typeface="黑体" panose="02010600030101010101" pitchFamily="49" charset="-122"/>
            </a:endParaRPr>
          </a:p>
        </p:txBody>
      </p:sp>
      <p:sp>
        <p:nvSpPr>
          <p:cNvPr id="4105" name="Text Box 9"/>
          <p:cNvSpPr txBox="1">
            <a:spLocks noChangeArrowheads="1"/>
          </p:cNvSpPr>
          <p:nvPr/>
        </p:nvSpPr>
        <p:spPr bwMode="auto">
          <a:xfrm>
            <a:off x="7269940" y="620688"/>
            <a:ext cx="1538883" cy="4751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p>
            <a:pPr algn="l">
              <a:spcBef>
                <a:spcPct val="50000"/>
              </a:spcBef>
            </a:pPr>
            <a:r>
              <a:rPr lang="zh-CN" altLang="en-US" sz="8800" b="1" dirty="0">
                <a:solidFill>
                  <a:srgbClr val="FF0000"/>
                </a:solidFill>
                <a:effectLst>
                  <a:outerShdw blurRad="38100" dist="38100" dir="2700000" algn="tl">
                    <a:srgbClr val="000000">
                      <a:alpha val="43137"/>
                    </a:srgbClr>
                  </a:outerShdw>
                </a:effectLst>
                <a:latin typeface="汉仪中宋简" panose="02010609000101010101" pitchFamily="49" charset="-122"/>
                <a:ea typeface="汉仪中宋简" panose="02010609000101010101" pitchFamily="49" charset="-122"/>
              </a:rPr>
              <a:t>滥竽充数</a:t>
            </a:r>
            <a:endParaRPr lang="zh-CN" altLang="en-US" sz="8800" b="1" dirty="0">
              <a:solidFill>
                <a:srgbClr val="FF0000"/>
              </a:solidFill>
              <a:effectLst>
                <a:outerShdw blurRad="38100" dist="38100" dir="2700000" algn="tl">
                  <a:srgbClr val="000000">
                    <a:alpha val="43137"/>
                  </a:srgbClr>
                </a:outerShdw>
              </a:effectLst>
              <a:latin typeface="汉仪中宋简" panose="02010609000101010101" pitchFamily="49" charset="-122"/>
              <a:ea typeface="汉仪中宋简" panose="0201060900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10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ext Box 2"/>
          <p:cNvSpPr txBox="1">
            <a:spLocks noChangeArrowheads="1"/>
          </p:cNvSpPr>
          <p:nvPr/>
        </p:nvSpPr>
        <p:spPr bwMode="auto">
          <a:xfrm>
            <a:off x="2484438" y="1316038"/>
            <a:ext cx="64801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kumimoji="1" lang="zh-CN" altLang="en-US" b="1" dirty="0">
                <a:solidFill>
                  <a:srgbClr val="3366FF"/>
                </a:solidFill>
              </a:rPr>
              <a:t>①齐宣王喜欢讲排场，常常叫三百人一齐吹竽。</a:t>
            </a:r>
            <a:endParaRPr kumimoji="1" lang="zh-CN" altLang="en-US" b="1" dirty="0">
              <a:solidFill>
                <a:srgbClr val="3366FF"/>
              </a:solidFill>
            </a:endParaRPr>
          </a:p>
        </p:txBody>
      </p:sp>
      <p:sp>
        <p:nvSpPr>
          <p:cNvPr id="36867" name="Text Box 3"/>
          <p:cNvSpPr txBox="1">
            <a:spLocks noChangeArrowheads="1"/>
          </p:cNvSpPr>
          <p:nvPr/>
        </p:nvSpPr>
        <p:spPr bwMode="auto">
          <a:xfrm>
            <a:off x="2484438" y="2755900"/>
            <a:ext cx="66595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kumimoji="1" lang="zh-CN" altLang="en-US" b="1" dirty="0">
                <a:solidFill>
                  <a:srgbClr val="3366FF"/>
                </a:solidFill>
              </a:rPr>
              <a:t>①齐湣王喜欢吹竽的人一个一个吹给他听。</a:t>
            </a:r>
            <a:endParaRPr kumimoji="1" lang="zh-CN" altLang="en-US" b="1" dirty="0">
              <a:solidFill>
                <a:srgbClr val="3366FF"/>
              </a:solidFill>
            </a:endParaRPr>
          </a:p>
        </p:txBody>
      </p:sp>
      <p:sp>
        <p:nvSpPr>
          <p:cNvPr id="36868" name="Text Box 4"/>
          <p:cNvSpPr txBox="1">
            <a:spLocks noChangeArrowheads="1"/>
          </p:cNvSpPr>
          <p:nvPr/>
        </p:nvSpPr>
        <p:spPr bwMode="auto">
          <a:xfrm>
            <a:off x="2484438" y="2060575"/>
            <a:ext cx="64801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kumimoji="1" lang="zh-CN" altLang="en-US" b="1" dirty="0">
                <a:solidFill>
                  <a:srgbClr val="3366FF"/>
                </a:solidFill>
              </a:rPr>
              <a:t>②南郭先生很会装腔作势，混在队里充数。</a:t>
            </a:r>
            <a:endParaRPr kumimoji="1" lang="zh-CN" altLang="en-US" b="1" dirty="0">
              <a:solidFill>
                <a:srgbClr val="3366FF"/>
              </a:solidFill>
            </a:endParaRPr>
          </a:p>
        </p:txBody>
      </p:sp>
      <p:sp>
        <p:nvSpPr>
          <p:cNvPr id="36869" name="Text Box 5"/>
          <p:cNvSpPr txBox="1">
            <a:spLocks noChangeArrowheads="1"/>
          </p:cNvSpPr>
          <p:nvPr/>
        </p:nvSpPr>
        <p:spPr bwMode="auto">
          <a:xfrm>
            <a:off x="2411413" y="4365625"/>
            <a:ext cx="6732587"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kumimoji="1" lang="zh-CN" altLang="en-US" b="1" dirty="0" smtClean="0">
                <a:solidFill>
                  <a:srgbClr val="3366FF"/>
                </a:solidFill>
              </a:rPr>
              <a:t>没</a:t>
            </a:r>
            <a:r>
              <a:rPr kumimoji="1" lang="zh-CN" altLang="en-US" b="1" dirty="0">
                <a:solidFill>
                  <a:srgbClr val="3366FF"/>
                </a:solidFill>
              </a:rPr>
              <a:t>有真才实学而弄虚作假的人，最终总要败露的。</a:t>
            </a:r>
            <a:endParaRPr kumimoji="1" lang="zh-CN" altLang="en-US" b="1" dirty="0">
              <a:solidFill>
                <a:srgbClr val="3366FF"/>
              </a:solidFill>
            </a:endParaRPr>
          </a:p>
        </p:txBody>
      </p:sp>
      <p:sp>
        <p:nvSpPr>
          <p:cNvPr id="36870" name="Text Box 6"/>
          <p:cNvSpPr txBox="1">
            <a:spLocks noChangeArrowheads="1"/>
          </p:cNvSpPr>
          <p:nvPr/>
        </p:nvSpPr>
        <p:spPr bwMode="auto">
          <a:xfrm>
            <a:off x="2484438" y="3284538"/>
            <a:ext cx="6335712"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kumimoji="1" lang="zh-CN" altLang="en-US" b="1" dirty="0">
                <a:solidFill>
                  <a:srgbClr val="3366FF"/>
                </a:solidFill>
              </a:rPr>
              <a:t>②南郭先生本来就不会吹竽，听到这个消息，急忙偷偷地逃走了。</a:t>
            </a:r>
            <a:endParaRPr kumimoji="1" lang="zh-CN" altLang="en-US" b="1" dirty="0">
              <a:solidFill>
                <a:srgbClr val="3366FF"/>
              </a:solidFill>
            </a:endParaRPr>
          </a:p>
        </p:txBody>
      </p:sp>
      <p:sp>
        <p:nvSpPr>
          <p:cNvPr id="36871" name="Text Box 7"/>
          <p:cNvSpPr txBox="1">
            <a:spLocks noChangeArrowheads="1"/>
          </p:cNvSpPr>
          <p:nvPr/>
        </p:nvSpPr>
        <p:spPr bwMode="auto">
          <a:xfrm>
            <a:off x="0" y="0"/>
            <a:ext cx="9144000"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kumimoji="1" lang="zh-CN" altLang="en-US" b="1" dirty="0"/>
              <a:t>　　  </a:t>
            </a:r>
            <a:r>
              <a:rPr kumimoji="1" lang="zh-CN" altLang="en-US" sz="2800" b="1" dirty="0"/>
              <a:t>默读课文，找出文中的有关句子用自己的话概括出来填入表中。</a:t>
            </a:r>
            <a:endParaRPr kumimoji="1" lang="zh-CN" altLang="en-US" sz="2800" dirty="0"/>
          </a:p>
        </p:txBody>
      </p:sp>
      <p:grpSp>
        <p:nvGrpSpPr>
          <p:cNvPr id="36872" name="Group 8"/>
          <p:cNvGrpSpPr/>
          <p:nvPr/>
        </p:nvGrpSpPr>
        <p:grpSpPr bwMode="auto">
          <a:xfrm>
            <a:off x="0" y="1196975"/>
            <a:ext cx="9144000" cy="4175125"/>
            <a:chOff x="240" y="480"/>
            <a:chExt cx="5136" cy="3024"/>
          </a:xfrm>
        </p:grpSpPr>
        <p:sp>
          <p:nvSpPr>
            <p:cNvPr id="36873" name="Line 9"/>
            <p:cNvSpPr>
              <a:spLocks noChangeShapeType="1"/>
            </p:cNvSpPr>
            <p:nvPr/>
          </p:nvSpPr>
          <p:spPr bwMode="auto">
            <a:xfrm>
              <a:off x="240" y="480"/>
              <a:ext cx="5136" cy="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6874" name="Line 10"/>
            <p:cNvSpPr>
              <a:spLocks noChangeShapeType="1"/>
            </p:cNvSpPr>
            <p:nvPr/>
          </p:nvSpPr>
          <p:spPr bwMode="auto">
            <a:xfrm>
              <a:off x="240" y="1536"/>
              <a:ext cx="5136" cy="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6875" name="Line 11"/>
            <p:cNvSpPr>
              <a:spLocks noChangeShapeType="1"/>
            </p:cNvSpPr>
            <p:nvPr/>
          </p:nvSpPr>
          <p:spPr bwMode="auto">
            <a:xfrm>
              <a:off x="240" y="2592"/>
              <a:ext cx="5136" cy="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6876" name="Line 12"/>
            <p:cNvSpPr>
              <a:spLocks noChangeShapeType="1"/>
            </p:cNvSpPr>
            <p:nvPr/>
          </p:nvSpPr>
          <p:spPr bwMode="auto">
            <a:xfrm>
              <a:off x="240" y="3504"/>
              <a:ext cx="5136" cy="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6877" name="Line 13"/>
            <p:cNvSpPr>
              <a:spLocks noChangeShapeType="1"/>
            </p:cNvSpPr>
            <p:nvPr/>
          </p:nvSpPr>
          <p:spPr bwMode="auto">
            <a:xfrm>
              <a:off x="240" y="480"/>
              <a:ext cx="0" cy="3024"/>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6878" name="Line 14"/>
            <p:cNvSpPr>
              <a:spLocks noChangeShapeType="1"/>
            </p:cNvSpPr>
            <p:nvPr/>
          </p:nvSpPr>
          <p:spPr bwMode="auto">
            <a:xfrm>
              <a:off x="1584" y="480"/>
              <a:ext cx="0" cy="3024"/>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6879" name="Line 15"/>
            <p:cNvSpPr>
              <a:spLocks noChangeShapeType="1"/>
            </p:cNvSpPr>
            <p:nvPr/>
          </p:nvSpPr>
          <p:spPr bwMode="auto">
            <a:xfrm>
              <a:off x="5376" y="480"/>
              <a:ext cx="0" cy="3024"/>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6880" name="Text Box 16"/>
            <p:cNvSpPr txBox="1">
              <a:spLocks noChangeArrowheads="1"/>
            </p:cNvSpPr>
            <p:nvPr/>
          </p:nvSpPr>
          <p:spPr bwMode="auto">
            <a:xfrm>
              <a:off x="336" y="767"/>
              <a:ext cx="1152" cy="5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kumimoji="1" lang="zh-CN" altLang="en-US" b="1" dirty="0">
                  <a:solidFill>
                    <a:srgbClr val="FF0000"/>
                  </a:solidFill>
                </a:rPr>
                <a:t>滥竽充数成功的原因</a:t>
              </a:r>
              <a:endParaRPr kumimoji="1" lang="zh-CN" altLang="en-US" b="1" dirty="0">
                <a:solidFill>
                  <a:srgbClr val="FF0000"/>
                </a:solidFill>
              </a:endParaRPr>
            </a:p>
          </p:txBody>
        </p:sp>
        <p:sp>
          <p:nvSpPr>
            <p:cNvPr id="36881" name="Text Box 17"/>
            <p:cNvSpPr txBox="1">
              <a:spLocks noChangeArrowheads="1"/>
            </p:cNvSpPr>
            <p:nvPr/>
          </p:nvSpPr>
          <p:spPr bwMode="auto">
            <a:xfrm>
              <a:off x="384" y="1728"/>
              <a:ext cx="1152" cy="5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kumimoji="1" lang="zh-CN" altLang="en-US" b="1" dirty="0">
                  <a:solidFill>
                    <a:srgbClr val="FF0000"/>
                  </a:solidFill>
                </a:rPr>
                <a:t>滥竽充数失败的原因</a:t>
              </a:r>
              <a:endParaRPr kumimoji="1" lang="zh-CN" altLang="en-US" b="1" dirty="0">
                <a:solidFill>
                  <a:srgbClr val="FF0000"/>
                </a:solidFill>
              </a:endParaRPr>
            </a:p>
          </p:txBody>
        </p:sp>
        <p:sp>
          <p:nvSpPr>
            <p:cNvPr id="36882" name="Text Box 18"/>
            <p:cNvSpPr txBox="1">
              <a:spLocks noChangeArrowheads="1"/>
            </p:cNvSpPr>
            <p:nvPr/>
          </p:nvSpPr>
          <p:spPr bwMode="auto">
            <a:xfrm>
              <a:off x="480" y="2881"/>
              <a:ext cx="768" cy="5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kumimoji="1" lang="zh-CN" altLang="en-US" b="1" dirty="0">
                  <a:solidFill>
                    <a:srgbClr val="FF0000"/>
                  </a:solidFill>
                </a:rPr>
                <a:t>说明了什么</a:t>
              </a:r>
              <a:endParaRPr kumimoji="1" lang="zh-CN" altLang="en-US" b="1" dirty="0">
                <a:solidFill>
                  <a:srgbClr val="FF0000"/>
                </a:solidFill>
              </a:endParaRPr>
            </a:p>
          </p:txBody>
        </p:sp>
      </p:grpSp>
      <p:sp>
        <p:nvSpPr>
          <p:cNvPr id="36884" name="AutoShape 20">
            <a:hlinkClick r:id="rId1" action="ppaction://hlinksldjump"/>
          </p:cNvPr>
          <p:cNvSpPr>
            <a:spLocks noChangeArrowheads="1"/>
          </p:cNvSpPr>
          <p:nvPr/>
        </p:nvSpPr>
        <p:spPr bwMode="auto">
          <a:xfrm>
            <a:off x="8388350" y="2205038"/>
            <a:ext cx="360363" cy="287337"/>
          </a:xfrm>
          <a:prstGeom prst="rightArrow">
            <a:avLst>
              <a:gd name="adj1" fmla="val 50000"/>
              <a:gd name="adj2" fmla="val 31354"/>
            </a:avLst>
          </a:prstGeom>
          <a:solidFill>
            <a:schemeClr val="accent1"/>
          </a:solidFill>
          <a:ln w="9525" algn="ctr">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686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686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686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687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686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6" grpId="0"/>
      <p:bldP spid="36867" grpId="0"/>
      <p:bldP spid="36868" grpId="0"/>
      <p:bldP spid="36869" grpId="0"/>
      <p:bldP spid="3687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ext Box 2"/>
          <p:cNvSpPr txBox="1">
            <a:spLocks noChangeArrowheads="1"/>
          </p:cNvSpPr>
          <p:nvPr/>
        </p:nvSpPr>
        <p:spPr bwMode="auto">
          <a:xfrm>
            <a:off x="0" y="333375"/>
            <a:ext cx="9144000" cy="3578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lnSpc>
                <a:spcPct val="130000"/>
              </a:lnSpc>
              <a:spcBef>
                <a:spcPct val="50000"/>
              </a:spcBef>
            </a:pPr>
            <a:r>
              <a:rPr kumimoji="1" lang="zh-CN" altLang="en-US" sz="4400" b="1"/>
              <a:t>        </a:t>
            </a:r>
            <a:r>
              <a:rPr kumimoji="1" lang="zh-CN" altLang="en-US" sz="4400" b="1">
                <a:solidFill>
                  <a:srgbClr val="3333CC"/>
                </a:solidFill>
              </a:rPr>
              <a:t>每逢吹竽，南郭先生总是鼓着腮帮捂着竽眼儿，装腔作势，混在队里充数。他混过了一次又一次，都没有被发觉。</a:t>
            </a:r>
            <a:endParaRPr kumimoji="1" lang="zh-CN" altLang="en-US" sz="4400" b="1">
              <a:solidFill>
                <a:srgbClr val="3333CC"/>
              </a:solidFill>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ext Box 2"/>
          <p:cNvSpPr txBox="1">
            <a:spLocks noChangeArrowheads="1"/>
          </p:cNvSpPr>
          <p:nvPr/>
        </p:nvSpPr>
        <p:spPr bwMode="auto">
          <a:xfrm>
            <a:off x="0" y="333375"/>
            <a:ext cx="9144000" cy="3578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lnSpc>
                <a:spcPct val="130000"/>
              </a:lnSpc>
              <a:spcBef>
                <a:spcPct val="50000"/>
              </a:spcBef>
            </a:pPr>
            <a:r>
              <a:rPr kumimoji="1" lang="zh-CN" altLang="en-US" sz="4400" b="1"/>
              <a:t>        </a:t>
            </a:r>
            <a:r>
              <a:rPr kumimoji="1" lang="zh-CN" altLang="en-US" sz="4400" b="1">
                <a:solidFill>
                  <a:srgbClr val="3333CC"/>
                </a:solidFill>
              </a:rPr>
              <a:t>每逢吹竽，南郭先生总是鼓着腮帮捂着竽眼儿，</a:t>
            </a:r>
            <a:r>
              <a:rPr kumimoji="1" lang="zh-CN" altLang="en-US" sz="4400" b="1">
                <a:solidFill>
                  <a:srgbClr val="FF0000"/>
                </a:solidFill>
              </a:rPr>
              <a:t>装腔作势</a:t>
            </a:r>
            <a:r>
              <a:rPr kumimoji="1" lang="zh-CN" altLang="en-US" sz="4400" b="1">
                <a:solidFill>
                  <a:srgbClr val="3333CC"/>
                </a:solidFill>
              </a:rPr>
              <a:t>，混在队里充数。他混过了一次又一次，都没有被发觉。</a:t>
            </a:r>
            <a:endParaRPr kumimoji="1" lang="zh-CN" altLang="en-US" sz="4400" b="1">
              <a:solidFill>
                <a:srgbClr val="3333CC"/>
              </a:solidFill>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ext Box 2"/>
          <p:cNvSpPr txBox="1">
            <a:spLocks noChangeArrowheads="1"/>
          </p:cNvSpPr>
          <p:nvPr/>
        </p:nvSpPr>
        <p:spPr bwMode="auto">
          <a:xfrm>
            <a:off x="0" y="333375"/>
            <a:ext cx="9144000" cy="3578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lnSpc>
                <a:spcPct val="130000"/>
              </a:lnSpc>
              <a:spcBef>
                <a:spcPct val="50000"/>
              </a:spcBef>
            </a:pPr>
            <a:r>
              <a:rPr kumimoji="1" lang="zh-CN" altLang="en-US" sz="4400" b="1"/>
              <a:t>        </a:t>
            </a:r>
            <a:r>
              <a:rPr kumimoji="1" lang="zh-CN" altLang="en-US" sz="4400" b="1">
                <a:solidFill>
                  <a:srgbClr val="3333CC"/>
                </a:solidFill>
              </a:rPr>
              <a:t>每逢吹竽，南郭先生</a:t>
            </a:r>
            <a:r>
              <a:rPr kumimoji="1" lang="zh-CN" altLang="en-US" sz="4400" b="1">
                <a:solidFill>
                  <a:srgbClr val="FF0000"/>
                </a:solidFill>
              </a:rPr>
              <a:t>总是鼓着腮帮</a:t>
            </a:r>
            <a:r>
              <a:rPr kumimoji="1" lang="zh-CN" altLang="en-US" sz="4400" b="1">
                <a:solidFill>
                  <a:srgbClr val="3333CC"/>
                </a:solidFill>
              </a:rPr>
              <a:t>捂着竽眼儿，装腔作势，混在队里充数。他混过了一次又一次，都没有被发觉。</a:t>
            </a:r>
            <a:endParaRPr kumimoji="1" lang="zh-CN" altLang="en-US" sz="4400" b="1">
              <a:solidFill>
                <a:srgbClr val="3333CC"/>
              </a:solidFill>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ext Box 2"/>
          <p:cNvSpPr txBox="1">
            <a:spLocks noChangeArrowheads="1"/>
          </p:cNvSpPr>
          <p:nvPr/>
        </p:nvSpPr>
        <p:spPr bwMode="auto">
          <a:xfrm>
            <a:off x="0" y="333375"/>
            <a:ext cx="9144000" cy="3578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lnSpc>
                <a:spcPct val="130000"/>
              </a:lnSpc>
              <a:spcBef>
                <a:spcPct val="50000"/>
              </a:spcBef>
            </a:pPr>
            <a:r>
              <a:rPr kumimoji="1" lang="zh-CN" altLang="en-US" sz="4400" b="1"/>
              <a:t>        </a:t>
            </a:r>
            <a:r>
              <a:rPr kumimoji="1" lang="zh-CN" altLang="en-US" sz="4400" b="1">
                <a:solidFill>
                  <a:srgbClr val="3333CC"/>
                </a:solidFill>
              </a:rPr>
              <a:t>每逢吹竽，南郭先生</a:t>
            </a:r>
            <a:r>
              <a:rPr kumimoji="1" lang="zh-CN" altLang="en-US" sz="4400" b="1">
                <a:solidFill>
                  <a:srgbClr val="FF0000"/>
                </a:solidFill>
              </a:rPr>
              <a:t>总是鼓着腮帮捂着竽眼儿</a:t>
            </a:r>
            <a:r>
              <a:rPr kumimoji="1" lang="zh-CN" altLang="en-US" sz="4400" b="1">
                <a:solidFill>
                  <a:srgbClr val="3333CC"/>
                </a:solidFill>
              </a:rPr>
              <a:t>，装腔作势，混在队里充数。他混过了一次又一次，都没有被发觉。</a:t>
            </a:r>
            <a:endParaRPr kumimoji="1" lang="zh-CN" altLang="en-US" sz="4400" b="1">
              <a:solidFill>
                <a:srgbClr val="3333CC"/>
              </a:solidFill>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ext Box 2"/>
          <p:cNvSpPr txBox="1">
            <a:spLocks noChangeArrowheads="1"/>
          </p:cNvSpPr>
          <p:nvPr/>
        </p:nvSpPr>
        <p:spPr bwMode="auto">
          <a:xfrm>
            <a:off x="0" y="333375"/>
            <a:ext cx="9144000" cy="3578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lnSpc>
                <a:spcPct val="130000"/>
              </a:lnSpc>
              <a:spcBef>
                <a:spcPct val="50000"/>
              </a:spcBef>
            </a:pPr>
            <a:r>
              <a:rPr kumimoji="1" lang="zh-CN" altLang="en-US" sz="4400" b="1"/>
              <a:t>        </a:t>
            </a:r>
            <a:r>
              <a:rPr kumimoji="1" lang="zh-CN" altLang="en-US" sz="4400" b="1">
                <a:solidFill>
                  <a:srgbClr val="3333CC"/>
                </a:solidFill>
              </a:rPr>
              <a:t>每逢吹竽，南郭先生</a:t>
            </a:r>
            <a:r>
              <a:rPr kumimoji="1" lang="zh-CN" altLang="en-US" sz="4400" b="1">
                <a:solidFill>
                  <a:srgbClr val="FF0000"/>
                </a:solidFill>
              </a:rPr>
              <a:t>总是鼓着腮帮捂着竽眼儿，装腔作势，</a:t>
            </a:r>
            <a:r>
              <a:rPr kumimoji="1" lang="zh-CN" altLang="en-US" sz="4400" b="1">
                <a:solidFill>
                  <a:srgbClr val="3333CC"/>
                </a:solidFill>
              </a:rPr>
              <a:t>混在队里充数。他混过了一次又一次，都没有被发觉。</a:t>
            </a:r>
            <a:endParaRPr kumimoji="1" lang="zh-CN" altLang="en-US" sz="4400" b="1">
              <a:solidFill>
                <a:srgbClr val="3333CC"/>
              </a:solidFill>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9" name="Rectangle 3"/>
          <p:cNvSpPr>
            <a:spLocks noChangeArrowheads="1"/>
          </p:cNvSpPr>
          <p:nvPr/>
        </p:nvSpPr>
        <p:spPr bwMode="auto">
          <a:xfrm>
            <a:off x="0" y="0"/>
            <a:ext cx="9144000" cy="457200"/>
          </a:xfrm>
          <a:prstGeom prst="rect">
            <a:avLst/>
          </a:prstGeom>
          <a:solidFill>
            <a:srgbClr val="33CCFF"/>
          </a:solidFill>
          <a:ln w="9525">
            <a:solidFill>
              <a:srgbClr val="33CCFF"/>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5060" name="Rectangle 4"/>
          <p:cNvSpPr>
            <a:spLocks noChangeArrowheads="1"/>
          </p:cNvSpPr>
          <p:nvPr/>
        </p:nvSpPr>
        <p:spPr bwMode="auto">
          <a:xfrm>
            <a:off x="8686800" y="9525"/>
            <a:ext cx="457200" cy="6858000"/>
          </a:xfrm>
          <a:prstGeom prst="rect">
            <a:avLst/>
          </a:prstGeom>
          <a:solidFill>
            <a:srgbClr val="33CCFF"/>
          </a:solidFill>
          <a:ln w="9525">
            <a:solidFill>
              <a:srgbClr val="33CCFF"/>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5061" name="Rectangle 5"/>
          <p:cNvSpPr>
            <a:spLocks noChangeArrowheads="1"/>
          </p:cNvSpPr>
          <p:nvPr/>
        </p:nvSpPr>
        <p:spPr bwMode="auto">
          <a:xfrm>
            <a:off x="0" y="0"/>
            <a:ext cx="457200" cy="6858000"/>
          </a:xfrm>
          <a:prstGeom prst="rect">
            <a:avLst/>
          </a:prstGeom>
          <a:solidFill>
            <a:srgbClr val="33CCFF"/>
          </a:solidFill>
          <a:ln w="9525">
            <a:solidFill>
              <a:srgbClr val="33CCFF"/>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5062" name="Rectangle 6"/>
          <p:cNvSpPr>
            <a:spLocks noChangeArrowheads="1"/>
          </p:cNvSpPr>
          <p:nvPr/>
        </p:nvSpPr>
        <p:spPr bwMode="auto">
          <a:xfrm>
            <a:off x="0" y="6400800"/>
            <a:ext cx="9144000" cy="457200"/>
          </a:xfrm>
          <a:prstGeom prst="rect">
            <a:avLst/>
          </a:prstGeom>
          <a:solidFill>
            <a:srgbClr val="33CCFF"/>
          </a:solidFill>
          <a:ln w="9525">
            <a:solidFill>
              <a:srgbClr val="33CCFF"/>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pic>
        <p:nvPicPr>
          <p:cNvPr id="2" name="图片 1"/>
          <p:cNvPicPr>
            <a:picLocks noChangeAspect="1"/>
          </p:cNvPicPr>
          <p:nvPr/>
        </p:nvPicPr>
        <p:blipFill>
          <a:blip r:embed="rId1"/>
          <a:stretch>
            <a:fillRect/>
          </a:stretch>
        </p:blipFill>
        <p:spPr>
          <a:xfrm>
            <a:off x="457200" y="1138759"/>
            <a:ext cx="8229600" cy="4580482"/>
          </a:xfrm>
          <a:prstGeom prst="rect">
            <a:avLst/>
          </a:prstGeo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1" name="Rectangle 3"/>
          <p:cNvSpPr>
            <a:spLocks noGrp="1" noChangeArrowheads="1"/>
          </p:cNvSpPr>
          <p:nvPr>
            <p:ph type="body" idx="1"/>
          </p:nvPr>
        </p:nvSpPr>
        <p:spPr>
          <a:xfrm>
            <a:off x="498317" y="5570116"/>
            <a:ext cx="8147365" cy="1081088"/>
          </a:xfrm>
        </p:spPr>
        <p:txBody>
          <a:bodyPr/>
          <a:lstStyle/>
          <a:p>
            <a:pPr>
              <a:lnSpc>
                <a:spcPct val="80000"/>
              </a:lnSpc>
              <a:buFontTx/>
              <a:buNone/>
            </a:pPr>
            <a:r>
              <a:rPr lang="zh-CN" altLang="en-US" b="1" dirty="0">
                <a:solidFill>
                  <a:srgbClr val="3333FF"/>
                </a:solidFill>
              </a:rPr>
              <a:t>        南郭先生听到这个消息，简直吓坏了，</a:t>
            </a:r>
            <a:endParaRPr lang="zh-CN" altLang="en-US" b="1" dirty="0">
              <a:solidFill>
                <a:srgbClr val="3333FF"/>
              </a:solidFill>
            </a:endParaRPr>
          </a:p>
          <a:p>
            <a:pPr>
              <a:lnSpc>
                <a:spcPct val="80000"/>
              </a:lnSpc>
              <a:buFontTx/>
              <a:buNone/>
            </a:pPr>
            <a:r>
              <a:rPr lang="zh-CN" altLang="en-US" b="1" dirty="0">
                <a:solidFill>
                  <a:srgbClr val="3333FF"/>
                </a:solidFill>
              </a:rPr>
              <a:t>他吓得</a:t>
            </a:r>
            <a:r>
              <a:rPr lang="zh-CN" altLang="en-US" b="1" u="sng" dirty="0">
                <a:solidFill>
                  <a:srgbClr val="3333FF"/>
                </a:solidFill>
              </a:rPr>
              <a:t>                    </a:t>
            </a:r>
            <a:r>
              <a:rPr lang="zh-CN" altLang="en-US" b="1" dirty="0">
                <a:solidFill>
                  <a:srgbClr val="3333FF"/>
                </a:solidFill>
              </a:rPr>
              <a:t>， </a:t>
            </a:r>
            <a:r>
              <a:rPr kumimoji="1" lang="zh-CN" altLang="en-US" b="1" dirty="0">
                <a:solidFill>
                  <a:srgbClr val="3333FF"/>
                </a:solidFill>
              </a:rPr>
              <a:t>他心想：</a:t>
            </a:r>
            <a:r>
              <a:rPr kumimoji="1" lang="zh-CN" altLang="en-US" b="1" u="sng" dirty="0">
                <a:solidFill>
                  <a:srgbClr val="3333FF"/>
                </a:solidFill>
              </a:rPr>
              <a:t>                </a:t>
            </a:r>
            <a:r>
              <a:rPr kumimoji="1" lang="zh-CN" altLang="en-US" b="1" u="sng" dirty="0" smtClean="0">
                <a:solidFill>
                  <a:srgbClr val="3333FF"/>
                </a:solidFill>
              </a:rPr>
              <a:t>    </a:t>
            </a:r>
            <a:r>
              <a:rPr kumimoji="1" lang="zh-CN" altLang="en-US" b="1" dirty="0">
                <a:solidFill>
                  <a:srgbClr val="3333FF"/>
                </a:solidFill>
              </a:rPr>
              <a:t>。</a:t>
            </a:r>
            <a:r>
              <a:rPr kumimoji="1" lang="zh-CN" altLang="en-US" b="1" dirty="0">
                <a:solidFill>
                  <a:srgbClr val="3333FF"/>
                </a:solidFill>
                <a:effectLst>
                  <a:outerShdw blurRad="38100" dist="38100" dir="2700000" algn="tl">
                    <a:srgbClr val="C0C0C0"/>
                  </a:outerShdw>
                </a:effectLst>
              </a:rPr>
              <a:t>                          </a:t>
            </a:r>
            <a:r>
              <a:rPr kumimoji="1" lang="zh-CN" altLang="en-US" b="1" u="sng" dirty="0">
                <a:solidFill>
                  <a:srgbClr val="3333FF"/>
                </a:solidFill>
                <a:effectLst>
                  <a:outerShdw blurRad="38100" dist="38100" dir="2700000" algn="tl">
                    <a:srgbClr val="C0C0C0"/>
                  </a:outerShdw>
                </a:effectLst>
              </a:rPr>
              <a:t>  </a:t>
            </a:r>
            <a:endParaRPr kumimoji="1" lang="zh-CN" altLang="en-US" b="1" u="sng" dirty="0">
              <a:solidFill>
                <a:srgbClr val="3333FF"/>
              </a:solidFill>
              <a:effectLst>
                <a:outerShdw blurRad="38100" dist="38100" dir="2700000" algn="tl">
                  <a:srgbClr val="C0C0C0"/>
                </a:outerShdw>
              </a:effectLst>
            </a:endParaRPr>
          </a:p>
        </p:txBody>
      </p:sp>
      <p:pic>
        <p:nvPicPr>
          <p:cNvPr id="53252" name="Picture 4" descr="{8E5C568E-9022-400A-AED3-22A019088DAA}"/>
          <p:cNvPicPr>
            <a:picLocks noChangeAspect="1" noChangeArrowheads="1"/>
          </p:cNvPicPr>
          <p:nvPr/>
        </p:nvPicPr>
        <p:blipFill>
          <a:blip r:embed="rId1"/>
          <a:srcRect/>
          <a:stretch>
            <a:fillRect/>
          </a:stretch>
        </p:blipFill>
        <p:spPr bwMode="auto">
          <a:xfrm>
            <a:off x="1116013" y="1412776"/>
            <a:ext cx="6696075" cy="4031654"/>
          </a:xfrm>
          <a:prstGeom prst="rect">
            <a:avLst/>
          </a:prstGeom>
          <a:noFill/>
          <a:extLst>
            <a:ext uri="{909E8E84-426E-40DD-AFC4-6F175D3DCCD1}">
              <a14:hiddenFill xmlns:a14="http://schemas.microsoft.com/office/drawing/2010/main">
                <a:solidFill>
                  <a:srgbClr val="FFFFFF"/>
                </a:solidFill>
              </a14:hiddenFill>
            </a:ext>
          </a:extLst>
        </p:spPr>
      </p:pic>
      <p:sp>
        <p:nvSpPr>
          <p:cNvPr id="53253" name="Text Box 5"/>
          <p:cNvSpPr txBox="1">
            <a:spLocks noChangeArrowheads="1"/>
          </p:cNvSpPr>
          <p:nvPr/>
        </p:nvSpPr>
        <p:spPr bwMode="auto">
          <a:xfrm>
            <a:off x="0" y="188640"/>
            <a:ext cx="914400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kumimoji="1" lang="zh-CN" altLang="en-US" sz="3200" b="1" dirty="0">
                <a:ea typeface="黑体" panose="02010600030101010101" pitchFamily="49" charset="-122"/>
              </a:rPr>
              <a:t>        </a:t>
            </a:r>
            <a:r>
              <a:rPr kumimoji="1" lang="zh-CN" altLang="en-US" sz="3200" b="1" dirty="0">
                <a:solidFill>
                  <a:schemeClr val="accent2"/>
                </a:solidFill>
                <a:ea typeface="黑体" panose="02010600030101010101" pitchFamily="49" charset="-122"/>
              </a:rPr>
              <a:t>齐湣王的爱好与齐宣王不同，不喜欢听大家一起吹竽，他叫吹竽的人</a:t>
            </a:r>
            <a:r>
              <a:rPr kumimoji="1" lang="zh-CN" altLang="en-US" sz="3200" b="1" dirty="0">
                <a:solidFill>
                  <a:srgbClr val="FF0000"/>
                </a:solidFill>
                <a:ea typeface="黑体" panose="02010600030101010101" pitchFamily="49" charset="-122"/>
              </a:rPr>
              <a:t>一个一个</a:t>
            </a:r>
            <a:r>
              <a:rPr kumimoji="1" lang="zh-CN" altLang="en-US" sz="3200" b="1" dirty="0">
                <a:solidFill>
                  <a:schemeClr val="accent2"/>
                </a:solidFill>
                <a:ea typeface="黑体" panose="02010600030101010101" pitchFamily="49" charset="-122"/>
              </a:rPr>
              <a:t>吹给他听。</a:t>
            </a:r>
            <a:endParaRPr kumimoji="1" lang="zh-CN" altLang="en-US" sz="3200" b="1" dirty="0">
              <a:solidFill>
                <a:schemeClr val="accent2"/>
              </a:solidFill>
              <a:ea typeface="黑体" panose="02010600030101010101" pitchFamily="49" charset="-122"/>
            </a:endParaRPr>
          </a:p>
        </p:txBody>
      </p:sp>
      <p:sp>
        <p:nvSpPr>
          <p:cNvPr id="53254" name="Line 6"/>
          <p:cNvSpPr>
            <a:spLocks noChangeShapeType="1"/>
          </p:cNvSpPr>
          <p:nvPr/>
        </p:nvSpPr>
        <p:spPr bwMode="auto">
          <a:xfrm>
            <a:off x="5724525" y="5589588"/>
            <a:ext cx="1584325" cy="71437"/>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3255" name="Line 7"/>
          <p:cNvSpPr>
            <a:spLocks noChangeShapeType="1"/>
          </p:cNvSpPr>
          <p:nvPr/>
        </p:nvSpPr>
        <p:spPr bwMode="auto">
          <a:xfrm flipV="1">
            <a:off x="5724525" y="5589588"/>
            <a:ext cx="1368425" cy="0"/>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3256" name="Line 8"/>
          <p:cNvSpPr>
            <a:spLocks noChangeShapeType="1"/>
          </p:cNvSpPr>
          <p:nvPr/>
        </p:nvSpPr>
        <p:spPr bwMode="auto">
          <a:xfrm>
            <a:off x="5508625" y="5876925"/>
            <a:ext cx="0" cy="0"/>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3257" name="Line 9"/>
          <p:cNvSpPr>
            <a:spLocks noChangeShapeType="1"/>
          </p:cNvSpPr>
          <p:nvPr/>
        </p:nvSpPr>
        <p:spPr bwMode="auto">
          <a:xfrm>
            <a:off x="5364163" y="5876925"/>
            <a:ext cx="2808287" cy="0"/>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325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4" presetClass="entr" presetSubtype="10" fill="hold" grpId="0" nodeType="clickEffect">
                                  <p:stCondLst>
                                    <p:cond delay="0"/>
                                  </p:stCondLst>
                                  <p:childTnLst>
                                    <p:set>
                                      <p:cBhvr>
                                        <p:cTn id="10" dur="1" fill="hold">
                                          <p:stCondLst>
                                            <p:cond delay="0"/>
                                          </p:stCondLst>
                                        </p:cTn>
                                        <p:tgtEl>
                                          <p:spTgt spid="53251">
                                            <p:txEl>
                                              <p:pRg st="0" end="0"/>
                                            </p:txEl>
                                          </p:spTgt>
                                        </p:tgtEl>
                                        <p:attrNameLst>
                                          <p:attrName>style.visibility</p:attrName>
                                        </p:attrNameLst>
                                      </p:cBhvr>
                                      <p:to>
                                        <p:strVal val="visible"/>
                                      </p:to>
                                    </p:set>
                                    <p:animEffect transition="in" filter="randombar(horizontal)">
                                      <p:cBhvr>
                                        <p:cTn id="11" dur="500"/>
                                        <p:tgtEl>
                                          <p:spTgt spid="53251">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4" presetClass="entr" presetSubtype="10" fill="hold" grpId="0" nodeType="clickEffect">
                                  <p:stCondLst>
                                    <p:cond delay="0"/>
                                  </p:stCondLst>
                                  <p:childTnLst>
                                    <p:set>
                                      <p:cBhvr>
                                        <p:cTn id="15" dur="1" fill="hold">
                                          <p:stCondLst>
                                            <p:cond delay="0"/>
                                          </p:stCondLst>
                                        </p:cTn>
                                        <p:tgtEl>
                                          <p:spTgt spid="53251">
                                            <p:txEl>
                                              <p:pRg st="1" end="1"/>
                                            </p:txEl>
                                          </p:spTgt>
                                        </p:tgtEl>
                                        <p:attrNameLst>
                                          <p:attrName>style.visibility</p:attrName>
                                        </p:attrNameLst>
                                      </p:cBhvr>
                                      <p:to>
                                        <p:strVal val="visible"/>
                                      </p:to>
                                    </p:set>
                                    <p:animEffect transition="in" filter="randombar(horizontal)">
                                      <p:cBhvr>
                                        <p:cTn id="16" dur="500"/>
                                        <p:tgtEl>
                                          <p:spTgt spid="5325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1" grpId="0" build="p"/>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652" name="Rectangle 4"/>
          <p:cNvSpPr>
            <a:spLocks noGrp="1" noChangeArrowheads="1"/>
          </p:cNvSpPr>
          <p:nvPr>
            <p:ph type="body" idx="4294967295"/>
          </p:nvPr>
        </p:nvSpPr>
        <p:spPr>
          <a:xfrm>
            <a:off x="838200" y="1600200"/>
            <a:ext cx="8305800" cy="2438400"/>
          </a:xfrm>
          <a:noFill/>
          <a:extLst>
            <a:ext uri="{909E8E84-426E-40DD-AFC4-6F175D3DCCD1}">
              <a14:hiddenFill xmlns:a14="http://schemas.microsoft.com/office/drawing/2010/main">
                <a:solidFill>
                  <a:srgbClr val="00FFFF"/>
                </a:solidFill>
              </a14:hiddenFill>
            </a:ext>
          </a:extLst>
        </p:spPr>
        <p:txBody>
          <a:bodyPr/>
          <a:lstStyle/>
          <a:p>
            <a:pPr>
              <a:buFontTx/>
              <a:buNone/>
            </a:pPr>
            <a:r>
              <a:rPr lang="zh-CN" altLang="en-US" b="1">
                <a:solidFill>
                  <a:srgbClr val="FF66CC"/>
                </a:solidFill>
              </a:rPr>
              <a:t>          </a:t>
            </a:r>
            <a:endParaRPr lang="zh-CN" altLang="en-US" b="1"/>
          </a:p>
        </p:txBody>
      </p:sp>
      <p:sp>
        <p:nvSpPr>
          <p:cNvPr id="27654" name="Text Box 6"/>
          <p:cNvSpPr txBox="1">
            <a:spLocks noChangeArrowheads="1"/>
          </p:cNvSpPr>
          <p:nvPr/>
        </p:nvSpPr>
        <p:spPr bwMode="auto">
          <a:xfrm>
            <a:off x="0" y="1341438"/>
            <a:ext cx="9144000" cy="5210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3200" b="1" dirty="0">
                <a:solidFill>
                  <a:srgbClr val="FF0000"/>
                </a:solidFill>
              </a:rPr>
              <a:t>        本意：</a:t>
            </a:r>
            <a:r>
              <a:rPr lang="zh-CN" altLang="en-US" sz="3200" b="1" dirty="0"/>
              <a:t>充数，凑数。指不好的东西混进好的里面凑数。这个成语比喻没有本领的人冒充有本领，次的充做好的，有时候也用来表示自谦。</a:t>
            </a:r>
            <a:endParaRPr lang="zh-CN" altLang="en-US" sz="3200" b="1" dirty="0"/>
          </a:p>
          <a:p>
            <a:pPr algn="l"/>
            <a:endParaRPr lang="zh-CN" altLang="en-US" sz="3200" b="1" dirty="0"/>
          </a:p>
          <a:p>
            <a:pPr algn="l"/>
            <a:r>
              <a:rPr lang="zh-CN" altLang="en-US" sz="3200" b="1" dirty="0"/>
              <a:t>         这则寓言讽刺了那些没有真本领，没有真才实学，混在行家里充数，蒙混度日的人。</a:t>
            </a:r>
            <a:endParaRPr lang="zh-CN" altLang="en-US" sz="3200" b="1" dirty="0"/>
          </a:p>
          <a:p>
            <a:pPr algn="l"/>
            <a:r>
              <a:rPr lang="zh-CN" altLang="en-US" sz="3200" b="1" dirty="0"/>
              <a:t>         </a:t>
            </a:r>
            <a:endParaRPr lang="zh-CN" altLang="en-US" sz="3200" b="1" dirty="0"/>
          </a:p>
          <a:p>
            <a:pPr algn="l"/>
            <a:r>
              <a:rPr lang="zh-CN" altLang="en-US" sz="3200" b="1" dirty="0"/>
              <a:t>        寓言告诉我们：做人要老老实实，要有真才实学才行。</a:t>
            </a:r>
            <a:endParaRPr lang="zh-CN" altLang="en-US" sz="3200" b="1" dirty="0"/>
          </a:p>
          <a:p>
            <a:pPr algn="l">
              <a:spcBef>
                <a:spcPct val="50000"/>
              </a:spcBef>
            </a:pPr>
            <a:endParaRPr lang="zh-CN" altLang="en-US" sz="3200" dirty="0"/>
          </a:p>
        </p:txBody>
      </p:sp>
      <p:sp>
        <p:nvSpPr>
          <p:cNvPr id="27655" name="Text Box 7"/>
          <p:cNvSpPr txBox="1">
            <a:spLocks noChangeArrowheads="1"/>
          </p:cNvSpPr>
          <p:nvPr/>
        </p:nvSpPr>
        <p:spPr bwMode="auto">
          <a:xfrm>
            <a:off x="2484438" y="260350"/>
            <a:ext cx="3095625" cy="823913"/>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zh-CN" altLang="en-US" sz="4800" b="1" dirty="0">
                <a:solidFill>
                  <a:srgbClr val="FF0000"/>
                </a:solidFill>
              </a:rPr>
              <a:t>   滥竽充数</a:t>
            </a:r>
            <a:endParaRPr lang="zh-CN" altLang="en-US" sz="4800" b="1" dirty="0">
              <a:solidFill>
                <a:srgbClr val="FF0000"/>
              </a:solidFill>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674" name="Text Box 2"/>
          <p:cNvSpPr txBox="1">
            <a:spLocks noChangeArrowheads="1"/>
          </p:cNvSpPr>
          <p:nvPr/>
        </p:nvSpPr>
        <p:spPr bwMode="auto">
          <a:xfrm>
            <a:off x="0" y="0"/>
            <a:ext cx="8001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zh-CN" altLang="en-US" b="1" dirty="0">
                <a:solidFill>
                  <a:srgbClr val="3333FF"/>
                </a:solidFill>
              </a:rPr>
              <a:t>选择带点词在不同句子中的不同意思，把序号写在括号里。</a:t>
            </a:r>
            <a:endParaRPr lang="zh-CN" altLang="en-US" b="1" dirty="0">
              <a:solidFill>
                <a:srgbClr val="3333FF"/>
              </a:solidFill>
            </a:endParaRPr>
          </a:p>
        </p:txBody>
      </p:sp>
      <p:sp>
        <p:nvSpPr>
          <p:cNvPr id="28675" name="Text Box 3"/>
          <p:cNvSpPr txBox="1">
            <a:spLocks noChangeArrowheads="1"/>
          </p:cNvSpPr>
          <p:nvPr/>
        </p:nvSpPr>
        <p:spPr bwMode="auto">
          <a:xfrm>
            <a:off x="0" y="620713"/>
            <a:ext cx="9144000" cy="21852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lgn="l">
              <a:defRPr sz="2400">
                <a:solidFill>
                  <a:schemeClr val="tx1"/>
                </a:solidFill>
                <a:latin typeface="Times New Roman" panose="02020603050405020304" pitchFamily="18" charset="0"/>
                <a:ea typeface="宋体" panose="02010600030101010101" pitchFamily="2" charset="-122"/>
              </a:defRPr>
            </a:lvl1pPr>
            <a:lvl2pPr marL="914400" indent="-457200" algn="l">
              <a:defRPr sz="2400">
                <a:solidFill>
                  <a:schemeClr val="tx1"/>
                </a:solidFill>
                <a:latin typeface="Times New Roman" panose="02020603050405020304" pitchFamily="18" charset="0"/>
                <a:ea typeface="宋体" panose="02010600030101010101" pitchFamily="2" charset="-122"/>
              </a:defRPr>
            </a:lvl2pPr>
            <a:lvl3pPr marL="1371600" indent="-457200" algn="l">
              <a:defRPr sz="2400">
                <a:solidFill>
                  <a:schemeClr val="tx1"/>
                </a:solidFill>
                <a:latin typeface="Times New Roman" panose="02020603050405020304" pitchFamily="18" charset="0"/>
                <a:ea typeface="宋体" panose="02010600030101010101" pitchFamily="2" charset="-122"/>
              </a:defRPr>
            </a:lvl3pPr>
            <a:lvl4pPr marL="1828800" indent="-457200" algn="l">
              <a:defRPr sz="2400">
                <a:solidFill>
                  <a:schemeClr val="tx1"/>
                </a:solidFill>
                <a:latin typeface="Times New Roman" panose="02020603050405020304" pitchFamily="18" charset="0"/>
                <a:ea typeface="宋体" panose="02010600030101010101" pitchFamily="2" charset="-122"/>
              </a:defRPr>
            </a:lvl4pPr>
            <a:lvl5pPr marL="2286000" indent="-457200" algn="l">
              <a:defRPr sz="2400">
                <a:solidFill>
                  <a:schemeClr val="tx1"/>
                </a:solidFill>
                <a:latin typeface="Times New Roman" panose="02020603050405020304" pitchFamily="18" charset="0"/>
                <a:ea typeface="宋体" panose="02010600030101010101" pitchFamily="2" charset="-122"/>
              </a:defRPr>
            </a:lvl5pPr>
            <a:lvl6pPr marL="2743200" indent="-457200" fontAlgn="base">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3200400" indent="-457200" fontAlgn="base">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657600" indent="-457200" fontAlgn="base">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4114800" indent="-457200" fontAlgn="base">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a:spcBef>
                <a:spcPct val="50000"/>
              </a:spcBef>
            </a:pPr>
            <a:r>
              <a:rPr lang="zh-CN" altLang="en-US" sz="2800" b="1" dirty="0">
                <a:solidFill>
                  <a:srgbClr val="FF0000"/>
                </a:solidFill>
              </a:rPr>
              <a:t>滥竽充数</a:t>
            </a:r>
            <a:r>
              <a:rPr lang="zh-CN" altLang="en-US" sz="2800" b="1" dirty="0" smtClean="0">
                <a:solidFill>
                  <a:srgbClr val="FF0000"/>
                </a:solidFill>
              </a:rPr>
              <a:t>：</a:t>
            </a:r>
            <a:endParaRPr lang="en-US" altLang="zh-CN" sz="2800" b="1" dirty="0" smtClean="0">
              <a:solidFill>
                <a:srgbClr val="FF0000"/>
              </a:solidFill>
            </a:endParaRPr>
          </a:p>
          <a:p>
            <a:pPr>
              <a:spcBef>
                <a:spcPct val="50000"/>
              </a:spcBef>
            </a:pPr>
            <a:r>
              <a:rPr lang="zh-CN" altLang="en-US" b="1" dirty="0" smtClean="0"/>
              <a:t>①</a:t>
            </a:r>
            <a:r>
              <a:rPr lang="zh-CN" altLang="en-US" b="1" dirty="0"/>
              <a:t>比喻没有真才实学的人混在有才学的人群中欺骗</a:t>
            </a:r>
            <a:r>
              <a:rPr lang="zh-CN" altLang="en-US" b="1" dirty="0" smtClean="0"/>
              <a:t>别人；</a:t>
            </a:r>
            <a:endParaRPr lang="zh-CN" altLang="en-US" b="1" dirty="0" smtClean="0"/>
          </a:p>
          <a:p>
            <a:pPr>
              <a:spcBef>
                <a:spcPct val="50000"/>
              </a:spcBef>
            </a:pPr>
            <a:r>
              <a:rPr lang="zh-CN" altLang="en-US" b="1" dirty="0" smtClean="0">
                <a:solidFill>
                  <a:srgbClr val="FF0000"/>
                </a:solidFill>
              </a:rPr>
              <a:t>②</a:t>
            </a:r>
            <a:r>
              <a:rPr lang="zh-CN" altLang="en-US" b="1" dirty="0" smtClean="0"/>
              <a:t>比喻以假冒充真的，以次冒充好的；</a:t>
            </a:r>
            <a:endParaRPr lang="zh-CN" altLang="en-US" b="1" dirty="0" smtClean="0"/>
          </a:p>
          <a:p>
            <a:pPr>
              <a:spcBef>
                <a:spcPct val="50000"/>
              </a:spcBef>
            </a:pPr>
            <a:r>
              <a:rPr lang="zh-CN" altLang="en-US" b="1" dirty="0" smtClean="0"/>
              <a:t>③</a:t>
            </a:r>
            <a:r>
              <a:rPr lang="zh-CN" altLang="en-US" b="1" dirty="0"/>
              <a:t>用来表示自谦，说自己的水平不够，只是凑数而已。</a:t>
            </a:r>
            <a:endParaRPr lang="zh-CN" altLang="en-US" b="1" dirty="0"/>
          </a:p>
        </p:txBody>
      </p:sp>
      <p:sp>
        <p:nvSpPr>
          <p:cNvPr id="28677" name="Text Box 5"/>
          <p:cNvSpPr txBox="1">
            <a:spLocks noChangeArrowheads="1"/>
          </p:cNvSpPr>
          <p:nvPr/>
        </p:nvSpPr>
        <p:spPr bwMode="auto">
          <a:xfrm>
            <a:off x="0" y="2852738"/>
            <a:ext cx="9906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zh-CN" b="1" dirty="0">
                <a:solidFill>
                  <a:srgbClr val="008000"/>
                </a:solidFill>
              </a:rPr>
              <a:t>1</a:t>
            </a:r>
            <a:r>
              <a:rPr lang="zh-CN" altLang="en-US" b="1" dirty="0">
                <a:solidFill>
                  <a:srgbClr val="008000"/>
                </a:solidFill>
              </a:rPr>
              <a:t>、做买卖要按质论价，讲究信誉，不能以次充好滥竽充数。（      ）                                                                                                    </a:t>
            </a:r>
            <a:endParaRPr lang="zh-CN" altLang="en-US" b="1" dirty="0">
              <a:solidFill>
                <a:srgbClr val="008000"/>
              </a:solidFill>
            </a:endParaRPr>
          </a:p>
        </p:txBody>
      </p:sp>
      <p:sp>
        <p:nvSpPr>
          <p:cNvPr id="28678" name="Text Box 6"/>
          <p:cNvSpPr txBox="1">
            <a:spLocks noChangeArrowheads="1"/>
          </p:cNvSpPr>
          <p:nvPr/>
        </p:nvSpPr>
        <p:spPr bwMode="auto">
          <a:xfrm>
            <a:off x="0" y="3500438"/>
            <a:ext cx="975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zh-CN" altLang="en-US" b="1">
                <a:solidFill>
                  <a:srgbClr val="008000"/>
                </a:solidFill>
              </a:rPr>
              <a:t>２、不懂就不懂，不能在老师面前滥竽充数，不懂装懂。    （        ）</a:t>
            </a:r>
            <a:endParaRPr lang="zh-CN" altLang="en-US" b="1">
              <a:solidFill>
                <a:srgbClr val="008000"/>
              </a:solidFill>
            </a:endParaRPr>
          </a:p>
        </p:txBody>
      </p:sp>
      <p:sp>
        <p:nvSpPr>
          <p:cNvPr id="28679" name="Text Box 7"/>
          <p:cNvSpPr txBox="1">
            <a:spLocks noChangeArrowheads="1"/>
          </p:cNvSpPr>
          <p:nvPr/>
        </p:nvSpPr>
        <p:spPr bwMode="auto">
          <a:xfrm>
            <a:off x="0" y="4076700"/>
            <a:ext cx="9144000"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zh-CN" altLang="en-US" b="1">
                <a:solidFill>
                  <a:srgbClr val="008000"/>
                </a:solidFill>
              </a:rPr>
              <a:t>３、班长小红谦虚地说：“这次被评为文明班级，都是全体同学干出来的，我不过是滥竽充数，挂个空名而已。                       （        ）</a:t>
            </a:r>
            <a:endParaRPr lang="zh-CN" altLang="en-US" b="1">
              <a:solidFill>
                <a:srgbClr val="008000"/>
              </a:solidFill>
            </a:endParaRPr>
          </a:p>
        </p:txBody>
      </p:sp>
      <p:sp>
        <p:nvSpPr>
          <p:cNvPr id="28680" name="Text Box 8"/>
          <p:cNvSpPr txBox="1">
            <a:spLocks noChangeArrowheads="1"/>
          </p:cNvSpPr>
          <p:nvPr/>
        </p:nvSpPr>
        <p:spPr bwMode="auto">
          <a:xfrm>
            <a:off x="0" y="5084763"/>
            <a:ext cx="9144000"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zh-CN" altLang="en-US" b="1">
                <a:solidFill>
                  <a:srgbClr val="008000"/>
                </a:solidFill>
              </a:rPr>
              <a:t>４、德化南门农贸菜市场有一些经营者把死鱼放到鲜鱼中滥竽充数以高价格卖出。                                                   （       ）</a:t>
            </a:r>
            <a:endParaRPr lang="zh-CN" altLang="en-US" b="1">
              <a:solidFill>
                <a:srgbClr val="008000"/>
              </a:solidFill>
            </a:endParaRPr>
          </a:p>
        </p:txBody>
      </p:sp>
      <p:grpSp>
        <p:nvGrpSpPr>
          <p:cNvPr id="28702" name="Group 30"/>
          <p:cNvGrpSpPr/>
          <p:nvPr/>
        </p:nvGrpSpPr>
        <p:grpSpPr bwMode="auto">
          <a:xfrm>
            <a:off x="6732588" y="3355975"/>
            <a:ext cx="1152525" cy="73025"/>
            <a:chOff x="4436" y="1824"/>
            <a:chExt cx="576" cy="48"/>
          </a:xfrm>
        </p:grpSpPr>
        <p:sp>
          <p:nvSpPr>
            <p:cNvPr id="28681" name="Oval 9"/>
            <p:cNvSpPr>
              <a:spLocks noChangeArrowheads="1"/>
            </p:cNvSpPr>
            <p:nvPr/>
          </p:nvSpPr>
          <p:spPr bwMode="auto">
            <a:xfrm>
              <a:off x="4436" y="1824"/>
              <a:ext cx="48" cy="48"/>
            </a:xfrm>
            <a:prstGeom prst="ellipse">
              <a:avLst/>
            </a:prstGeom>
            <a:solidFill>
              <a:srgbClr val="FF0000"/>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8682" name="Oval 10"/>
            <p:cNvSpPr>
              <a:spLocks noChangeArrowheads="1"/>
            </p:cNvSpPr>
            <p:nvPr/>
          </p:nvSpPr>
          <p:spPr bwMode="auto">
            <a:xfrm>
              <a:off x="4785" y="1824"/>
              <a:ext cx="48" cy="48"/>
            </a:xfrm>
            <a:prstGeom prst="ellipse">
              <a:avLst/>
            </a:prstGeom>
            <a:solidFill>
              <a:srgbClr val="FF0000"/>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8683" name="Oval 11"/>
            <p:cNvSpPr>
              <a:spLocks noChangeArrowheads="1"/>
            </p:cNvSpPr>
            <p:nvPr/>
          </p:nvSpPr>
          <p:spPr bwMode="auto">
            <a:xfrm>
              <a:off x="4964" y="1824"/>
              <a:ext cx="48" cy="48"/>
            </a:xfrm>
            <a:prstGeom prst="ellipse">
              <a:avLst/>
            </a:prstGeom>
            <a:solidFill>
              <a:srgbClr val="FF0000"/>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8684" name="Oval 12"/>
            <p:cNvSpPr>
              <a:spLocks noChangeArrowheads="1"/>
            </p:cNvSpPr>
            <p:nvPr/>
          </p:nvSpPr>
          <p:spPr bwMode="auto">
            <a:xfrm>
              <a:off x="4628" y="1824"/>
              <a:ext cx="48" cy="48"/>
            </a:xfrm>
            <a:prstGeom prst="ellipse">
              <a:avLst/>
            </a:prstGeom>
            <a:solidFill>
              <a:srgbClr val="FF0000"/>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28697" name="Text Box 25"/>
          <p:cNvSpPr txBox="1">
            <a:spLocks noChangeArrowheads="1"/>
          </p:cNvSpPr>
          <p:nvPr/>
        </p:nvSpPr>
        <p:spPr bwMode="auto">
          <a:xfrm>
            <a:off x="8459788" y="2852738"/>
            <a:ext cx="46831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zh-CN" altLang="en-US" b="1">
                <a:solidFill>
                  <a:srgbClr val="FF0000"/>
                </a:solidFill>
              </a:rPr>
              <a:t>②</a:t>
            </a:r>
            <a:endParaRPr lang="zh-CN" altLang="en-US" b="1">
              <a:solidFill>
                <a:srgbClr val="FF0000"/>
              </a:solidFill>
            </a:endParaRPr>
          </a:p>
        </p:txBody>
      </p:sp>
      <p:sp>
        <p:nvSpPr>
          <p:cNvPr id="28698" name="Rectangle 26"/>
          <p:cNvSpPr>
            <a:spLocks noChangeArrowheads="1"/>
          </p:cNvSpPr>
          <p:nvPr/>
        </p:nvSpPr>
        <p:spPr bwMode="auto">
          <a:xfrm>
            <a:off x="8388350" y="3500438"/>
            <a:ext cx="4889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r>
              <a:rPr lang="zh-CN" altLang="en-US" b="1">
                <a:solidFill>
                  <a:srgbClr val="FF0000"/>
                </a:solidFill>
              </a:rPr>
              <a:t>①</a:t>
            </a:r>
            <a:endParaRPr lang="zh-CN" altLang="en-US" b="1">
              <a:solidFill>
                <a:srgbClr val="FF0000"/>
              </a:solidFill>
            </a:endParaRPr>
          </a:p>
        </p:txBody>
      </p:sp>
      <p:sp>
        <p:nvSpPr>
          <p:cNvPr id="28699" name="Rectangle 27"/>
          <p:cNvSpPr>
            <a:spLocks noChangeArrowheads="1"/>
          </p:cNvSpPr>
          <p:nvPr/>
        </p:nvSpPr>
        <p:spPr bwMode="auto">
          <a:xfrm>
            <a:off x="8316913" y="4437063"/>
            <a:ext cx="4889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r>
              <a:rPr lang="zh-CN" altLang="en-US" b="1">
                <a:solidFill>
                  <a:srgbClr val="FF0000"/>
                </a:solidFill>
              </a:rPr>
              <a:t>③</a:t>
            </a:r>
            <a:endParaRPr lang="zh-CN" altLang="en-US" b="1">
              <a:solidFill>
                <a:srgbClr val="FF0000"/>
              </a:solidFill>
            </a:endParaRPr>
          </a:p>
        </p:txBody>
      </p:sp>
      <p:sp>
        <p:nvSpPr>
          <p:cNvPr id="28700" name="Rectangle 28"/>
          <p:cNvSpPr>
            <a:spLocks noChangeArrowheads="1"/>
          </p:cNvSpPr>
          <p:nvPr/>
        </p:nvSpPr>
        <p:spPr bwMode="auto">
          <a:xfrm>
            <a:off x="6443663" y="5445125"/>
            <a:ext cx="4889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r>
              <a:rPr lang="zh-CN" altLang="en-US" b="1">
                <a:solidFill>
                  <a:srgbClr val="FF0000"/>
                </a:solidFill>
              </a:rPr>
              <a:t>②</a:t>
            </a:r>
            <a:endParaRPr lang="zh-CN" altLang="en-US" b="1">
              <a:solidFill>
                <a:srgbClr val="FF0000"/>
              </a:solidFill>
            </a:endParaRPr>
          </a:p>
        </p:txBody>
      </p:sp>
      <p:grpSp>
        <p:nvGrpSpPr>
          <p:cNvPr id="28703" name="Group 31"/>
          <p:cNvGrpSpPr/>
          <p:nvPr/>
        </p:nvGrpSpPr>
        <p:grpSpPr bwMode="auto">
          <a:xfrm>
            <a:off x="4643438" y="3933825"/>
            <a:ext cx="1152525" cy="73025"/>
            <a:chOff x="4436" y="1824"/>
            <a:chExt cx="576" cy="48"/>
          </a:xfrm>
        </p:grpSpPr>
        <p:sp>
          <p:nvSpPr>
            <p:cNvPr id="28704" name="Oval 32"/>
            <p:cNvSpPr>
              <a:spLocks noChangeArrowheads="1"/>
            </p:cNvSpPr>
            <p:nvPr/>
          </p:nvSpPr>
          <p:spPr bwMode="auto">
            <a:xfrm>
              <a:off x="4436" y="1824"/>
              <a:ext cx="48" cy="48"/>
            </a:xfrm>
            <a:prstGeom prst="ellipse">
              <a:avLst/>
            </a:prstGeom>
            <a:solidFill>
              <a:srgbClr val="FF0000"/>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8705" name="Oval 33"/>
            <p:cNvSpPr>
              <a:spLocks noChangeArrowheads="1"/>
            </p:cNvSpPr>
            <p:nvPr/>
          </p:nvSpPr>
          <p:spPr bwMode="auto">
            <a:xfrm>
              <a:off x="4785" y="1824"/>
              <a:ext cx="48" cy="48"/>
            </a:xfrm>
            <a:prstGeom prst="ellipse">
              <a:avLst/>
            </a:prstGeom>
            <a:solidFill>
              <a:srgbClr val="FF0000"/>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8706" name="Oval 34"/>
            <p:cNvSpPr>
              <a:spLocks noChangeArrowheads="1"/>
            </p:cNvSpPr>
            <p:nvPr/>
          </p:nvSpPr>
          <p:spPr bwMode="auto">
            <a:xfrm>
              <a:off x="4964" y="1824"/>
              <a:ext cx="48" cy="48"/>
            </a:xfrm>
            <a:prstGeom prst="ellipse">
              <a:avLst/>
            </a:prstGeom>
            <a:solidFill>
              <a:srgbClr val="FF0000"/>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8707" name="Oval 35"/>
            <p:cNvSpPr>
              <a:spLocks noChangeArrowheads="1"/>
            </p:cNvSpPr>
            <p:nvPr/>
          </p:nvSpPr>
          <p:spPr bwMode="auto">
            <a:xfrm>
              <a:off x="4628" y="1824"/>
              <a:ext cx="48" cy="48"/>
            </a:xfrm>
            <a:prstGeom prst="ellipse">
              <a:avLst/>
            </a:prstGeom>
            <a:solidFill>
              <a:srgbClr val="FF0000"/>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8708" name="Group 36"/>
          <p:cNvGrpSpPr/>
          <p:nvPr/>
        </p:nvGrpSpPr>
        <p:grpSpPr bwMode="auto">
          <a:xfrm>
            <a:off x="2555875" y="4868863"/>
            <a:ext cx="1152525" cy="73025"/>
            <a:chOff x="4436" y="1824"/>
            <a:chExt cx="576" cy="48"/>
          </a:xfrm>
        </p:grpSpPr>
        <p:sp>
          <p:nvSpPr>
            <p:cNvPr id="28709" name="Oval 37"/>
            <p:cNvSpPr>
              <a:spLocks noChangeArrowheads="1"/>
            </p:cNvSpPr>
            <p:nvPr/>
          </p:nvSpPr>
          <p:spPr bwMode="auto">
            <a:xfrm>
              <a:off x="4436" y="1824"/>
              <a:ext cx="48" cy="48"/>
            </a:xfrm>
            <a:prstGeom prst="ellipse">
              <a:avLst/>
            </a:prstGeom>
            <a:solidFill>
              <a:srgbClr val="FF0000"/>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8710" name="Oval 38"/>
            <p:cNvSpPr>
              <a:spLocks noChangeArrowheads="1"/>
            </p:cNvSpPr>
            <p:nvPr/>
          </p:nvSpPr>
          <p:spPr bwMode="auto">
            <a:xfrm>
              <a:off x="4785" y="1824"/>
              <a:ext cx="48" cy="48"/>
            </a:xfrm>
            <a:prstGeom prst="ellipse">
              <a:avLst/>
            </a:prstGeom>
            <a:solidFill>
              <a:srgbClr val="FF0000"/>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8711" name="Oval 39"/>
            <p:cNvSpPr>
              <a:spLocks noChangeArrowheads="1"/>
            </p:cNvSpPr>
            <p:nvPr/>
          </p:nvSpPr>
          <p:spPr bwMode="auto">
            <a:xfrm>
              <a:off x="4964" y="1824"/>
              <a:ext cx="48" cy="48"/>
            </a:xfrm>
            <a:prstGeom prst="ellipse">
              <a:avLst/>
            </a:prstGeom>
            <a:solidFill>
              <a:srgbClr val="FF0000"/>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8712" name="Oval 40"/>
            <p:cNvSpPr>
              <a:spLocks noChangeArrowheads="1"/>
            </p:cNvSpPr>
            <p:nvPr/>
          </p:nvSpPr>
          <p:spPr bwMode="auto">
            <a:xfrm>
              <a:off x="4628" y="1824"/>
              <a:ext cx="48" cy="48"/>
            </a:xfrm>
            <a:prstGeom prst="ellipse">
              <a:avLst/>
            </a:prstGeom>
            <a:solidFill>
              <a:srgbClr val="FF0000"/>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8713" name="Group 41"/>
          <p:cNvGrpSpPr/>
          <p:nvPr/>
        </p:nvGrpSpPr>
        <p:grpSpPr bwMode="auto">
          <a:xfrm>
            <a:off x="7740650" y="5588000"/>
            <a:ext cx="1152525" cy="73025"/>
            <a:chOff x="4436" y="1824"/>
            <a:chExt cx="576" cy="48"/>
          </a:xfrm>
        </p:grpSpPr>
        <p:sp>
          <p:nvSpPr>
            <p:cNvPr id="28714" name="Oval 42"/>
            <p:cNvSpPr>
              <a:spLocks noChangeArrowheads="1"/>
            </p:cNvSpPr>
            <p:nvPr/>
          </p:nvSpPr>
          <p:spPr bwMode="auto">
            <a:xfrm>
              <a:off x="4436" y="1824"/>
              <a:ext cx="48" cy="48"/>
            </a:xfrm>
            <a:prstGeom prst="ellipse">
              <a:avLst/>
            </a:prstGeom>
            <a:solidFill>
              <a:srgbClr val="FF0000"/>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8715" name="Oval 43"/>
            <p:cNvSpPr>
              <a:spLocks noChangeArrowheads="1"/>
            </p:cNvSpPr>
            <p:nvPr/>
          </p:nvSpPr>
          <p:spPr bwMode="auto">
            <a:xfrm>
              <a:off x="4785" y="1824"/>
              <a:ext cx="48" cy="48"/>
            </a:xfrm>
            <a:prstGeom prst="ellipse">
              <a:avLst/>
            </a:prstGeom>
            <a:solidFill>
              <a:srgbClr val="FF0000"/>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8716" name="Oval 44"/>
            <p:cNvSpPr>
              <a:spLocks noChangeArrowheads="1"/>
            </p:cNvSpPr>
            <p:nvPr/>
          </p:nvSpPr>
          <p:spPr bwMode="auto">
            <a:xfrm>
              <a:off x="4964" y="1824"/>
              <a:ext cx="48" cy="48"/>
            </a:xfrm>
            <a:prstGeom prst="ellipse">
              <a:avLst/>
            </a:prstGeom>
            <a:solidFill>
              <a:srgbClr val="FF0000"/>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8717" name="Oval 45"/>
            <p:cNvSpPr>
              <a:spLocks noChangeArrowheads="1"/>
            </p:cNvSpPr>
            <p:nvPr/>
          </p:nvSpPr>
          <p:spPr bwMode="auto">
            <a:xfrm>
              <a:off x="4628" y="1824"/>
              <a:ext cx="48" cy="48"/>
            </a:xfrm>
            <a:prstGeom prst="ellipse">
              <a:avLst/>
            </a:prstGeom>
            <a:solidFill>
              <a:srgbClr val="FF0000"/>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Tree>
  </p:cSld>
  <p:clrMapOvr>
    <a:masterClrMapping/>
  </p:clrMapOvr>
  <p:transition>
    <p:sndAc>
      <p:stSnd>
        <p:snd r:embed="rId1" name="click.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8697"/>
                                        </p:tgtEl>
                                        <p:attrNameLst>
                                          <p:attrName>style.visibility</p:attrName>
                                        </p:attrNameLst>
                                      </p:cBhvr>
                                      <p:to>
                                        <p:strVal val="visible"/>
                                      </p:to>
                                    </p:set>
                                    <p:anim calcmode="lin" valueType="num">
                                      <p:cBhvr additive="base">
                                        <p:cTn id="7" dur="500" fill="hold"/>
                                        <p:tgtEl>
                                          <p:spTgt spid="28697"/>
                                        </p:tgtEl>
                                        <p:attrNameLst>
                                          <p:attrName>ppt_x</p:attrName>
                                        </p:attrNameLst>
                                      </p:cBhvr>
                                      <p:tavLst>
                                        <p:tav tm="0">
                                          <p:val>
                                            <p:strVal val="#ppt_x"/>
                                          </p:val>
                                        </p:tav>
                                        <p:tav tm="100000">
                                          <p:val>
                                            <p:strVal val="#ppt_x"/>
                                          </p:val>
                                        </p:tav>
                                      </p:tavLst>
                                    </p:anim>
                                    <p:anim calcmode="lin" valueType="num">
                                      <p:cBhvr additive="base">
                                        <p:cTn id="8" dur="500" fill="hold"/>
                                        <p:tgtEl>
                                          <p:spTgt spid="2869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8698"/>
                                        </p:tgtEl>
                                        <p:attrNameLst>
                                          <p:attrName>style.visibility</p:attrName>
                                        </p:attrNameLst>
                                      </p:cBhvr>
                                      <p:to>
                                        <p:strVal val="visible"/>
                                      </p:to>
                                    </p:set>
                                    <p:anim calcmode="lin" valueType="num">
                                      <p:cBhvr additive="base">
                                        <p:cTn id="13" dur="500" fill="hold"/>
                                        <p:tgtEl>
                                          <p:spTgt spid="28698"/>
                                        </p:tgtEl>
                                        <p:attrNameLst>
                                          <p:attrName>ppt_x</p:attrName>
                                        </p:attrNameLst>
                                      </p:cBhvr>
                                      <p:tavLst>
                                        <p:tav tm="0">
                                          <p:val>
                                            <p:strVal val="#ppt_x"/>
                                          </p:val>
                                        </p:tav>
                                        <p:tav tm="100000">
                                          <p:val>
                                            <p:strVal val="#ppt_x"/>
                                          </p:val>
                                        </p:tav>
                                      </p:tavLst>
                                    </p:anim>
                                    <p:anim calcmode="lin" valueType="num">
                                      <p:cBhvr additive="base">
                                        <p:cTn id="14" dur="500" fill="hold"/>
                                        <p:tgtEl>
                                          <p:spTgt spid="2869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8699"/>
                                        </p:tgtEl>
                                        <p:attrNameLst>
                                          <p:attrName>style.visibility</p:attrName>
                                        </p:attrNameLst>
                                      </p:cBhvr>
                                      <p:to>
                                        <p:strVal val="visible"/>
                                      </p:to>
                                    </p:set>
                                    <p:anim calcmode="lin" valueType="num">
                                      <p:cBhvr additive="base">
                                        <p:cTn id="19" dur="500" fill="hold"/>
                                        <p:tgtEl>
                                          <p:spTgt spid="28699"/>
                                        </p:tgtEl>
                                        <p:attrNameLst>
                                          <p:attrName>ppt_x</p:attrName>
                                        </p:attrNameLst>
                                      </p:cBhvr>
                                      <p:tavLst>
                                        <p:tav tm="0">
                                          <p:val>
                                            <p:strVal val="#ppt_x"/>
                                          </p:val>
                                        </p:tav>
                                        <p:tav tm="100000">
                                          <p:val>
                                            <p:strVal val="#ppt_x"/>
                                          </p:val>
                                        </p:tav>
                                      </p:tavLst>
                                    </p:anim>
                                    <p:anim calcmode="lin" valueType="num">
                                      <p:cBhvr additive="base">
                                        <p:cTn id="20" dur="500" fill="hold"/>
                                        <p:tgtEl>
                                          <p:spTgt spid="2869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8700"/>
                                        </p:tgtEl>
                                        <p:attrNameLst>
                                          <p:attrName>style.visibility</p:attrName>
                                        </p:attrNameLst>
                                      </p:cBhvr>
                                      <p:to>
                                        <p:strVal val="visible"/>
                                      </p:to>
                                    </p:set>
                                    <p:anim calcmode="lin" valueType="num">
                                      <p:cBhvr additive="base">
                                        <p:cTn id="25" dur="500" fill="hold"/>
                                        <p:tgtEl>
                                          <p:spTgt spid="28700"/>
                                        </p:tgtEl>
                                        <p:attrNameLst>
                                          <p:attrName>ppt_x</p:attrName>
                                        </p:attrNameLst>
                                      </p:cBhvr>
                                      <p:tavLst>
                                        <p:tav tm="0">
                                          <p:val>
                                            <p:strVal val="#ppt_x"/>
                                          </p:val>
                                        </p:tav>
                                        <p:tav tm="100000">
                                          <p:val>
                                            <p:strVal val="#ppt_x"/>
                                          </p:val>
                                        </p:tav>
                                      </p:tavLst>
                                    </p:anim>
                                    <p:anim calcmode="lin" valueType="num">
                                      <p:cBhvr additive="base">
                                        <p:cTn id="26" dur="500" fill="hold"/>
                                        <p:tgtEl>
                                          <p:spTgt spid="287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97" grpId="0" bldLvl="0" autoUpdateAnimBg="0"/>
      <p:bldP spid="28698" grpId="0" bldLvl="0" autoUpdateAnimBg="0"/>
      <p:bldP spid="28699" grpId="0" bldLvl="0" autoUpdateAnimBg="0"/>
      <p:bldP spid="28700" grpId="0" bldLvl="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290" name="Rectangle 2"/>
          <p:cNvSpPr>
            <a:spLocks noChangeArrowheads="1"/>
          </p:cNvSpPr>
          <p:nvPr/>
        </p:nvSpPr>
        <p:spPr bwMode="auto">
          <a:xfrm>
            <a:off x="0" y="1"/>
            <a:ext cx="1676626" cy="6858000"/>
          </a:xfrm>
          <a:prstGeom prst="rect">
            <a:avLst/>
          </a:prstGeom>
          <a:solidFill>
            <a:srgbClr val="0066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bg1"/>
              </a:solidFill>
            </a:endParaRPr>
          </a:p>
        </p:txBody>
      </p:sp>
      <p:sp>
        <p:nvSpPr>
          <p:cNvPr id="12291" name="Text Box 3"/>
          <p:cNvSpPr txBox="1">
            <a:spLocks noChangeArrowheads="1"/>
          </p:cNvSpPr>
          <p:nvPr/>
        </p:nvSpPr>
        <p:spPr bwMode="auto">
          <a:xfrm>
            <a:off x="250825" y="404813"/>
            <a:ext cx="1006475" cy="4895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p>
            <a:pPr algn="l">
              <a:spcBef>
                <a:spcPct val="50000"/>
              </a:spcBef>
            </a:pPr>
            <a:r>
              <a:rPr lang="zh-CN" altLang="en-US" sz="5400" b="1" dirty="0">
                <a:solidFill>
                  <a:schemeClr val="bg1"/>
                </a:solidFill>
                <a:latin typeface="黑体" panose="02010600030101010101" pitchFamily="49" charset="-122"/>
                <a:ea typeface="黑体" panose="02010600030101010101" pitchFamily="49" charset="-122"/>
              </a:rPr>
              <a:t> 滥 竽 充 数</a:t>
            </a:r>
            <a:endParaRPr lang="zh-CN" altLang="en-US" sz="5400" b="1" dirty="0">
              <a:solidFill>
                <a:schemeClr val="bg1"/>
              </a:solidFill>
              <a:latin typeface="黑体" panose="02010600030101010101" pitchFamily="49" charset="-122"/>
              <a:ea typeface="黑体" panose="02010600030101010101" pitchFamily="49" charset="-122"/>
            </a:endParaRPr>
          </a:p>
        </p:txBody>
      </p:sp>
      <p:pic>
        <p:nvPicPr>
          <p:cNvPr id="12292" name="Picture 4" descr="238934"/>
          <p:cNvPicPr>
            <a:picLocks noChangeAspect="1" noChangeArrowheads="1"/>
          </p:cNvPicPr>
          <p:nvPr/>
        </p:nvPicPr>
        <p:blipFill>
          <a:blip r:embed="rId1" cstate="email"/>
          <a:srcRect/>
          <a:stretch>
            <a:fillRect/>
          </a:stretch>
        </p:blipFill>
        <p:spPr bwMode="auto">
          <a:xfrm>
            <a:off x="5428070" y="24905"/>
            <a:ext cx="3710588" cy="33326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2293" name="Text Box 5"/>
          <p:cNvSpPr txBox="1">
            <a:spLocks noChangeArrowheads="1"/>
          </p:cNvSpPr>
          <p:nvPr/>
        </p:nvSpPr>
        <p:spPr bwMode="auto">
          <a:xfrm>
            <a:off x="1692275" y="1341438"/>
            <a:ext cx="1651000" cy="15541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zh-CN" altLang="en-US" sz="9600" b="1">
                <a:solidFill>
                  <a:schemeClr val="tx2"/>
                </a:solidFill>
              </a:rPr>
              <a:t>竽</a:t>
            </a:r>
            <a:endParaRPr lang="zh-CN" altLang="en-US" sz="9600" b="1">
              <a:solidFill>
                <a:schemeClr val="tx2"/>
              </a:solidFill>
            </a:endParaRPr>
          </a:p>
        </p:txBody>
      </p:sp>
      <p:sp>
        <p:nvSpPr>
          <p:cNvPr id="12294" name="Text Box 6"/>
          <p:cNvSpPr txBox="1">
            <a:spLocks noChangeArrowheads="1"/>
          </p:cNvSpPr>
          <p:nvPr/>
        </p:nvSpPr>
        <p:spPr bwMode="auto">
          <a:xfrm>
            <a:off x="1619250" y="0"/>
            <a:ext cx="1649413" cy="155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zh-CN" altLang="en-US" sz="9600" b="1">
                <a:solidFill>
                  <a:srgbClr val="FF0000"/>
                </a:solidFill>
              </a:rPr>
              <a:t>y</a:t>
            </a:r>
            <a:r>
              <a:rPr lang="zh-CN" altLang="en-US" sz="9600" b="1">
                <a:solidFill>
                  <a:srgbClr val="FF0000"/>
                </a:solidFill>
                <a:sym typeface="宋体" panose="02010600030101010101" pitchFamily="2" charset="-122"/>
              </a:rPr>
              <a:t>ú</a:t>
            </a:r>
            <a:endParaRPr lang="zh-CN" altLang="en-US">
              <a:solidFill>
                <a:srgbClr val="FF0000"/>
              </a:solidFill>
            </a:endParaRPr>
          </a:p>
        </p:txBody>
      </p:sp>
      <p:sp>
        <p:nvSpPr>
          <p:cNvPr id="12296" name="Text Box 8"/>
          <p:cNvSpPr txBox="1">
            <a:spLocks noChangeArrowheads="1"/>
          </p:cNvSpPr>
          <p:nvPr/>
        </p:nvSpPr>
        <p:spPr bwMode="auto">
          <a:xfrm>
            <a:off x="1763713" y="3357563"/>
            <a:ext cx="7380287" cy="25853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lnSpc>
                <a:spcPct val="90000"/>
              </a:lnSpc>
              <a:spcBef>
                <a:spcPct val="20000"/>
              </a:spcBef>
            </a:pPr>
            <a:r>
              <a:rPr lang="zh-CN" altLang="en-US" sz="4800" b="1" dirty="0">
                <a:solidFill>
                  <a:srgbClr val="FF0000"/>
                </a:solidFill>
                <a:latin typeface="黑体" panose="02010600030101010101" pitchFamily="49" charset="-122"/>
                <a:ea typeface="黑体" panose="02010600030101010101" pitchFamily="49" charset="-122"/>
              </a:rPr>
              <a:t>竽</a:t>
            </a:r>
            <a:r>
              <a:rPr lang="en-US" altLang="zh-CN" sz="4800" b="1" dirty="0">
                <a:solidFill>
                  <a:srgbClr val="FF0000"/>
                </a:solidFill>
                <a:latin typeface="黑体" panose="02010600030101010101" pitchFamily="49" charset="-122"/>
                <a:ea typeface="黑体" panose="02010600030101010101" pitchFamily="49" charset="-122"/>
              </a:rPr>
              <a:t>:</a:t>
            </a:r>
            <a:r>
              <a:rPr lang="zh-CN" altLang="en-US" sz="4400" b="1" dirty="0">
                <a:latin typeface="Arial" panose="020B0604020202020204" pitchFamily="34" charset="0"/>
              </a:rPr>
              <a:t>古代乐器</a:t>
            </a:r>
            <a:r>
              <a:rPr lang="en-US" altLang="zh-CN" sz="4400" b="1" dirty="0">
                <a:latin typeface="Arial" panose="020B0604020202020204" pitchFamily="34" charset="0"/>
              </a:rPr>
              <a:t>,</a:t>
            </a:r>
            <a:r>
              <a:rPr lang="zh-CN" altLang="en-US" sz="4400" b="1" dirty="0">
                <a:latin typeface="Arial" panose="020B0604020202020204" pitchFamily="34" charset="0"/>
              </a:rPr>
              <a:t>形状像现在的笙</a:t>
            </a:r>
            <a:r>
              <a:rPr lang="en-US" altLang="zh-CN" sz="4400" b="1" dirty="0">
                <a:latin typeface="Arial" panose="020B0604020202020204" pitchFamily="34" charset="0"/>
              </a:rPr>
              <a:t>,</a:t>
            </a:r>
            <a:r>
              <a:rPr lang="zh-CN" altLang="en-US" sz="4400" b="1" dirty="0">
                <a:latin typeface="Arial" panose="020B0604020202020204" pitchFamily="34" charset="0"/>
              </a:rPr>
              <a:t>用若干根装有弹簧的竹管和一根吹气管装在一个锅形的座子上制成</a:t>
            </a:r>
            <a:r>
              <a:rPr lang="zh-CN" altLang="en-US" sz="4400" b="1" dirty="0" smtClean="0">
                <a:latin typeface="Arial" panose="020B0604020202020204" pitchFamily="34" charset="0"/>
              </a:rPr>
              <a:t>。</a:t>
            </a:r>
            <a:endParaRPr lang="zh-CN" altLang="en-US" sz="4400" b="1"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294">
                                            <p:txEl>
                                              <p:pRg st="0" end="0"/>
                                            </p:txEl>
                                          </p:spTgt>
                                        </p:tgtEl>
                                        <p:attrNameLst>
                                          <p:attrName>style.visibility</p:attrName>
                                        </p:attrNameLst>
                                      </p:cBhvr>
                                      <p:to>
                                        <p:strVal val="visible"/>
                                      </p:to>
                                    </p:set>
                                    <p:animEffect transition="in" filter="blinds(horizontal)">
                                      <p:cBhvr>
                                        <p:cTn id="7" dur="500"/>
                                        <p:tgtEl>
                                          <p:spTgt spid="1229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9699" name="Text Box 3"/>
          <p:cNvSpPr txBox="1">
            <a:spLocks noChangeArrowheads="1"/>
          </p:cNvSpPr>
          <p:nvPr/>
        </p:nvSpPr>
        <p:spPr bwMode="auto">
          <a:xfrm>
            <a:off x="0" y="333375"/>
            <a:ext cx="9144000" cy="1736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zh-CN" altLang="en-US" sz="5400" b="1" dirty="0">
                <a:solidFill>
                  <a:srgbClr val="FF0000"/>
                </a:solidFill>
              </a:rPr>
              <a:t>        我会用“滥竽充数”这个词语造句。</a:t>
            </a:r>
            <a:endParaRPr lang="zh-CN" altLang="en-US" sz="5400" dirty="0">
              <a:solidFill>
                <a:srgbClr val="FF0000"/>
              </a:solidFill>
            </a:endParaRPr>
          </a:p>
        </p:txBody>
      </p:sp>
      <p:sp>
        <p:nvSpPr>
          <p:cNvPr id="29700" name="Rectangle 4"/>
          <p:cNvSpPr>
            <a:spLocks noChangeArrowheads="1"/>
          </p:cNvSpPr>
          <p:nvPr/>
        </p:nvSpPr>
        <p:spPr bwMode="auto">
          <a:xfrm>
            <a:off x="71438" y="2133600"/>
            <a:ext cx="9756775" cy="4140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793500" bIns="0" anchor="ctr">
            <a:spAutoFit/>
          </a:bodyPr>
          <a:lstStyle/>
          <a:p>
            <a:pPr algn="l" fontAlgn="ctr"/>
            <a:r>
              <a:rPr lang="en-US" altLang="zh-CN" sz="3400" b="1" dirty="0">
                <a:solidFill>
                  <a:srgbClr val="3333FF"/>
                </a:solidFill>
              </a:rPr>
              <a:t>1</a:t>
            </a:r>
            <a:r>
              <a:rPr lang="zh-CN" altLang="en-US" sz="3400" b="1" dirty="0">
                <a:solidFill>
                  <a:srgbClr val="3333FF"/>
                </a:solidFill>
              </a:rPr>
              <a:t>、东东没有完成作业，怀着侥幸心理打算滥竽充数，结果被老师批评了。</a:t>
            </a:r>
            <a:br>
              <a:rPr lang="zh-CN" altLang="en-US" sz="3400" b="1" dirty="0">
                <a:solidFill>
                  <a:srgbClr val="3333FF"/>
                </a:solidFill>
              </a:rPr>
            </a:br>
            <a:endParaRPr lang="zh-CN" altLang="en-US" sz="3400" b="1" dirty="0">
              <a:solidFill>
                <a:srgbClr val="3333FF"/>
              </a:solidFill>
            </a:endParaRPr>
          </a:p>
          <a:p>
            <a:pPr algn="l" fontAlgn="ctr"/>
            <a:r>
              <a:rPr lang="en-US" altLang="zh-CN" sz="3400" b="1" dirty="0">
                <a:solidFill>
                  <a:srgbClr val="3333FF"/>
                </a:solidFill>
              </a:rPr>
              <a:t>2</a:t>
            </a:r>
            <a:r>
              <a:rPr lang="zh-CN" altLang="en-US" sz="3400" b="1" dirty="0">
                <a:solidFill>
                  <a:srgbClr val="3333FF"/>
                </a:solidFill>
              </a:rPr>
              <a:t>、她默写没过关，从此认真背书，再也没有滥竽充数过。</a:t>
            </a:r>
            <a:br>
              <a:rPr lang="zh-CN" altLang="en-US" sz="3400" b="1" dirty="0">
                <a:solidFill>
                  <a:srgbClr val="3333FF"/>
                </a:solidFill>
              </a:rPr>
            </a:br>
            <a:endParaRPr lang="zh-CN" altLang="en-US" sz="3400" b="1" dirty="0">
              <a:solidFill>
                <a:srgbClr val="3333FF"/>
              </a:solidFill>
            </a:endParaRPr>
          </a:p>
          <a:p>
            <a:pPr algn="l" fontAlgn="ctr"/>
            <a:r>
              <a:rPr lang="en-US" altLang="zh-CN" sz="3400" b="1" dirty="0">
                <a:solidFill>
                  <a:srgbClr val="3333FF"/>
                </a:solidFill>
              </a:rPr>
              <a:t>3</a:t>
            </a:r>
            <a:r>
              <a:rPr lang="zh-CN" altLang="en-US" sz="3400" b="1" dirty="0">
                <a:solidFill>
                  <a:srgbClr val="3333FF"/>
                </a:solidFill>
              </a:rPr>
              <a:t>、妈妈买了两斤苹果，回家却发现被骗了，里面有好多坏苹果滥竽充数。 </a:t>
            </a:r>
            <a:endParaRPr lang="zh-CN" altLang="en-US" sz="3400" b="1" dirty="0">
              <a:solidFill>
                <a:srgbClr val="3333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29699"/>
                                        </p:tgtEl>
                                        <p:attrNameLst>
                                          <p:attrName>style.visibility</p:attrName>
                                        </p:attrNameLst>
                                      </p:cBhvr>
                                      <p:to>
                                        <p:strVal val="visible"/>
                                      </p:to>
                                    </p:set>
                                    <p:anim calcmode="lin" valueType="num">
                                      <p:cBhvr>
                                        <p:cTn id="7" dur="500" fill="hold"/>
                                        <p:tgtEl>
                                          <p:spTgt spid="29699"/>
                                        </p:tgtEl>
                                        <p:attrNameLst>
                                          <p:attrName>ppt_w</p:attrName>
                                        </p:attrNameLst>
                                      </p:cBhvr>
                                      <p:tavLst>
                                        <p:tav tm="0">
                                          <p:val>
                                            <p:fltVal val="0"/>
                                          </p:val>
                                        </p:tav>
                                        <p:tav tm="100000">
                                          <p:val>
                                            <p:strVal val="#ppt_w"/>
                                          </p:val>
                                        </p:tav>
                                      </p:tavLst>
                                    </p:anim>
                                    <p:anim calcmode="lin" valueType="num">
                                      <p:cBhvr>
                                        <p:cTn id="8" dur="500" fill="hold"/>
                                        <p:tgtEl>
                                          <p:spTgt spid="2969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9" grpId="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4578" name="Picture 2" descr="PM_015"/>
          <p:cNvPicPr>
            <a:picLocks noChangeAspect="1" noChangeArrowheads="1"/>
          </p:cNvPicPr>
          <p:nvPr/>
        </p:nvPicPr>
        <p:blipFill>
          <a:blip r:embed="rId1" cstate="email"/>
          <a:srcRect/>
          <a:stretch>
            <a:fillRect/>
          </a:stretch>
        </p:blipFill>
        <p:spPr bwMode="auto">
          <a:xfrm>
            <a:off x="0" y="-3695"/>
            <a:ext cx="9144000" cy="6861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79" name="Rectangle 3"/>
          <p:cNvSpPr>
            <a:spLocks noGrp="1" noChangeArrowheads="1"/>
          </p:cNvSpPr>
          <p:nvPr/>
        </p:nvSpPr>
        <p:spPr bwMode="auto">
          <a:xfrm>
            <a:off x="3275856" y="1177925"/>
            <a:ext cx="5348287" cy="4600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zh-CN" altLang="en-US" sz="4400" b="1" dirty="0">
                <a:solidFill>
                  <a:schemeClr val="tx2"/>
                </a:solidFill>
              </a:rPr>
              <a:t>        南郭先生这时候要跑了，这时你们赶上去跟他说几句话行不行？你想说什么</a:t>
            </a:r>
            <a:r>
              <a:rPr lang="zh-CN" altLang="en-US" sz="4400" b="1" dirty="0" smtClean="0">
                <a:solidFill>
                  <a:schemeClr val="tx2"/>
                </a:solidFill>
              </a:rPr>
              <a:t>？</a:t>
            </a:r>
            <a:endParaRPr lang="zh-CN" altLang="en-US" sz="4400" b="1" dirty="0">
              <a:solidFill>
                <a:schemeClr val="tx2"/>
              </a:solidFill>
            </a:endParaRPr>
          </a:p>
        </p:txBody>
      </p:sp>
    </p:spTree>
  </p:cSld>
  <p:clrMapOvr>
    <a:masterClrMapping/>
  </p:clrMapOvr>
  <p:transition>
    <p:checke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9" name="Text Box 3"/>
          <p:cNvSpPr txBox="1">
            <a:spLocks noChangeArrowheads="1"/>
          </p:cNvSpPr>
          <p:nvPr/>
        </p:nvSpPr>
        <p:spPr bwMode="auto">
          <a:xfrm>
            <a:off x="539750" y="476250"/>
            <a:ext cx="1981200" cy="854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kumimoji="1" lang="zh-CN" altLang="en-US" sz="5000" b="1">
                <a:solidFill>
                  <a:srgbClr val="FF0000"/>
                </a:solidFill>
              </a:rPr>
              <a:t>作业：</a:t>
            </a:r>
            <a:endParaRPr kumimoji="1" lang="zh-CN" altLang="en-US" sz="5000" b="1">
              <a:solidFill>
                <a:srgbClr val="FF0000"/>
              </a:solidFill>
            </a:endParaRPr>
          </a:p>
        </p:txBody>
      </p:sp>
      <p:sp>
        <p:nvSpPr>
          <p:cNvPr id="55300" name="Text Box 4"/>
          <p:cNvSpPr txBox="1">
            <a:spLocks noChangeArrowheads="1"/>
          </p:cNvSpPr>
          <p:nvPr/>
        </p:nvSpPr>
        <p:spPr bwMode="auto">
          <a:xfrm>
            <a:off x="323850" y="1484313"/>
            <a:ext cx="8640763" cy="1997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kumimoji="1" lang="zh-CN" altLang="en-US" sz="5000" b="1" dirty="0">
                <a:solidFill>
                  <a:srgbClr val="3333FF"/>
                </a:solidFill>
              </a:rPr>
              <a:t>续写故事</a:t>
            </a:r>
            <a:r>
              <a:rPr kumimoji="1" lang="zh-CN" altLang="en-US" sz="5000" b="1" dirty="0" smtClean="0">
                <a:solidFill>
                  <a:srgbClr val="3333FF"/>
                </a:solidFill>
              </a:rPr>
              <a:t>： </a:t>
            </a:r>
            <a:endParaRPr kumimoji="1" lang="zh-CN" altLang="en-US" sz="5000" b="1" dirty="0">
              <a:solidFill>
                <a:srgbClr val="3333FF"/>
              </a:solidFill>
            </a:endParaRPr>
          </a:p>
          <a:p>
            <a:pPr algn="l">
              <a:spcBef>
                <a:spcPct val="50000"/>
              </a:spcBef>
            </a:pPr>
            <a:r>
              <a:rPr kumimoji="1" lang="zh-CN" altLang="en-US" sz="5000" b="1" dirty="0">
                <a:solidFill>
                  <a:srgbClr val="3333FF"/>
                </a:solidFill>
              </a:rPr>
              <a:t>        南郭先生逃走以后</a:t>
            </a:r>
            <a:r>
              <a:rPr kumimoji="1" lang="en-US" altLang="zh-CN" sz="5000" b="1" dirty="0">
                <a:solidFill>
                  <a:srgbClr val="3333FF"/>
                </a:solidFill>
              </a:rPr>
              <a:t>······</a:t>
            </a:r>
            <a:endParaRPr kumimoji="1" lang="en-US" altLang="zh-CN" sz="5000" b="1" dirty="0">
              <a:solidFill>
                <a:srgbClr val="6600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55299"/>
                                        </p:tgtEl>
                                        <p:attrNameLst>
                                          <p:attrName>style.visibility</p:attrName>
                                        </p:attrNameLst>
                                      </p:cBhvr>
                                      <p:to>
                                        <p:strVal val="visible"/>
                                      </p:to>
                                    </p:set>
                                    <p:anim calcmode="lin" valueType="num">
                                      <p:cBhvr>
                                        <p:cTn id="7" dur="500" fill="hold"/>
                                        <p:tgtEl>
                                          <p:spTgt spid="55299"/>
                                        </p:tgtEl>
                                        <p:attrNameLst>
                                          <p:attrName>ppt_w</p:attrName>
                                        </p:attrNameLst>
                                      </p:cBhvr>
                                      <p:tavLst>
                                        <p:tav tm="0">
                                          <p:val>
                                            <p:fltVal val="0"/>
                                          </p:val>
                                        </p:tav>
                                        <p:tav tm="100000">
                                          <p:val>
                                            <p:strVal val="#ppt_w"/>
                                          </p:val>
                                        </p:tav>
                                      </p:tavLst>
                                    </p:anim>
                                    <p:anim calcmode="lin" valueType="num">
                                      <p:cBhvr>
                                        <p:cTn id="8" dur="500" fill="hold"/>
                                        <p:tgtEl>
                                          <p:spTgt spid="55299"/>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55300"/>
                                        </p:tgtEl>
                                        <p:attrNameLst>
                                          <p:attrName>style.visibility</p:attrName>
                                        </p:attrNameLst>
                                      </p:cBhvr>
                                      <p:to>
                                        <p:strVal val="visible"/>
                                      </p:to>
                                    </p:set>
                                    <p:anim calcmode="lin" valueType="num">
                                      <p:cBhvr additive="base">
                                        <p:cTn id="13" dur="500" fill="hold"/>
                                        <p:tgtEl>
                                          <p:spTgt spid="55300"/>
                                        </p:tgtEl>
                                        <p:attrNameLst>
                                          <p:attrName>ppt_x</p:attrName>
                                        </p:attrNameLst>
                                      </p:cBhvr>
                                      <p:tavLst>
                                        <p:tav tm="0">
                                          <p:val>
                                            <p:strVal val="0-#ppt_w/2"/>
                                          </p:val>
                                        </p:tav>
                                        <p:tav tm="100000">
                                          <p:val>
                                            <p:strVal val="#ppt_x"/>
                                          </p:val>
                                        </p:tav>
                                      </p:tavLst>
                                    </p:anim>
                                    <p:anim calcmode="lin" valueType="num">
                                      <p:cBhvr additive="base">
                                        <p:cTn id="14" dur="500" fill="hold"/>
                                        <p:tgtEl>
                                          <p:spTgt spid="55300"/>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1"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299" grpId="0" autoUpdateAnimBg="0"/>
      <p:bldP spid="55300" grpId="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9458" name="Picture 2" descr="PM_015"/>
          <p:cNvPicPr>
            <a:picLocks noChangeAspect="1" noChangeArrowheads="1"/>
          </p:cNvPicPr>
          <p:nvPr/>
        </p:nvPicPr>
        <p:blipFill>
          <a:blip r:embed="rId1" cstate="email"/>
          <a:srcRect/>
          <a:stretch>
            <a:fillRect/>
          </a:stretch>
        </p:blipFill>
        <p:spPr bwMode="auto">
          <a:xfrm>
            <a:off x="-1139825" y="-301625"/>
            <a:ext cx="10817225" cy="7159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59" name="Rectangle 3"/>
          <p:cNvSpPr>
            <a:spLocks noGrp="1" noChangeArrowheads="1"/>
          </p:cNvSpPr>
          <p:nvPr/>
        </p:nvSpPr>
        <p:spPr bwMode="auto">
          <a:xfrm>
            <a:off x="3398838" y="917575"/>
            <a:ext cx="5349875"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zh-CN" altLang="en-US" sz="4400" b="1" dirty="0">
                <a:solidFill>
                  <a:schemeClr val="tx2"/>
                </a:solidFill>
              </a:rPr>
              <a:t>竽（眼儿)</a:t>
            </a:r>
            <a:endParaRPr lang="zh-CN" altLang="en-US" sz="4400" b="1" dirty="0">
              <a:solidFill>
                <a:schemeClr val="tx2"/>
              </a:solidFill>
            </a:endParaRPr>
          </a:p>
        </p:txBody>
      </p:sp>
      <p:sp>
        <p:nvSpPr>
          <p:cNvPr id="19460" name="Rectangle 4"/>
          <p:cNvSpPr>
            <a:spLocks noGrp="1" noChangeArrowheads="1"/>
          </p:cNvSpPr>
          <p:nvPr/>
        </p:nvSpPr>
        <p:spPr bwMode="auto">
          <a:xfrm>
            <a:off x="3133725" y="2133600"/>
            <a:ext cx="5543550" cy="3527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lgn="l">
              <a:spcBef>
                <a:spcPct val="20000"/>
              </a:spcBef>
              <a:buFontTx/>
              <a:buChar char="•"/>
            </a:pPr>
            <a:r>
              <a:rPr lang="zh-CN" altLang="en-US" sz="3200" b="1" dirty="0">
                <a:solidFill>
                  <a:schemeClr val="accent2"/>
                </a:solidFill>
              </a:rPr>
              <a:t>注意儿化音的读法。</a:t>
            </a:r>
            <a:endParaRPr lang="zh-CN" altLang="en-US" sz="3200" b="1" dirty="0">
              <a:solidFill>
                <a:schemeClr val="accent2"/>
              </a:solidFill>
            </a:endParaRPr>
          </a:p>
          <a:p>
            <a:pPr marL="342900" indent="-342900" algn="l">
              <a:spcBef>
                <a:spcPct val="20000"/>
              </a:spcBef>
              <a:buFontTx/>
              <a:buChar char="•"/>
            </a:pPr>
            <a:endParaRPr lang="zh-CN" altLang="en-US" sz="3200" b="1" dirty="0">
              <a:solidFill>
                <a:schemeClr val="accent2"/>
              </a:solidFill>
            </a:endParaRPr>
          </a:p>
          <a:p>
            <a:pPr marL="342900" indent="-342900" algn="l">
              <a:spcBef>
                <a:spcPct val="20000"/>
              </a:spcBef>
              <a:buFontTx/>
              <a:buChar char="•"/>
            </a:pPr>
            <a:r>
              <a:rPr lang="zh-CN" altLang="en-US" sz="3200" b="1" dirty="0">
                <a:solidFill>
                  <a:schemeClr val="accent2"/>
                </a:solidFill>
              </a:rPr>
              <a:t>那么，竽是一种乐器，你还知道那些乐器有眼儿的呢？</a:t>
            </a:r>
            <a:endParaRPr lang="zh-CN" altLang="en-US" sz="3200" b="1" dirty="0">
              <a:solidFill>
                <a:schemeClr val="accent2"/>
              </a:solidFill>
            </a:endParaRPr>
          </a:p>
          <a:p>
            <a:pPr marL="342900" indent="-342900" algn="l">
              <a:spcBef>
                <a:spcPct val="20000"/>
              </a:spcBef>
            </a:pPr>
            <a:endParaRPr lang="zh-CN" altLang="en-US" sz="3200" b="1" dirty="0">
              <a:solidFill>
                <a:schemeClr val="accent2"/>
              </a:solidFill>
            </a:endParaRPr>
          </a:p>
        </p:txBody>
      </p:sp>
    </p:spTree>
  </p:cSld>
  <p:clrMapOvr>
    <a:masterClrMapping/>
  </p:clrMapOvr>
  <p:transition>
    <p:checke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482" name="Picture 2"/>
          <p:cNvPicPr>
            <a:picLocks noChangeAspect="1" noChangeArrowheads="1"/>
          </p:cNvPicPr>
          <p:nvPr>
            <p:ph sz="half" idx="1"/>
          </p:nvPr>
        </p:nvPicPr>
        <p:blipFill>
          <a:blip r:embed="rId1"/>
          <a:srcRect/>
          <a:stretch>
            <a:fillRect/>
          </a:stretch>
        </p:blipFill>
        <p:spPr>
          <a:xfrm>
            <a:off x="971550" y="333375"/>
            <a:ext cx="2730500" cy="2536825"/>
          </a:xfrm>
          <a:noFill/>
        </p:spPr>
      </p:pic>
      <p:pic>
        <p:nvPicPr>
          <p:cNvPr id="20483" name="Picture 3" descr="寓言两则03"/>
          <p:cNvPicPr>
            <a:picLocks noChangeAspect="1" noChangeArrowheads="1"/>
          </p:cNvPicPr>
          <p:nvPr>
            <p:ph sz="half" idx="2"/>
          </p:nvPr>
        </p:nvPicPr>
        <p:blipFill>
          <a:blip r:embed="rId2" cstate="email"/>
          <a:srcRect/>
          <a:stretch>
            <a:fillRect/>
          </a:stretch>
        </p:blipFill>
        <p:spPr>
          <a:xfrm>
            <a:off x="5795963" y="549275"/>
            <a:ext cx="2444750" cy="1835150"/>
          </a:xfrm>
          <a:noFill/>
        </p:spPr>
      </p:pic>
      <p:sp>
        <p:nvSpPr>
          <p:cNvPr id="20484" name="Rectangle 4"/>
          <p:cNvSpPr>
            <a:spLocks noGrp="1" noChangeArrowheads="1"/>
          </p:cNvSpPr>
          <p:nvPr/>
        </p:nvSpPr>
        <p:spPr bwMode="auto">
          <a:xfrm>
            <a:off x="2052638" y="188913"/>
            <a:ext cx="316865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zh-CN" altLang="en-US" sz="4400" b="1">
                <a:solidFill>
                  <a:schemeClr val="tx2"/>
                </a:solidFill>
              </a:rPr>
              <a:t>箫</a:t>
            </a:r>
            <a:endParaRPr lang="zh-CN" altLang="en-US" sz="4400">
              <a:solidFill>
                <a:schemeClr val="tx2"/>
              </a:solidFill>
            </a:endParaRPr>
          </a:p>
        </p:txBody>
      </p:sp>
      <p:sp>
        <p:nvSpPr>
          <p:cNvPr id="20485" name="Rectangle 5"/>
          <p:cNvSpPr>
            <a:spLocks noGrp="1" noChangeArrowheads="1"/>
          </p:cNvSpPr>
          <p:nvPr/>
        </p:nvSpPr>
        <p:spPr bwMode="auto">
          <a:xfrm>
            <a:off x="5794375" y="2133600"/>
            <a:ext cx="3170238"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zh-CN" altLang="en-US" sz="4400" b="1">
                <a:solidFill>
                  <a:schemeClr val="tx2"/>
                </a:solidFill>
              </a:rPr>
              <a:t>埙（x</a:t>
            </a:r>
            <a:r>
              <a:rPr lang="zh-CN" altLang="en-US" sz="4400" b="1">
                <a:solidFill>
                  <a:schemeClr val="tx2"/>
                </a:solidFill>
                <a:sym typeface="Arial" panose="020B0604020202020204" pitchFamily="34" charset="0"/>
              </a:rPr>
              <a:t>ū</a:t>
            </a:r>
            <a:r>
              <a:rPr lang="zh-CN" altLang="en-US" sz="4400" b="1">
                <a:solidFill>
                  <a:schemeClr val="tx2"/>
                </a:solidFill>
              </a:rPr>
              <a:t>n）</a:t>
            </a:r>
            <a:endParaRPr lang="zh-CN" altLang="en-US" sz="4400" b="1">
              <a:solidFill>
                <a:schemeClr val="tx2"/>
              </a:solidFill>
            </a:endParaRPr>
          </a:p>
        </p:txBody>
      </p:sp>
      <p:pic>
        <p:nvPicPr>
          <p:cNvPr id="20486" name="Picture 6"/>
          <p:cNvPicPr>
            <a:picLocks noChangeAspect="1" noChangeArrowheads="1"/>
          </p:cNvPicPr>
          <p:nvPr/>
        </p:nvPicPr>
        <p:blipFill>
          <a:blip r:embed="rId3" cstate="email"/>
          <a:srcRect/>
          <a:stretch>
            <a:fillRect/>
          </a:stretch>
        </p:blipFill>
        <p:spPr bwMode="auto">
          <a:xfrm>
            <a:off x="788670" y="2618105"/>
            <a:ext cx="687388" cy="37068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0487" name="Rectangle 7"/>
          <p:cNvSpPr>
            <a:spLocks noGrp="1" noChangeArrowheads="1"/>
          </p:cNvSpPr>
          <p:nvPr/>
        </p:nvSpPr>
        <p:spPr bwMode="auto">
          <a:xfrm>
            <a:off x="1476375" y="5084763"/>
            <a:ext cx="1584325"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zh-CN" altLang="en-US" sz="4400" b="1">
                <a:solidFill>
                  <a:schemeClr val="tx2"/>
                </a:solidFill>
              </a:rPr>
              <a:t>竖笛</a:t>
            </a:r>
            <a:endParaRPr lang="zh-CN" altLang="en-US" sz="4400">
              <a:solidFill>
                <a:schemeClr val="tx2"/>
              </a:solidFill>
            </a:endParaRPr>
          </a:p>
        </p:txBody>
      </p:sp>
      <p:pic>
        <p:nvPicPr>
          <p:cNvPr id="20488" name="Picture 8"/>
          <p:cNvPicPr>
            <a:picLocks noChangeAspect="1" noChangeArrowheads="1"/>
          </p:cNvPicPr>
          <p:nvPr/>
        </p:nvPicPr>
        <p:blipFill>
          <a:blip r:embed="rId4" cstate="email"/>
          <a:srcRect/>
          <a:stretch>
            <a:fillRect/>
          </a:stretch>
        </p:blipFill>
        <p:spPr bwMode="auto">
          <a:xfrm>
            <a:off x="3348038" y="2997200"/>
            <a:ext cx="3786187" cy="34766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0489" name="Rectangle 9"/>
          <p:cNvSpPr>
            <a:spLocks noGrp="1" noChangeArrowheads="1"/>
          </p:cNvSpPr>
          <p:nvPr/>
        </p:nvSpPr>
        <p:spPr bwMode="auto">
          <a:xfrm>
            <a:off x="5580063" y="4654550"/>
            <a:ext cx="1584325"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zh-CN" altLang="en-US" sz="4400" b="1">
                <a:solidFill>
                  <a:schemeClr val="tx2"/>
                </a:solidFill>
              </a:rPr>
              <a:t>唢呐</a:t>
            </a:r>
            <a:endParaRPr lang="zh-CN" altLang="en-US" sz="4400">
              <a:solidFill>
                <a:schemeClr val="tx2"/>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4" name="Text Box 4"/>
          <p:cNvSpPr txBox="1">
            <a:spLocks noChangeArrowheads="1"/>
          </p:cNvSpPr>
          <p:nvPr/>
        </p:nvSpPr>
        <p:spPr bwMode="auto">
          <a:xfrm>
            <a:off x="250825" y="836712"/>
            <a:ext cx="8893175" cy="3113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kumimoji="1" lang="zh-CN" altLang="en-US" sz="3600" b="1" dirty="0">
                <a:solidFill>
                  <a:srgbClr val="FF0000"/>
                </a:solidFill>
                <a:ea typeface="黑体" panose="02010600030101010101" pitchFamily="49" charset="-122"/>
              </a:rPr>
              <a:t>词语花篮：</a:t>
            </a:r>
            <a:endParaRPr kumimoji="1" lang="zh-CN" altLang="en-US" sz="3600" b="1" dirty="0">
              <a:solidFill>
                <a:srgbClr val="FF0000"/>
              </a:solidFill>
              <a:ea typeface="黑体" panose="02010600030101010101" pitchFamily="49" charset="-122"/>
            </a:endParaRPr>
          </a:p>
          <a:p>
            <a:pPr algn="l">
              <a:spcBef>
                <a:spcPct val="50000"/>
              </a:spcBef>
            </a:pPr>
            <a:r>
              <a:rPr kumimoji="1" lang="zh-CN" altLang="en-US" sz="3600" b="1" dirty="0">
                <a:solidFill>
                  <a:srgbClr val="3333FF"/>
                </a:solidFill>
                <a:ea typeface="黑体" panose="02010600030101010101" pitchFamily="49" charset="-122"/>
              </a:rPr>
              <a:t>滥竽充数    </a:t>
            </a:r>
            <a:r>
              <a:rPr kumimoji="1" lang="zh-CN" altLang="en-US" sz="3600" b="1" dirty="0" smtClean="0">
                <a:solidFill>
                  <a:srgbClr val="3333FF"/>
                </a:solidFill>
                <a:ea typeface="黑体" panose="02010600030101010101" pitchFamily="49" charset="-122"/>
              </a:rPr>
              <a:t> 讲</a:t>
            </a:r>
            <a:r>
              <a:rPr kumimoji="1" lang="zh-CN" altLang="en-US" sz="3600" b="1" dirty="0">
                <a:solidFill>
                  <a:srgbClr val="3333FF"/>
                </a:solidFill>
                <a:ea typeface="黑体" panose="02010600030101010101" pitchFamily="49" charset="-122"/>
              </a:rPr>
              <a:t>排场     </a:t>
            </a:r>
            <a:r>
              <a:rPr kumimoji="1" lang="zh-CN" altLang="en-US" sz="3600" b="1" dirty="0" smtClean="0">
                <a:solidFill>
                  <a:srgbClr val="3333FF"/>
                </a:solidFill>
                <a:ea typeface="黑体" panose="02010600030101010101" pitchFamily="49" charset="-122"/>
              </a:rPr>
              <a:t>南</a:t>
            </a:r>
            <a:r>
              <a:rPr kumimoji="1" lang="zh-CN" altLang="en-US" sz="3600" b="1" dirty="0">
                <a:solidFill>
                  <a:srgbClr val="3333FF"/>
                </a:solidFill>
                <a:ea typeface="黑体" panose="02010600030101010101" pitchFamily="49" charset="-122"/>
              </a:rPr>
              <a:t>郭先生     </a:t>
            </a:r>
            <a:r>
              <a:rPr kumimoji="1" lang="zh-CN" altLang="en-US" sz="3600" b="1" dirty="0" smtClean="0">
                <a:solidFill>
                  <a:srgbClr val="3333FF"/>
                </a:solidFill>
                <a:ea typeface="黑体" panose="02010600030101010101" pitchFamily="49" charset="-122"/>
              </a:rPr>
              <a:t> </a:t>
            </a:r>
            <a:r>
              <a:rPr kumimoji="1" lang="zh-CN" altLang="en-US" sz="3600" b="1" dirty="0">
                <a:solidFill>
                  <a:srgbClr val="3333FF"/>
                </a:solidFill>
                <a:ea typeface="黑体" panose="02010600030101010101" pitchFamily="49" charset="-122"/>
              </a:rPr>
              <a:t>自称</a:t>
            </a:r>
            <a:endParaRPr kumimoji="1" lang="zh-CN" altLang="en-US" sz="3600" b="1" dirty="0">
              <a:solidFill>
                <a:srgbClr val="3333FF"/>
              </a:solidFill>
              <a:ea typeface="黑体" panose="02010600030101010101" pitchFamily="49" charset="-122"/>
            </a:endParaRPr>
          </a:p>
          <a:p>
            <a:pPr algn="l">
              <a:spcBef>
                <a:spcPct val="50000"/>
              </a:spcBef>
            </a:pPr>
            <a:r>
              <a:rPr kumimoji="1" lang="zh-CN" altLang="en-US" sz="3600" b="1" dirty="0">
                <a:solidFill>
                  <a:srgbClr val="3333FF"/>
                </a:solidFill>
                <a:ea typeface="黑体" panose="02010600030101010101" pitchFamily="49" charset="-122"/>
              </a:rPr>
              <a:t>技艺高超     </a:t>
            </a:r>
            <a:r>
              <a:rPr kumimoji="1" lang="zh-CN" altLang="en-US" sz="3600" b="1" dirty="0" smtClean="0">
                <a:solidFill>
                  <a:srgbClr val="3333FF"/>
                </a:solidFill>
                <a:ea typeface="黑体" panose="02010600030101010101" pitchFamily="49" charset="-122"/>
              </a:rPr>
              <a:t>待</a:t>
            </a:r>
            <a:r>
              <a:rPr kumimoji="1" lang="zh-CN" altLang="en-US" sz="3600" b="1" dirty="0">
                <a:solidFill>
                  <a:srgbClr val="3333FF"/>
                </a:solidFill>
                <a:ea typeface="黑体" panose="02010600030101010101" pitchFamily="49" charset="-122"/>
              </a:rPr>
              <a:t>遇       </a:t>
            </a:r>
            <a:r>
              <a:rPr kumimoji="1" lang="zh-CN" altLang="en-US" sz="3600" b="1" dirty="0" smtClean="0">
                <a:solidFill>
                  <a:srgbClr val="3333FF"/>
                </a:solidFill>
                <a:ea typeface="黑体" panose="02010600030101010101" pitchFamily="49" charset="-122"/>
              </a:rPr>
              <a:t>腮</a:t>
            </a:r>
            <a:r>
              <a:rPr kumimoji="1" lang="zh-CN" altLang="en-US" sz="3600" b="1" dirty="0">
                <a:solidFill>
                  <a:srgbClr val="3333FF"/>
                </a:solidFill>
                <a:ea typeface="黑体" panose="02010600030101010101" pitchFamily="49" charset="-122"/>
              </a:rPr>
              <a:t>帮        装腔作势</a:t>
            </a:r>
            <a:endParaRPr kumimoji="1" lang="zh-CN" altLang="en-US" sz="3600" b="1" dirty="0">
              <a:solidFill>
                <a:srgbClr val="3333FF"/>
              </a:solidFill>
              <a:ea typeface="黑体" panose="02010600030101010101" pitchFamily="49" charset="-122"/>
            </a:endParaRPr>
          </a:p>
          <a:p>
            <a:pPr algn="l">
              <a:spcBef>
                <a:spcPct val="50000"/>
              </a:spcBef>
            </a:pPr>
            <a:r>
              <a:rPr kumimoji="1" lang="zh-CN" altLang="en-US" sz="3600" b="1" dirty="0">
                <a:solidFill>
                  <a:srgbClr val="3333FF"/>
                </a:solidFill>
                <a:ea typeface="黑体" panose="02010600030101010101" pitchFamily="49" charset="-122"/>
              </a:rPr>
              <a:t>充数        齐湣王        继承        爱好        </a:t>
            </a:r>
            <a:endParaRPr kumimoji="1" lang="zh-CN" altLang="en-US" sz="3600" b="1" dirty="0">
              <a:solidFill>
                <a:srgbClr val="3333FF"/>
              </a:solidFill>
              <a:ea typeface="黑体" panose="02010600030101010101" pitchFamily="49"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643120" y="2593980"/>
            <a:ext cx="735006" cy="241289"/>
          </a:xfrm>
          <a:prstGeom prst="rect">
            <a:avLst/>
          </a:prstGeom>
          <a:noFill/>
          <a:ln w="25400" cap="flat" cmpd="sng" algn="ctr">
            <a:no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PPT</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模板：</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www.1ppt.com/moban/                  PPT</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素材：</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www.1ppt.com/sucai/</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PPT</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背景：</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www.1ppt.com/beijing/                   PPT</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图表：</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www.1ppt.com/tubiao/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PPT</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下载：</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www.1ppt.com/xiazai/                     PPT</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教程： </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www.1ppt.com/powerpoint/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资料下载：</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www.1ppt.com/ziliao/                   </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范文下载：</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www.1ppt.com/fanwen/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试卷下载：</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www.1ppt.com/shiti/                     </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教案下载：</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www.1ppt.com/jiaoan/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PPT</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论坛：</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www.1ppt.cn                                     PPT</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语文课件：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www.1ppt.com/kejian/yuwen/    </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数学课件：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www.1ppt.com/kejian/shuxue/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英语课件：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www.1ppt.com/kejian/yingyu/    </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美术课件：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www.1ppt.com/kejian/meishu/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科学课件：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www.1ppt.com/kejian/kexue/     </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物理课件：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www.1ppt.com/kejian/wuli/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化学课件：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www.1ppt.com/kejian/huaxue/  </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生物课件：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www.1ppt.com/kejian/shengwu/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地理课件：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www.1ppt.com/kejian/dili/          </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历史课件：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www.1ppt.com/kejian/lishi/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35843" name="Text Box 3"/>
          <p:cNvSpPr txBox="1">
            <a:spLocks noChangeArrowheads="1"/>
          </p:cNvSpPr>
          <p:nvPr/>
        </p:nvSpPr>
        <p:spPr bwMode="auto">
          <a:xfrm>
            <a:off x="0" y="1125538"/>
            <a:ext cx="8893175"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kumimoji="1" lang="zh-CN" altLang="en-US" sz="3600" b="1" dirty="0">
                <a:solidFill>
                  <a:srgbClr val="008000"/>
                </a:solidFill>
                <a:ea typeface="黑体" panose="02010600030101010101" pitchFamily="49" charset="-122"/>
              </a:rPr>
              <a:t>       寓言讲的是一个什么故事？</a:t>
            </a:r>
            <a:endParaRPr kumimoji="1" lang="zh-CN" altLang="en-US" sz="3600" b="1" dirty="0">
              <a:solidFill>
                <a:srgbClr val="008000"/>
              </a:solidFill>
              <a:ea typeface="黑体" panose="02010600030101010101" pitchFamily="49" charset="-122"/>
            </a:endParaRPr>
          </a:p>
        </p:txBody>
      </p:sp>
      <p:pic>
        <p:nvPicPr>
          <p:cNvPr id="35844" name="Picture 4" descr="图15"/>
          <p:cNvPicPr>
            <a:picLocks noChangeAspect="1" noChangeArrowheads="1"/>
          </p:cNvPicPr>
          <p:nvPr/>
        </p:nvPicPr>
        <p:blipFill>
          <a:blip r:embed="rId1"/>
          <a:srcRect/>
          <a:stretch>
            <a:fillRect/>
          </a:stretch>
        </p:blipFill>
        <p:spPr bwMode="auto">
          <a:xfrm>
            <a:off x="250825" y="404813"/>
            <a:ext cx="3095625" cy="635000"/>
          </a:xfrm>
          <a:prstGeom prst="rect">
            <a:avLst/>
          </a:prstGeom>
          <a:noFill/>
          <a:extLst>
            <a:ext uri="{909E8E84-426E-40DD-AFC4-6F175D3DCCD1}">
              <a14:hiddenFill xmlns:a14="http://schemas.microsoft.com/office/drawing/2010/main">
                <a:solidFill>
                  <a:srgbClr val="FFFFFF"/>
                </a:solidFill>
              </a14:hiddenFill>
            </a:ext>
          </a:extLst>
        </p:spPr>
      </p:pic>
      <p:sp>
        <p:nvSpPr>
          <p:cNvPr id="35845" name="Text Box 5"/>
          <p:cNvSpPr txBox="1">
            <a:spLocks noChangeArrowheads="1"/>
          </p:cNvSpPr>
          <p:nvPr/>
        </p:nvSpPr>
        <p:spPr bwMode="auto">
          <a:xfrm>
            <a:off x="0" y="1844675"/>
            <a:ext cx="8893175" cy="173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kumimoji="1" lang="zh-CN" altLang="en-US" sz="3600" b="1" dirty="0">
                <a:solidFill>
                  <a:srgbClr val="000000"/>
                </a:solidFill>
                <a:ea typeface="黑体" panose="02010600030101010101" pitchFamily="49" charset="-122"/>
              </a:rPr>
              <a:t>       </a:t>
            </a:r>
            <a:r>
              <a:rPr kumimoji="1" lang="en-US" altLang="zh-CN" sz="3600" b="1" dirty="0">
                <a:solidFill>
                  <a:srgbClr val="990099"/>
                </a:solidFill>
                <a:ea typeface="黑体" panose="02010600030101010101" pitchFamily="49" charset="-122"/>
              </a:rPr>
              <a:t>《</a:t>
            </a:r>
            <a:r>
              <a:rPr kumimoji="1" lang="zh-CN" altLang="en-US" sz="3600" b="1" dirty="0">
                <a:solidFill>
                  <a:srgbClr val="990099"/>
                </a:solidFill>
                <a:ea typeface="黑体" panose="02010600030101010101" pitchFamily="49" charset="-122"/>
              </a:rPr>
              <a:t>滥竽充数</a:t>
            </a:r>
            <a:r>
              <a:rPr kumimoji="1" lang="en-US" altLang="zh-CN" sz="3600" b="1" dirty="0">
                <a:solidFill>
                  <a:srgbClr val="990099"/>
                </a:solidFill>
                <a:ea typeface="黑体" panose="02010600030101010101" pitchFamily="49" charset="-122"/>
              </a:rPr>
              <a:t>》</a:t>
            </a:r>
            <a:r>
              <a:rPr kumimoji="1" lang="zh-CN" altLang="en-US" sz="3600" b="1" dirty="0">
                <a:solidFill>
                  <a:srgbClr val="990099"/>
                </a:solidFill>
                <a:ea typeface="黑体" panose="02010600030101010101" pitchFamily="49" charset="-122"/>
              </a:rPr>
              <a:t>讲的是战国时候，南郭先生不会吹竽却混在乐队里充数，后来混不下去，只好偷偷溜走了。</a:t>
            </a:r>
            <a:endParaRPr kumimoji="1" lang="zh-CN" altLang="en-US" sz="3600" b="1" dirty="0">
              <a:solidFill>
                <a:srgbClr val="990099"/>
              </a:solidFill>
              <a:ea typeface="黑体" panose="02010600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58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5"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endParaRPr lang="zh-CN" altLang="en-US"/>
          </a:p>
        </p:txBody>
      </p:sp>
      <p:pic>
        <p:nvPicPr>
          <p:cNvPr id="14339" name="Picture 3" descr="PM_020"/>
          <p:cNvPicPr>
            <a:picLocks noChangeAspect="1" noChangeArrowheads="1"/>
          </p:cNvPicPr>
          <p:nvPr/>
        </p:nvPicPr>
        <p:blipFill>
          <a:blip r:embed="rId1" cstate="email"/>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4340" name="Text Box 4"/>
          <p:cNvSpPr txBox="1">
            <a:spLocks noChangeArrowheads="1"/>
          </p:cNvSpPr>
          <p:nvPr/>
        </p:nvSpPr>
        <p:spPr bwMode="auto">
          <a:xfrm>
            <a:off x="2555875" y="1484313"/>
            <a:ext cx="6480175"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r>
              <a:rPr lang="zh-CN" altLang="en-US" sz="4400" b="1"/>
              <a:t>滥竽充数说的是谁呢？</a:t>
            </a:r>
            <a:endParaRPr lang="zh-CN" altLang="en-US" sz="4400" b="1"/>
          </a:p>
        </p:txBody>
      </p:sp>
      <p:sp>
        <p:nvSpPr>
          <p:cNvPr id="14341" name="Text Box 5"/>
          <p:cNvSpPr txBox="1">
            <a:spLocks noChangeArrowheads="1"/>
          </p:cNvSpPr>
          <p:nvPr/>
        </p:nvSpPr>
        <p:spPr bwMode="auto">
          <a:xfrm>
            <a:off x="2555875" y="2565400"/>
            <a:ext cx="5616575"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zh-CN" altLang="en-US" sz="5400" b="1">
                <a:solidFill>
                  <a:srgbClr val="FF33CC"/>
                </a:solidFill>
              </a:rPr>
              <a:t>南郭先生</a:t>
            </a:r>
            <a:endParaRPr lang="zh-CN" altLang="en-US" sz="5400" b="1">
              <a:solidFill>
                <a:srgbClr val="FF33CC"/>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4341"/>
                                        </p:tgtEl>
                                        <p:attrNameLst>
                                          <p:attrName>style.visibility</p:attrName>
                                        </p:attrNameLst>
                                      </p:cBhvr>
                                      <p:to>
                                        <p:strVal val="visible"/>
                                      </p:to>
                                    </p:set>
                                    <p:anim calcmode="lin" valueType="num">
                                      <p:cBhvr additive="base">
                                        <p:cTn id="7" dur="500" fill="hold"/>
                                        <p:tgtEl>
                                          <p:spTgt spid="14341"/>
                                        </p:tgtEl>
                                        <p:attrNameLst>
                                          <p:attrName>ppt_x</p:attrName>
                                        </p:attrNameLst>
                                      </p:cBhvr>
                                      <p:tavLst>
                                        <p:tav tm="0">
                                          <p:val>
                                            <p:strVal val="0-#ppt_w/2"/>
                                          </p:val>
                                        </p:tav>
                                        <p:tav tm="100000">
                                          <p:val>
                                            <p:strVal val="#ppt_x"/>
                                          </p:val>
                                        </p:tav>
                                      </p:tavLst>
                                    </p:anim>
                                    <p:anim calcmode="lin" valueType="num">
                                      <p:cBhvr additive="base">
                                        <p:cTn id="8" dur="500" fill="hold"/>
                                        <p:tgtEl>
                                          <p:spTgt spid="143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1"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endParaRPr lang="zh-CN" altLang="en-US"/>
          </a:p>
        </p:txBody>
      </p:sp>
      <p:pic>
        <p:nvPicPr>
          <p:cNvPr id="15363" name="Picture 3" descr="PM_020"/>
          <p:cNvPicPr>
            <a:picLocks noChangeAspect="1" noChangeArrowheads="1"/>
          </p:cNvPicPr>
          <p:nvPr/>
        </p:nvPicPr>
        <p:blipFill>
          <a:blip r:embed="rId1" cstate="email"/>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5364" name="Text Box 4"/>
          <p:cNvSpPr txBox="1">
            <a:spLocks noChangeArrowheads="1"/>
          </p:cNvSpPr>
          <p:nvPr/>
        </p:nvSpPr>
        <p:spPr bwMode="auto">
          <a:xfrm>
            <a:off x="2339975" y="1773238"/>
            <a:ext cx="6480175"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r>
              <a:rPr lang="zh-CN" altLang="en-US" sz="3200" b="1" dirty="0"/>
              <a:t>假如老师姓郭，你们说老师跟南郭先生有没有亲戚关系啊？</a:t>
            </a:r>
            <a:endParaRPr lang="zh-CN" altLang="en-US" sz="3200" b="1" dirty="0"/>
          </a:p>
        </p:txBody>
      </p:sp>
      <p:sp>
        <p:nvSpPr>
          <p:cNvPr id="15365" name="Text Box 5"/>
          <p:cNvSpPr txBox="1">
            <a:spLocks noChangeArrowheads="1"/>
          </p:cNvSpPr>
          <p:nvPr/>
        </p:nvSpPr>
        <p:spPr bwMode="auto">
          <a:xfrm>
            <a:off x="2339975" y="3213100"/>
            <a:ext cx="6408738" cy="1189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zh-CN" altLang="en-US" sz="3600" b="1" dirty="0">
                <a:solidFill>
                  <a:srgbClr val="FF33CC"/>
                </a:solidFill>
              </a:rPr>
              <a:t>没有，南郭它是一个复姓，你还知道哪些复姓？</a:t>
            </a:r>
            <a:endParaRPr lang="zh-CN" altLang="en-US" sz="3600" b="1" dirty="0">
              <a:solidFill>
                <a:srgbClr val="FF33CC"/>
              </a:solidFill>
            </a:endParaRPr>
          </a:p>
        </p:txBody>
      </p:sp>
      <p:sp>
        <p:nvSpPr>
          <p:cNvPr id="15366" name="Text Box 6"/>
          <p:cNvSpPr txBox="1">
            <a:spLocks noChangeArrowheads="1"/>
          </p:cNvSpPr>
          <p:nvPr/>
        </p:nvSpPr>
        <p:spPr bwMode="auto">
          <a:xfrm>
            <a:off x="1403350" y="4533900"/>
            <a:ext cx="7345363"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zh-CN" altLang="en-US" sz="3600" b="1" dirty="0">
                <a:solidFill>
                  <a:srgbClr val="3333FF"/>
                </a:solidFill>
              </a:rPr>
              <a:t>欧阳  夏侯  诸葛  东方（朔）……  </a:t>
            </a:r>
            <a:endParaRPr lang="zh-CN" altLang="en-US" sz="3600" b="1" dirty="0">
              <a:solidFill>
                <a:srgbClr val="3333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5365"/>
                                        </p:tgtEl>
                                        <p:attrNameLst>
                                          <p:attrName>style.visibility</p:attrName>
                                        </p:attrNameLst>
                                      </p:cBhvr>
                                      <p:to>
                                        <p:strVal val="visible"/>
                                      </p:to>
                                    </p:set>
                                    <p:anim calcmode="lin" valueType="num">
                                      <p:cBhvr additive="base">
                                        <p:cTn id="7" dur="500" fill="hold"/>
                                        <p:tgtEl>
                                          <p:spTgt spid="15365"/>
                                        </p:tgtEl>
                                        <p:attrNameLst>
                                          <p:attrName>ppt_x</p:attrName>
                                        </p:attrNameLst>
                                      </p:cBhvr>
                                      <p:tavLst>
                                        <p:tav tm="0">
                                          <p:val>
                                            <p:strVal val="0-#ppt_w/2"/>
                                          </p:val>
                                        </p:tav>
                                        <p:tav tm="100000">
                                          <p:val>
                                            <p:strVal val="#ppt_x"/>
                                          </p:val>
                                        </p:tav>
                                      </p:tavLst>
                                    </p:anim>
                                    <p:anim calcmode="lin" valueType="num">
                                      <p:cBhvr additive="base">
                                        <p:cTn id="8" dur="500" fill="hold"/>
                                        <p:tgtEl>
                                          <p:spTgt spid="1536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5366"/>
                                        </p:tgtEl>
                                        <p:attrNameLst>
                                          <p:attrName>style.visibility</p:attrName>
                                        </p:attrNameLst>
                                      </p:cBhvr>
                                      <p:to>
                                        <p:strVal val="visible"/>
                                      </p:to>
                                    </p:set>
                                    <p:anim calcmode="lin" valueType="num">
                                      <p:cBhvr additive="base">
                                        <p:cTn id="13" dur="500" fill="hold"/>
                                        <p:tgtEl>
                                          <p:spTgt spid="15366"/>
                                        </p:tgtEl>
                                        <p:attrNameLst>
                                          <p:attrName>ppt_x</p:attrName>
                                        </p:attrNameLst>
                                      </p:cBhvr>
                                      <p:tavLst>
                                        <p:tav tm="0">
                                          <p:val>
                                            <p:strVal val="0-#ppt_w/2"/>
                                          </p:val>
                                        </p:tav>
                                        <p:tav tm="100000">
                                          <p:val>
                                            <p:strVal val="#ppt_x"/>
                                          </p:val>
                                        </p:tav>
                                      </p:tavLst>
                                    </p:anim>
                                    <p:anim calcmode="lin" valueType="num">
                                      <p:cBhvr additive="base">
                                        <p:cTn id="14" dur="500" fill="hold"/>
                                        <p:tgtEl>
                                          <p:spTgt spid="1536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5" grpId="0" autoUpdateAnimBg="0"/>
      <p:bldP spid="15366"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6386" name="Picture 2" descr="1213307185"/>
          <p:cNvPicPr>
            <a:picLocks noChangeAspect="1" noChangeArrowheads="1"/>
          </p:cNvPicPr>
          <p:nvPr/>
        </p:nvPicPr>
        <p:blipFill>
          <a:blip r:embed="rId1"/>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7" name="Rectangle 3"/>
          <p:cNvSpPr>
            <a:spLocks noChangeArrowheads="1"/>
          </p:cNvSpPr>
          <p:nvPr/>
        </p:nvSpPr>
        <p:spPr bwMode="auto">
          <a:xfrm>
            <a:off x="5105400" y="2654300"/>
            <a:ext cx="184150" cy="339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lnSpc>
                <a:spcPct val="90000"/>
              </a:lnSpc>
              <a:spcBef>
                <a:spcPct val="20000"/>
              </a:spcBef>
            </a:pPr>
            <a:endParaRPr lang="zh-CN" altLang="en-US">
              <a:solidFill>
                <a:srgbClr val="0099FF"/>
              </a:solidFill>
            </a:endParaRPr>
          </a:p>
        </p:txBody>
      </p:sp>
      <p:sp>
        <p:nvSpPr>
          <p:cNvPr id="16388" name="WordArt 4"/>
          <p:cNvSpPr>
            <a:spLocks noChangeArrowheads="1" noChangeShapeType="1"/>
          </p:cNvSpPr>
          <p:nvPr/>
        </p:nvSpPr>
        <p:spPr bwMode="auto">
          <a:xfrm rot="5400000">
            <a:off x="38100" y="2705100"/>
            <a:ext cx="2743200" cy="1295400"/>
          </a:xfrm>
          <a:prstGeom prst="rect">
            <a:avLst/>
          </a:prstGeom>
        </p:spPr>
        <p:txBody>
          <a:bodyPr vert="eaVert" wrap="none" fromWordArt="1">
            <a:prstTxWarp prst="textPlain">
              <a:avLst>
                <a:gd name="adj" fmla="val 50000"/>
              </a:avLst>
            </a:prstTxWarp>
          </a:bodyPr>
          <a:lstStyle/>
          <a:p>
            <a:pPr fontAlgn="auto"/>
            <a:r>
              <a:rPr lang="zh-CN" altLang="en-US" sz="7200" b="1" i="1" dirty="0">
                <a:ln w="9525">
                  <a:solidFill>
                    <a:srgbClr val="800000"/>
                  </a:solidFill>
                  <a:round/>
                </a:ln>
                <a:solidFill>
                  <a:srgbClr val="800000"/>
                </a:solidFill>
                <a:effectLst>
                  <a:outerShdw dist="35921" dir="2700000" algn="ctr" rotWithShape="0">
                    <a:srgbClr val="B2B2B2">
                      <a:alpha val="78000"/>
                    </a:srgbClr>
                  </a:outerShdw>
                </a:effectLst>
                <a:latin typeface="黑体" panose="02010600030101010101" pitchFamily="49" charset="-122"/>
                <a:ea typeface="黑体" panose="02010600030101010101" pitchFamily="49" charset="-122"/>
              </a:rPr>
              <a:t>想一想</a:t>
            </a:r>
            <a:endParaRPr lang="zh-CN" altLang="en-US" sz="7200" b="1" i="1" dirty="0">
              <a:ln w="9525">
                <a:solidFill>
                  <a:srgbClr val="800000"/>
                </a:solidFill>
                <a:round/>
              </a:ln>
              <a:solidFill>
                <a:srgbClr val="800000"/>
              </a:solidFill>
              <a:effectLst>
                <a:outerShdw dist="35921" dir="2700000" algn="ctr" rotWithShape="0">
                  <a:srgbClr val="B2B2B2">
                    <a:alpha val="78000"/>
                  </a:srgbClr>
                </a:outerShdw>
              </a:effectLst>
              <a:latin typeface="黑体" panose="02010600030101010101" pitchFamily="49" charset="-122"/>
              <a:ea typeface="黑体" panose="02010600030101010101" pitchFamily="49" charset="-122"/>
            </a:endParaRPr>
          </a:p>
        </p:txBody>
      </p:sp>
      <p:sp>
        <p:nvSpPr>
          <p:cNvPr id="16389" name="Rectangle 5"/>
          <p:cNvSpPr>
            <a:spLocks noChangeArrowheads="1"/>
          </p:cNvSpPr>
          <p:nvPr/>
        </p:nvSpPr>
        <p:spPr bwMode="auto">
          <a:xfrm>
            <a:off x="2514600" y="1654175"/>
            <a:ext cx="4419600" cy="3606800"/>
          </a:xfrm>
          <a:prstGeom prst="rect">
            <a:avLst/>
          </a:prstGeom>
          <a:noFill/>
          <a:ln w="9525">
            <a:solidFill>
              <a:schemeClr val="hlink"/>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l">
              <a:lnSpc>
                <a:spcPct val="120000"/>
              </a:lnSpc>
            </a:pPr>
            <a:r>
              <a:rPr lang="en-US" altLang="zh-CN" sz="3200" b="1" dirty="0">
                <a:solidFill>
                  <a:srgbClr val="3333FF"/>
                </a:solidFill>
              </a:rPr>
              <a:t>1</a:t>
            </a:r>
            <a:r>
              <a:rPr lang="zh-CN" altLang="en-US" sz="3200" b="1" dirty="0">
                <a:solidFill>
                  <a:srgbClr val="3333FF"/>
                </a:solidFill>
              </a:rPr>
              <a:t>、南郭先生滥竽充数的原因是什么？</a:t>
            </a:r>
            <a:endParaRPr lang="zh-CN" altLang="en-US" sz="3200" b="1" dirty="0">
              <a:solidFill>
                <a:srgbClr val="3333FF"/>
              </a:solidFill>
            </a:endParaRPr>
          </a:p>
          <a:p>
            <a:pPr algn="l">
              <a:lnSpc>
                <a:spcPct val="120000"/>
              </a:lnSpc>
            </a:pPr>
            <a:r>
              <a:rPr lang="en-US" altLang="zh-CN" sz="3200" b="1" dirty="0">
                <a:solidFill>
                  <a:srgbClr val="3333FF"/>
                </a:solidFill>
              </a:rPr>
              <a:t>2</a:t>
            </a:r>
            <a:r>
              <a:rPr lang="zh-CN" altLang="en-US" sz="3200" b="1" dirty="0">
                <a:solidFill>
                  <a:srgbClr val="3333FF"/>
                </a:solidFill>
              </a:rPr>
              <a:t>、他是怎样假装会吹竽的？</a:t>
            </a:r>
            <a:endParaRPr lang="zh-CN" altLang="en-US" sz="3200" b="1" dirty="0">
              <a:solidFill>
                <a:srgbClr val="3333FF"/>
              </a:solidFill>
            </a:endParaRPr>
          </a:p>
          <a:p>
            <a:pPr algn="l">
              <a:lnSpc>
                <a:spcPct val="120000"/>
              </a:lnSpc>
            </a:pPr>
            <a:r>
              <a:rPr lang="en-US" altLang="zh-CN" sz="3200" b="1" dirty="0">
                <a:solidFill>
                  <a:srgbClr val="3333FF"/>
                </a:solidFill>
              </a:rPr>
              <a:t>3</a:t>
            </a:r>
            <a:r>
              <a:rPr lang="zh-CN" altLang="en-US" sz="3200" b="1" dirty="0">
                <a:solidFill>
                  <a:srgbClr val="3333FF"/>
                </a:solidFill>
              </a:rPr>
              <a:t>、他滥竽充数的结果怎么样？</a:t>
            </a:r>
            <a:endParaRPr lang="zh-CN" altLang="en-US" sz="3200" b="1" dirty="0">
              <a:solidFill>
                <a:srgbClr val="3333FF"/>
              </a:solidFill>
            </a:endParaRPr>
          </a:p>
        </p:txBody>
      </p:sp>
      <p:sp>
        <p:nvSpPr>
          <p:cNvPr id="16390" name="Text Box 6"/>
          <p:cNvSpPr txBox="1">
            <a:spLocks noChangeArrowheads="1"/>
          </p:cNvSpPr>
          <p:nvPr/>
        </p:nvSpPr>
        <p:spPr bwMode="auto">
          <a:xfrm>
            <a:off x="2484438" y="620713"/>
            <a:ext cx="22225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r>
              <a:rPr lang="zh-CN" altLang="en-US" sz="4000" b="1" dirty="0">
                <a:solidFill>
                  <a:srgbClr val="FF0000"/>
                </a:solidFill>
              </a:rPr>
              <a:t>再读课文</a:t>
            </a:r>
            <a:endParaRPr lang="zh-CN" altLang="en-US" sz="4000" b="1" dirty="0">
              <a:solidFill>
                <a:srgbClr val="FF0000"/>
              </a:solidFill>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www.youyi100.com">
  <a:themeElements>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默认设计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none" lIns="91440" tIns="45720" rIns="91440" bIns="45720" numCol="1" anchor="ctr"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zh-CN"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none" lIns="91440" tIns="45720" rIns="91440" bIns="45720" numCol="1" anchor="ctr"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zh-CN"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第一PPT模板网-WWW.1PPT.COM ">
  <a:themeElements>
    <a:clrScheme name="默认设计模板_2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_2">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none" lIns="91440" tIns="45720" rIns="91440" bIns="45720" numCol="1" anchor="ctr"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zh-CN"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none" lIns="91440" tIns="45720" rIns="91440" bIns="45720" numCol="1" anchor="ctr"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zh-CN"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lnDef>
  </a:objectDefaults>
  <a:extraClrSchemeLst>
    <a:extraClrScheme>
      <a:clrScheme name="默认设计模板_2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_2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_2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_2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_2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_2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_2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_2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_2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_2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_2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_2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2676</Words>
  <Application>WPS 演示</Application>
  <PresentationFormat>全屏显示(4:3)</PresentationFormat>
  <Paragraphs>146</Paragraphs>
  <Slides>22</Slides>
  <Notes>2</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22</vt:i4>
      </vt:variant>
    </vt:vector>
  </HeadingPairs>
  <TitlesOfParts>
    <vt:vector size="33" baseType="lpstr">
      <vt:lpstr>Arial</vt:lpstr>
      <vt:lpstr>宋体</vt:lpstr>
      <vt:lpstr>Wingdings</vt:lpstr>
      <vt:lpstr>Times New Roman</vt:lpstr>
      <vt:lpstr>黑体</vt:lpstr>
      <vt:lpstr>汉仪中宋简</vt:lpstr>
      <vt:lpstr>Calibri</vt:lpstr>
      <vt:lpstr>微软雅黑</vt:lpstr>
      <vt:lpstr>Arial Unicode MS</vt:lpstr>
      <vt:lpstr>www.youyi100.com</vt:lpstr>
      <vt:lpstr>第一PPT模板网-WWW.1PPT.COM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Administrator</cp:lastModifiedBy>
  <cp:revision>2</cp:revision>
  <dcterms:created xsi:type="dcterms:W3CDTF">2017-06-05T10:03:00Z</dcterms:created>
  <dcterms:modified xsi:type="dcterms:W3CDTF">2018-05-18T08:47:56Z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2052-10.1.0.7346</vt:lpwstr>
  </property>
</Properties>
</file>