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97" r:id="rId3"/>
    <p:sldId id="298" r:id="rId4"/>
    <p:sldId id="299" r:id="rId5"/>
    <p:sldId id="300" r:id="rId6"/>
    <p:sldId id="256" r:id="rId7"/>
    <p:sldId id="257" r:id="rId8"/>
    <p:sldId id="258" r:id="rId10"/>
    <p:sldId id="261" r:id="rId11"/>
    <p:sldId id="292" r:id="rId12"/>
    <p:sldId id="267" r:id="rId13"/>
    <p:sldId id="268" r:id="rId14"/>
    <p:sldId id="293" r:id="rId15"/>
    <p:sldId id="287" r:id="rId16"/>
    <p:sldId id="271" r:id="rId17"/>
    <p:sldId id="273" r:id="rId18"/>
    <p:sldId id="276" r:id="rId19"/>
    <p:sldId id="272" r:id="rId20"/>
    <p:sldId id="278" r:id="rId21"/>
    <p:sldId id="279" r:id="rId22"/>
    <p:sldId id="280" r:id="rId23"/>
    <p:sldId id="281" r:id="rId24"/>
    <p:sldId id="282" r:id="rId25"/>
    <p:sldId id="294" r:id="rId26"/>
    <p:sldId id="283" r:id="rId27"/>
    <p:sldId id="295" r:id="rId28"/>
    <p:sldId id="296" r:id="rId29"/>
    <p:sldId id="301" r:id="rId30"/>
  </p:sldIdLst>
  <p:sldSz cx="9144000" cy="6858000" type="screen4x3"/>
  <p:notesSz cx="6858000" cy="9144000"/>
  <p:defaultTextStyle>
    <a:defPPr>
      <a:defRPr lang="zh-CN"/>
    </a:defPPr>
    <a:lvl1pPr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21B04"/>
    <a:srgbClr val="9F0517"/>
    <a:srgbClr val="FF0000"/>
    <a:srgbClr val="FF0066"/>
    <a:srgbClr val="FF3300"/>
    <a:srgbClr val="000000"/>
    <a:srgbClr val="9A0A30"/>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autoAdjust="0"/>
    <p:restoredTop sz="94648" autoAdjust="0"/>
  </p:normalViewPr>
  <p:slideViewPr>
    <p:cSldViewPr>
      <p:cViewPr varScale="1">
        <p:scale>
          <a:sx n="106" d="100"/>
          <a:sy n="106" d="100"/>
        </p:scale>
        <p:origin x="-11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8" d="100"/>
        <a:sy n="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E4FDE7-95D9-46C1-BEAD-D6859B67808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36F94C-2405-4C20-AE5E-E5997BE425A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E736F94C-2405-4C20-AE5E-E5997BE425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1" fmla="*/ 0 w 9144000"/>
                <a:gd name="connsiteY0-2" fmla="*/ 1270659 h 1330035"/>
                <a:gd name="connsiteX1-3" fmla="*/ 1674420 w 9144000"/>
                <a:gd name="connsiteY1-4" fmla="*/ 1318160 h 1330035"/>
                <a:gd name="connsiteX2-5" fmla="*/ 4120737 w 9144000"/>
                <a:gd name="connsiteY2-6" fmla="*/ 1199407 h 1330035"/>
                <a:gd name="connsiteX3-7" fmla="*/ 7172696 w 9144000"/>
                <a:gd name="connsiteY3-8" fmla="*/ 760020 h 1330035"/>
                <a:gd name="connsiteX4-9" fmla="*/ 9144000 w 9144000"/>
                <a:gd name="connsiteY4-10" fmla="*/ 0 h 1330035"/>
                <a:gd name="connsiteX0-11" fmla="*/ 0 w 9144000"/>
                <a:gd name="connsiteY0-12" fmla="*/ 1270659 h 1330035"/>
                <a:gd name="connsiteX1-13" fmla="*/ 1674420 w 9144000"/>
                <a:gd name="connsiteY1-14" fmla="*/ 1318160 h 1330035"/>
                <a:gd name="connsiteX2-15" fmla="*/ 4120737 w 9144000"/>
                <a:gd name="connsiteY2-16" fmla="*/ 1199407 h 1330035"/>
                <a:gd name="connsiteX3-17" fmla="*/ 7172696 w 9144000"/>
                <a:gd name="connsiteY3-18" fmla="*/ 760020 h 1330035"/>
                <a:gd name="connsiteX4-19" fmla="*/ 9144000 w 9144000"/>
                <a:gd name="connsiteY4-20" fmla="*/ 0 h 1330035"/>
                <a:gd name="connsiteX0-21" fmla="*/ 0 w 9144000"/>
                <a:gd name="connsiteY0-22" fmla="*/ 1270659 h 1330035"/>
                <a:gd name="connsiteX1-23" fmla="*/ 1674420 w 9144000"/>
                <a:gd name="connsiteY1-24" fmla="*/ 1318160 h 1330035"/>
                <a:gd name="connsiteX2-25" fmla="*/ 4120737 w 9144000"/>
                <a:gd name="connsiteY2-26" fmla="*/ 1199407 h 1330035"/>
                <a:gd name="connsiteX3-27" fmla="*/ 7172696 w 9144000"/>
                <a:gd name="connsiteY3-28" fmla="*/ 760020 h 1330035"/>
                <a:gd name="connsiteX4-29" fmla="*/ 9144000 w 9144000"/>
                <a:gd name="connsiteY4-30" fmla="*/ 0 h 1330035"/>
                <a:gd name="connsiteX0-31" fmla="*/ 0 w 9144000"/>
                <a:gd name="connsiteY0-32" fmla="*/ 1116279 h 1175655"/>
                <a:gd name="connsiteX1-33" fmla="*/ 1674420 w 9144000"/>
                <a:gd name="connsiteY1-34" fmla="*/ 1163780 h 1175655"/>
                <a:gd name="connsiteX2-35" fmla="*/ 4120737 w 9144000"/>
                <a:gd name="connsiteY2-36" fmla="*/ 1045027 h 1175655"/>
                <a:gd name="connsiteX3-37" fmla="*/ 7172696 w 9144000"/>
                <a:gd name="connsiteY3-38" fmla="*/ 605640 h 1175655"/>
                <a:gd name="connsiteX4-39" fmla="*/ 9144000 w 9144000"/>
                <a:gd name="connsiteY4-40" fmla="*/ 0 h 11756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261499"/>
                <a:gd name="connsiteY0-2" fmla="*/ 105098 h 1388236"/>
                <a:gd name="connsiteX1-3" fmla="*/ 56357 w 1261499"/>
                <a:gd name="connsiteY1-4" fmla="*/ 0 h 1388236"/>
                <a:gd name="connsiteX2-5" fmla="*/ 865241 w 1261499"/>
                <a:gd name="connsiteY2-6" fmla="*/ 0 h 1388236"/>
                <a:gd name="connsiteX3-7" fmla="*/ 1261499 w 1261499"/>
                <a:gd name="connsiteY3-8" fmla="*/ 694118 h 1388236"/>
                <a:gd name="connsiteX4-9" fmla="*/ 865241 w 1261499"/>
                <a:gd name="connsiteY4-10" fmla="*/ 1388236 h 1388236"/>
                <a:gd name="connsiteX5-11" fmla="*/ 56357 w 1261499"/>
                <a:gd name="connsiteY5-12" fmla="*/ 1388236 h 1388236"/>
                <a:gd name="connsiteX6-13" fmla="*/ 0 w 1261499"/>
                <a:gd name="connsiteY6-14" fmla="*/ 105098 h 1388236"/>
                <a:gd name="connsiteX0-15" fmla="*/ 0 w 1261499"/>
                <a:gd name="connsiteY0-16" fmla="*/ 105098 h 1388236"/>
                <a:gd name="connsiteX1-17" fmla="*/ 56357 w 1261499"/>
                <a:gd name="connsiteY1-18" fmla="*/ 0 h 1388236"/>
                <a:gd name="connsiteX2-19" fmla="*/ 865241 w 1261499"/>
                <a:gd name="connsiteY2-20" fmla="*/ 0 h 1388236"/>
                <a:gd name="connsiteX3-21" fmla="*/ 1261499 w 1261499"/>
                <a:gd name="connsiteY3-22" fmla="*/ 694118 h 1388236"/>
                <a:gd name="connsiteX4-23" fmla="*/ 865241 w 1261499"/>
                <a:gd name="connsiteY4-24" fmla="*/ 1388236 h 1388236"/>
                <a:gd name="connsiteX5-25" fmla="*/ 744578 w 1261499"/>
                <a:gd name="connsiteY5-26" fmla="*/ 1387893 h 1388236"/>
                <a:gd name="connsiteX6-27" fmla="*/ 0 w 1261499"/>
                <a:gd name="connsiteY6-28" fmla="*/ 10509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118 h 1388236"/>
                <a:gd name="connsiteX1-3" fmla="*/ 396258 w 1601400"/>
                <a:gd name="connsiteY1-4" fmla="*/ 0 h 1388236"/>
                <a:gd name="connsiteX2-5" fmla="*/ 474029 w 1601400"/>
                <a:gd name="connsiteY2-6" fmla="*/ 4016 h 1388236"/>
                <a:gd name="connsiteX3-7" fmla="*/ 1601400 w 1601400"/>
                <a:gd name="connsiteY3-8" fmla="*/ 694118 h 1388236"/>
                <a:gd name="connsiteX4-9" fmla="*/ 1205142 w 1601400"/>
                <a:gd name="connsiteY4-10" fmla="*/ 1388236 h 1388236"/>
                <a:gd name="connsiteX5-11" fmla="*/ 396258 w 1601400"/>
                <a:gd name="connsiteY5-12" fmla="*/ 1388236 h 1388236"/>
                <a:gd name="connsiteX6-13" fmla="*/ 0 w 1601400"/>
                <a:gd name="connsiteY6-14" fmla="*/ 694118 h 1388236"/>
                <a:gd name="connsiteX0-15" fmla="*/ 0 w 1243407"/>
                <a:gd name="connsiteY0-16" fmla="*/ 694118 h 1388236"/>
                <a:gd name="connsiteX1-17" fmla="*/ 396258 w 1243407"/>
                <a:gd name="connsiteY1-18" fmla="*/ 0 h 1388236"/>
                <a:gd name="connsiteX2-19" fmla="*/ 474029 w 1243407"/>
                <a:gd name="connsiteY2-20" fmla="*/ 4016 h 1388236"/>
                <a:gd name="connsiteX3-21" fmla="*/ 1243407 w 1243407"/>
                <a:gd name="connsiteY3-22" fmla="*/ 1325983 h 1388236"/>
                <a:gd name="connsiteX4-23" fmla="*/ 1205142 w 1243407"/>
                <a:gd name="connsiteY4-24" fmla="*/ 1388236 h 1388236"/>
                <a:gd name="connsiteX5-25" fmla="*/ 396258 w 1243407"/>
                <a:gd name="connsiteY5-26" fmla="*/ 1388236 h 1388236"/>
                <a:gd name="connsiteX6-27" fmla="*/ 0 w 1243407"/>
                <a:gd name="connsiteY6-28" fmla="*/ 69411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704 h 1388822"/>
                <a:gd name="connsiteX1-3" fmla="*/ 396258 w 1601400"/>
                <a:gd name="connsiteY1-4" fmla="*/ 586 h 1388822"/>
                <a:gd name="connsiteX2-5" fmla="*/ 482002 w 1601400"/>
                <a:gd name="connsiteY2-6" fmla="*/ 0 h 1388822"/>
                <a:gd name="connsiteX3-7" fmla="*/ 1601400 w 1601400"/>
                <a:gd name="connsiteY3-8" fmla="*/ 694704 h 1388822"/>
                <a:gd name="connsiteX4-9" fmla="*/ 1205142 w 1601400"/>
                <a:gd name="connsiteY4-10" fmla="*/ 1388822 h 1388822"/>
                <a:gd name="connsiteX5-11" fmla="*/ 396258 w 1601400"/>
                <a:gd name="connsiteY5-12" fmla="*/ 1388822 h 1388822"/>
                <a:gd name="connsiteX6-13" fmla="*/ 0 w 1601400"/>
                <a:gd name="connsiteY6-14" fmla="*/ 694704 h 1388822"/>
                <a:gd name="connsiteX0-15" fmla="*/ 0 w 1241871"/>
                <a:gd name="connsiteY0-16" fmla="*/ 694704 h 1388822"/>
                <a:gd name="connsiteX1-17" fmla="*/ 396258 w 1241871"/>
                <a:gd name="connsiteY1-18" fmla="*/ 586 h 1388822"/>
                <a:gd name="connsiteX2-19" fmla="*/ 482002 w 1241871"/>
                <a:gd name="connsiteY2-20" fmla="*/ 0 h 1388822"/>
                <a:gd name="connsiteX3-21" fmla="*/ 1241871 w 1241871"/>
                <a:gd name="connsiteY3-22" fmla="*/ 1323912 h 1388822"/>
                <a:gd name="connsiteX4-23" fmla="*/ 1205142 w 1241871"/>
                <a:gd name="connsiteY4-24" fmla="*/ 1388822 h 1388822"/>
                <a:gd name="connsiteX5-25" fmla="*/ 396258 w 1241871"/>
                <a:gd name="connsiteY5-26" fmla="*/ 1388822 h 1388822"/>
                <a:gd name="connsiteX6-27" fmla="*/ 0 w 1241871"/>
                <a:gd name="connsiteY6-28" fmla="*/ 694704 h 1388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endParaRPr lang="en-US" altLang="zh-CN"/>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ltLang="zh-CN"/>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FD425636-4B28-412E-BA88-8012BB756661}" type="slidenum">
              <a:rPr lang="en-US" altLang="zh-CN" smtClean="0"/>
            </a:fld>
            <a:endParaRPr lang="en-US" altLang="zh-CN"/>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349F41D6-48EB-4BCD-A5B6-78D018E079BD}" type="slidenum">
              <a:rPr lang="en-US" altLang="zh-CN" smtClean="0"/>
            </a:fld>
            <a:endParaRPr lang="en-US" altLang="zh-CN" sz="140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BA1D9B79-9058-483E-BEC0-853CD2BEC5B0}" type="slidenum">
              <a:rPr lang="en-US" altLang="zh-CN" smtClean="0"/>
            </a:fld>
            <a:endParaRPr lang="en-US" altLang="zh-CN" sz="14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0F327F55-5F6F-4690-8B72-B6D03ADBCB67}" type="slidenum">
              <a:rPr lang="en-US" altLang="zh-CN" smtClean="0"/>
            </a:fld>
            <a:endParaRPr lang="en-US" altLang="zh-CN" sz="14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58CC7D9E-A234-4B44-B75C-A43E2502A176}" type="slidenum">
              <a:rPr lang="en-US" altLang="zh-CN" smtClean="0"/>
            </a:fld>
            <a:endParaRPr lang="en-US" altLang="zh-CN" sz="140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endParaRPr lang="en-US" altLang="zh-CN"/>
          </a:p>
        </p:txBody>
      </p:sp>
      <p:sp>
        <p:nvSpPr>
          <p:cNvPr id="6" name="Footer Placeholder 5"/>
          <p:cNvSpPr>
            <a:spLocks noGrp="1"/>
          </p:cNvSpPr>
          <p:nvPr>
            <p:ph type="ftr" sz="quarter" idx="11"/>
          </p:nvPr>
        </p:nvSpPr>
        <p:spPr/>
        <p:txBody>
          <a:bodyPr/>
          <a:lstStyle/>
          <a:p>
            <a:endParaRPr lang="en-US" altLang="zh-CN"/>
          </a:p>
        </p:txBody>
      </p:sp>
      <p:sp>
        <p:nvSpPr>
          <p:cNvPr id="7" name="Slide Number Placeholder 6"/>
          <p:cNvSpPr>
            <a:spLocks noGrp="1"/>
          </p:cNvSpPr>
          <p:nvPr>
            <p:ph type="sldNum" sz="quarter" idx="12"/>
          </p:nvPr>
        </p:nvSpPr>
        <p:spPr/>
        <p:txBody>
          <a:bodyPr/>
          <a:lstStyle/>
          <a:p>
            <a:fld id="{06E96167-CE72-4658-81DC-4FCE1064626F}" type="slidenum">
              <a:rPr lang="en-US" altLang="zh-CN" smtClean="0"/>
            </a:fld>
            <a:endParaRPr lang="en-US" altLang="zh-CN" sz="1400"/>
          </a:p>
        </p:txBody>
      </p:sp>
      <p:sp>
        <p:nvSpPr>
          <p:cNvPr id="9" name="Content Placeholder 8"/>
          <p:cNvSpPr>
            <a:spLocks noGrp="1"/>
          </p:cNvSpPr>
          <p:nvPr>
            <p:ph sz="quarter" idx="13"/>
          </p:nvPr>
        </p:nvSpPr>
        <p:spPr>
          <a:xfrm>
            <a:off x="1042416" y="2313432"/>
            <a:ext cx="3419856" cy="349300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endParaRPr lang="en-US" altLang="zh-CN"/>
          </a:p>
        </p:txBody>
      </p:sp>
      <p:sp>
        <p:nvSpPr>
          <p:cNvPr id="8" name="Footer Placeholder 7"/>
          <p:cNvSpPr>
            <a:spLocks noGrp="1"/>
          </p:cNvSpPr>
          <p:nvPr>
            <p:ph type="ftr" sz="quarter" idx="11"/>
          </p:nvPr>
        </p:nvSpPr>
        <p:spPr/>
        <p:txBody>
          <a:bodyPr/>
          <a:lstStyle/>
          <a:p>
            <a:endParaRPr lang="en-US" altLang="zh-CN"/>
          </a:p>
        </p:txBody>
      </p:sp>
      <p:sp>
        <p:nvSpPr>
          <p:cNvPr id="9" name="Slide Number Placeholder 8"/>
          <p:cNvSpPr>
            <a:spLocks noGrp="1"/>
          </p:cNvSpPr>
          <p:nvPr>
            <p:ph type="sldNum" sz="quarter" idx="12"/>
          </p:nvPr>
        </p:nvSpPr>
        <p:spPr/>
        <p:txBody>
          <a:bodyPr/>
          <a:lstStyle/>
          <a:p>
            <a:fld id="{3F1C425C-B810-4D22-B63C-F8CFD2D9998D}" type="slidenum">
              <a:rPr lang="en-US" altLang="zh-CN" smtClean="0"/>
            </a:fld>
            <a:endParaRPr lang="en-US" altLang="zh-CN" sz="140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endParaRPr lang="en-US" altLang="zh-CN"/>
          </a:p>
        </p:txBody>
      </p:sp>
      <p:sp>
        <p:nvSpPr>
          <p:cNvPr id="4" name="Footer Placeholder 3"/>
          <p:cNvSpPr>
            <a:spLocks noGrp="1"/>
          </p:cNvSpPr>
          <p:nvPr>
            <p:ph type="ftr" sz="quarter" idx="11"/>
          </p:nvPr>
        </p:nvSpPr>
        <p:spPr/>
        <p:txBody>
          <a:bodyPr/>
          <a:lstStyle/>
          <a:p>
            <a:endParaRPr lang="en-US" altLang="zh-CN"/>
          </a:p>
        </p:txBody>
      </p:sp>
      <p:sp>
        <p:nvSpPr>
          <p:cNvPr id="5" name="Slide Number Placeholder 4"/>
          <p:cNvSpPr>
            <a:spLocks noGrp="1"/>
          </p:cNvSpPr>
          <p:nvPr>
            <p:ph type="sldNum" sz="quarter" idx="12"/>
          </p:nvPr>
        </p:nvSpPr>
        <p:spPr/>
        <p:txBody>
          <a:bodyPr/>
          <a:lstStyle/>
          <a:p>
            <a:fld id="{4EFDDD34-C118-4FB5-BF7C-BC54462D496C}" type="slidenum">
              <a:rPr lang="en-US" altLang="zh-CN" smtClean="0"/>
            </a:fld>
            <a:endParaRPr lang="en-US" altLang="zh-CN" sz="14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zh-CN"/>
          </a:p>
        </p:txBody>
      </p:sp>
      <p:sp>
        <p:nvSpPr>
          <p:cNvPr id="3" name="Footer Placeholder 2"/>
          <p:cNvSpPr>
            <a:spLocks noGrp="1"/>
          </p:cNvSpPr>
          <p:nvPr>
            <p:ph type="ftr" sz="quarter" idx="11"/>
          </p:nvPr>
        </p:nvSpPr>
        <p:spPr/>
        <p:txBody>
          <a:bodyPr/>
          <a:lstStyle/>
          <a:p>
            <a:endParaRPr lang="en-US" altLang="zh-CN"/>
          </a:p>
        </p:txBody>
      </p:sp>
      <p:sp>
        <p:nvSpPr>
          <p:cNvPr id="4" name="Slide Number Placeholder 3"/>
          <p:cNvSpPr>
            <a:spLocks noGrp="1"/>
          </p:cNvSpPr>
          <p:nvPr>
            <p:ph type="sldNum" sz="quarter" idx="12"/>
          </p:nvPr>
        </p:nvSpPr>
        <p:spPr/>
        <p:txBody>
          <a:bodyPr/>
          <a:lstStyle/>
          <a:p>
            <a:fld id="{121A429A-340A-48AF-A663-41EF154F0393}" type="slidenum">
              <a:rPr lang="en-US" altLang="zh-CN" smtClean="0"/>
            </a:fld>
            <a:endParaRPr lang="en-US" altLang="zh-CN" sz="14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1" fmla="*/ 0 w 9144000"/>
                <a:gd name="connsiteY0-2" fmla="*/ 1270659 h 1330035"/>
                <a:gd name="connsiteX1-3" fmla="*/ 1674420 w 9144000"/>
                <a:gd name="connsiteY1-4" fmla="*/ 1318160 h 1330035"/>
                <a:gd name="connsiteX2-5" fmla="*/ 4120737 w 9144000"/>
                <a:gd name="connsiteY2-6" fmla="*/ 1199407 h 1330035"/>
                <a:gd name="connsiteX3-7" fmla="*/ 7172696 w 9144000"/>
                <a:gd name="connsiteY3-8" fmla="*/ 760020 h 1330035"/>
                <a:gd name="connsiteX4-9" fmla="*/ 9144000 w 9144000"/>
                <a:gd name="connsiteY4-10" fmla="*/ 0 h 1330035"/>
                <a:gd name="connsiteX0-11" fmla="*/ 0 w 9144000"/>
                <a:gd name="connsiteY0-12" fmla="*/ 1270659 h 1330035"/>
                <a:gd name="connsiteX1-13" fmla="*/ 1674420 w 9144000"/>
                <a:gd name="connsiteY1-14" fmla="*/ 1318160 h 1330035"/>
                <a:gd name="connsiteX2-15" fmla="*/ 4120737 w 9144000"/>
                <a:gd name="connsiteY2-16" fmla="*/ 1199407 h 1330035"/>
                <a:gd name="connsiteX3-17" fmla="*/ 7172696 w 9144000"/>
                <a:gd name="connsiteY3-18" fmla="*/ 760020 h 1330035"/>
                <a:gd name="connsiteX4-19" fmla="*/ 9144000 w 9144000"/>
                <a:gd name="connsiteY4-20" fmla="*/ 0 h 1330035"/>
                <a:gd name="connsiteX0-21" fmla="*/ 0 w 9144000"/>
                <a:gd name="connsiteY0-22" fmla="*/ 1270659 h 1330035"/>
                <a:gd name="connsiteX1-23" fmla="*/ 1674420 w 9144000"/>
                <a:gd name="connsiteY1-24" fmla="*/ 1318160 h 1330035"/>
                <a:gd name="connsiteX2-25" fmla="*/ 4120737 w 9144000"/>
                <a:gd name="connsiteY2-26" fmla="*/ 1199407 h 1330035"/>
                <a:gd name="connsiteX3-27" fmla="*/ 7172696 w 9144000"/>
                <a:gd name="connsiteY3-28" fmla="*/ 760020 h 1330035"/>
                <a:gd name="connsiteX4-29" fmla="*/ 9144000 w 9144000"/>
                <a:gd name="connsiteY4-30" fmla="*/ 0 h 1330035"/>
                <a:gd name="connsiteX0-31" fmla="*/ 0 w 9144000"/>
                <a:gd name="connsiteY0-32" fmla="*/ 1116279 h 1175655"/>
                <a:gd name="connsiteX1-33" fmla="*/ 1674420 w 9144000"/>
                <a:gd name="connsiteY1-34" fmla="*/ 1163780 h 1175655"/>
                <a:gd name="connsiteX2-35" fmla="*/ 4120737 w 9144000"/>
                <a:gd name="connsiteY2-36" fmla="*/ 1045027 h 1175655"/>
                <a:gd name="connsiteX3-37" fmla="*/ 7172696 w 9144000"/>
                <a:gd name="connsiteY3-38" fmla="*/ 605640 h 1175655"/>
                <a:gd name="connsiteX4-39" fmla="*/ 9144000 w 9144000"/>
                <a:gd name="connsiteY4-40" fmla="*/ 0 h 11756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261499"/>
                <a:gd name="connsiteY0-2" fmla="*/ 105098 h 1388236"/>
                <a:gd name="connsiteX1-3" fmla="*/ 56357 w 1261499"/>
                <a:gd name="connsiteY1-4" fmla="*/ 0 h 1388236"/>
                <a:gd name="connsiteX2-5" fmla="*/ 865241 w 1261499"/>
                <a:gd name="connsiteY2-6" fmla="*/ 0 h 1388236"/>
                <a:gd name="connsiteX3-7" fmla="*/ 1261499 w 1261499"/>
                <a:gd name="connsiteY3-8" fmla="*/ 694118 h 1388236"/>
                <a:gd name="connsiteX4-9" fmla="*/ 865241 w 1261499"/>
                <a:gd name="connsiteY4-10" fmla="*/ 1388236 h 1388236"/>
                <a:gd name="connsiteX5-11" fmla="*/ 56357 w 1261499"/>
                <a:gd name="connsiteY5-12" fmla="*/ 1388236 h 1388236"/>
                <a:gd name="connsiteX6-13" fmla="*/ 0 w 1261499"/>
                <a:gd name="connsiteY6-14" fmla="*/ 105098 h 1388236"/>
                <a:gd name="connsiteX0-15" fmla="*/ 0 w 1261499"/>
                <a:gd name="connsiteY0-16" fmla="*/ 105098 h 1388236"/>
                <a:gd name="connsiteX1-17" fmla="*/ 56357 w 1261499"/>
                <a:gd name="connsiteY1-18" fmla="*/ 0 h 1388236"/>
                <a:gd name="connsiteX2-19" fmla="*/ 865241 w 1261499"/>
                <a:gd name="connsiteY2-20" fmla="*/ 0 h 1388236"/>
                <a:gd name="connsiteX3-21" fmla="*/ 1261499 w 1261499"/>
                <a:gd name="connsiteY3-22" fmla="*/ 694118 h 1388236"/>
                <a:gd name="connsiteX4-23" fmla="*/ 865241 w 1261499"/>
                <a:gd name="connsiteY4-24" fmla="*/ 1388236 h 1388236"/>
                <a:gd name="connsiteX5-25" fmla="*/ 744578 w 1261499"/>
                <a:gd name="connsiteY5-26" fmla="*/ 1387893 h 1388236"/>
                <a:gd name="connsiteX6-27" fmla="*/ 0 w 1261499"/>
                <a:gd name="connsiteY6-28" fmla="*/ 10509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118 h 1388236"/>
                <a:gd name="connsiteX1-3" fmla="*/ 396258 w 1601400"/>
                <a:gd name="connsiteY1-4" fmla="*/ 0 h 1388236"/>
                <a:gd name="connsiteX2-5" fmla="*/ 474029 w 1601400"/>
                <a:gd name="connsiteY2-6" fmla="*/ 4016 h 1388236"/>
                <a:gd name="connsiteX3-7" fmla="*/ 1601400 w 1601400"/>
                <a:gd name="connsiteY3-8" fmla="*/ 694118 h 1388236"/>
                <a:gd name="connsiteX4-9" fmla="*/ 1205142 w 1601400"/>
                <a:gd name="connsiteY4-10" fmla="*/ 1388236 h 1388236"/>
                <a:gd name="connsiteX5-11" fmla="*/ 396258 w 1601400"/>
                <a:gd name="connsiteY5-12" fmla="*/ 1388236 h 1388236"/>
                <a:gd name="connsiteX6-13" fmla="*/ 0 w 1601400"/>
                <a:gd name="connsiteY6-14" fmla="*/ 694118 h 1388236"/>
                <a:gd name="connsiteX0-15" fmla="*/ 0 w 1243407"/>
                <a:gd name="connsiteY0-16" fmla="*/ 694118 h 1388236"/>
                <a:gd name="connsiteX1-17" fmla="*/ 396258 w 1243407"/>
                <a:gd name="connsiteY1-18" fmla="*/ 0 h 1388236"/>
                <a:gd name="connsiteX2-19" fmla="*/ 474029 w 1243407"/>
                <a:gd name="connsiteY2-20" fmla="*/ 4016 h 1388236"/>
                <a:gd name="connsiteX3-21" fmla="*/ 1243407 w 1243407"/>
                <a:gd name="connsiteY3-22" fmla="*/ 1325983 h 1388236"/>
                <a:gd name="connsiteX4-23" fmla="*/ 1205142 w 1243407"/>
                <a:gd name="connsiteY4-24" fmla="*/ 1388236 h 1388236"/>
                <a:gd name="connsiteX5-25" fmla="*/ 396258 w 1243407"/>
                <a:gd name="connsiteY5-26" fmla="*/ 1388236 h 1388236"/>
                <a:gd name="connsiteX6-27" fmla="*/ 0 w 1243407"/>
                <a:gd name="connsiteY6-28" fmla="*/ 69411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704 h 1388822"/>
                <a:gd name="connsiteX1-3" fmla="*/ 396258 w 1601400"/>
                <a:gd name="connsiteY1-4" fmla="*/ 586 h 1388822"/>
                <a:gd name="connsiteX2-5" fmla="*/ 482002 w 1601400"/>
                <a:gd name="connsiteY2-6" fmla="*/ 0 h 1388822"/>
                <a:gd name="connsiteX3-7" fmla="*/ 1601400 w 1601400"/>
                <a:gd name="connsiteY3-8" fmla="*/ 694704 h 1388822"/>
                <a:gd name="connsiteX4-9" fmla="*/ 1205142 w 1601400"/>
                <a:gd name="connsiteY4-10" fmla="*/ 1388822 h 1388822"/>
                <a:gd name="connsiteX5-11" fmla="*/ 396258 w 1601400"/>
                <a:gd name="connsiteY5-12" fmla="*/ 1388822 h 1388822"/>
                <a:gd name="connsiteX6-13" fmla="*/ 0 w 1601400"/>
                <a:gd name="connsiteY6-14" fmla="*/ 694704 h 1388822"/>
                <a:gd name="connsiteX0-15" fmla="*/ 0 w 1241871"/>
                <a:gd name="connsiteY0-16" fmla="*/ 694704 h 1388822"/>
                <a:gd name="connsiteX1-17" fmla="*/ 396258 w 1241871"/>
                <a:gd name="connsiteY1-18" fmla="*/ 586 h 1388822"/>
                <a:gd name="connsiteX2-19" fmla="*/ 482002 w 1241871"/>
                <a:gd name="connsiteY2-20" fmla="*/ 0 h 1388822"/>
                <a:gd name="connsiteX3-21" fmla="*/ 1241871 w 1241871"/>
                <a:gd name="connsiteY3-22" fmla="*/ 1323912 h 1388822"/>
                <a:gd name="connsiteX4-23" fmla="*/ 1205142 w 1241871"/>
                <a:gd name="connsiteY4-24" fmla="*/ 1388822 h 1388822"/>
                <a:gd name="connsiteX5-25" fmla="*/ 396258 w 1241871"/>
                <a:gd name="connsiteY5-26" fmla="*/ 1388822 h 1388822"/>
                <a:gd name="connsiteX6-27" fmla="*/ 0 w 1241871"/>
                <a:gd name="connsiteY6-28" fmla="*/ 694704 h 1388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endParaRPr lang="en-US" altLang="zh-CN"/>
          </a:p>
        </p:txBody>
      </p:sp>
      <p:sp>
        <p:nvSpPr>
          <p:cNvPr id="7" name="Slide Number Placeholder 6"/>
          <p:cNvSpPr>
            <a:spLocks noGrp="1"/>
          </p:cNvSpPr>
          <p:nvPr>
            <p:ph type="sldNum" sz="quarter" idx="12"/>
          </p:nvPr>
        </p:nvSpPr>
        <p:spPr/>
        <p:txBody>
          <a:bodyPr/>
          <a:lstStyle/>
          <a:p>
            <a:fld id="{6BAED84E-2B46-456C-B5C3-ECEBDC723120}" type="slidenum">
              <a:rPr lang="en-US" altLang="zh-CN" smtClean="0"/>
            </a:fld>
            <a:endParaRPr lang="en-US" altLang="zh-CN" sz="1400"/>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ltLang="zh-CN"/>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zh-CN" altLang="en-US" smtClean="0"/>
              <a:t>单击此处编辑母版标题样式</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1" fmla="*/ 0 w 9144000"/>
                <a:gd name="connsiteY0-2" fmla="*/ 1270659 h 1330035"/>
                <a:gd name="connsiteX1-3" fmla="*/ 1674420 w 9144000"/>
                <a:gd name="connsiteY1-4" fmla="*/ 1318160 h 1330035"/>
                <a:gd name="connsiteX2-5" fmla="*/ 4120737 w 9144000"/>
                <a:gd name="connsiteY2-6" fmla="*/ 1199407 h 1330035"/>
                <a:gd name="connsiteX3-7" fmla="*/ 7172696 w 9144000"/>
                <a:gd name="connsiteY3-8" fmla="*/ 760020 h 1330035"/>
                <a:gd name="connsiteX4-9" fmla="*/ 9144000 w 9144000"/>
                <a:gd name="connsiteY4-10" fmla="*/ 0 h 1330035"/>
                <a:gd name="connsiteX0-11" fmla="*/ 0 w 9144000"/>
                <a:gd name="connsiteY0-12" fmla="*/ 1270659 h 1330035"/>
                <a:gd name="connsiteX1-13" fmla="*/ 1674420 w 9144000"/>
                <a:gd name="connsiteY1-14" fmla="*/ 1318160 h 1330035"/>
                <a:gd name="connsiteX2-15" fmla="*/ 4120737 w 9144000"/>
                <a:gd name="connsiteY2-16" fmla="*/ 1199407 h 1330035"/>
                <a:gd name="connsiteX3-17" fmla="*/ 7172696 w 9144000"/>
                <a:gd name="connsiteY3-18" fmla="*/ 760020 h 1330035"/>
                <a:gd name="connsiteX4-19" fmla="*/ 9144000 w 9144000"/>
                <a:gd name="connsiteY4-20" fmla="*/ 0 h 1330035"/>
                <a:gd name="connsiteX0-21" fmla="*/ 0 w 9144000"/>
                <a:gd name="connsiteY0-22" fmla="*/ 1270659 h 1330035"/>
                <a:gd name="connsiteX1-23" fmla="*/ 1674420 w 9144000"/>
                <a:gd name="connsiteY1-24" fmla="*/ 1318160 h 1330035"/>
                <a:gd name="connsiteX2-25" fmla="*/ 4120737 w 9144000"/>
                <a:gd name="connsiteY2-26" fmla="*/ 1199407 h 1330035"/>
                <a:gd name="connsiteX3-27" fmla="*/ 7172696 w 9144000"/>
                <a:gd name="connsiteY3-28" fmla="*/ 760020 h 1330035"/>
                <a:gd name="connsiteX4-29" fmla="*/ 9144000 w 9144000"/>
                <a:gd name="connsiteY4-30" fmla="*/ 0 h 1330035"/>
                <a:gd name="connsiteX0-31" fmla="*/ 0 w 9144000"/>
                <a:gd name="connsiteY0-32" fmla="*/ 1116279 h 1175655"/>
                <a:gd name="connsiteX1-33" fmla="*/ 1674420 w 9144000"/>
                <a:gd name="connsiteY1-34" fmla="*/ 1163780 h 1175655"/>
                <a:gd name="connsiteX2-35" fmla="*/ 4120737 w 9144000"/>
                <a:gd name="connsiteY2-36" fmla="*/ 1045027 h 1175655"/>
                <a:gd name="connsiteX3-37" fmla="*/ 7172696 w 9144000"/>
                <a:gd name="connsiteY3-38" fmla="*/ 605640 h 1175655"/>
                <a:gd name="connsiteX4-39" fmla="*/ 9144000 w 9144000"/>
                <a:gd name="connsiteY4-40" fmla="*/ 0 h 11756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261499"/>
                <a:gd name="connsiteY0-2" fmla="*/ 105098 h 1388236"/>
                <a:gd name="connsiteX1-3" fmla="*/ 56357 w 1261499"/>
                <a:gd name="connsiteY1-4" fmla="*/ 0 h 1388236"/>
                <a:gd name="connsiteX2-5" fmla="*/ 865241 w 1261499"/>
                <a:gd name="connsiteY2-6" fmla="*/ 0 h 1388236"/>
                <a:gd name="connsiteX3-7" fmla="*/ 1261499 w 1261499"/>
                <a:gd name="connsiteY3-8" fmla="*/ 694118 h 1388236"/>
                <a:gd name="connsiteX4-9" fmla="*/ 865241 w 1261499"/>
                <a:gd name="connsiteY4-10" fmla="*/ 1388236 h 1388236"/>
                <a:gd name="connsiteX5-11" fmla="*/ 56357 w 1261499"/>
                <a:gd name="connsiteY5-12" fmla="*/ 1388236 h 1388236"/>
                <a:gd name="connsiteX6-13" fmla="*/ 0 w 1261499"/>
                <a:gd name="connsiteY6-14" fmla="*/ 105098 h 1388236"/>
                <a:gd name="connsiteX0-15" fmla="*/ 0 w 1261499"/>
                <a:gd name="connsiteY0-16" fmla="*/ 105098 h 1388236"/>
                <a:gd name="connsiteX1-17" fmla="*/ 56357 w 1261499"/>
                <a:gd name="connsiteY1-18" fmla="*/ 0 h 1388236"/>
                <a:gd name="connsiteX2-19" fmla="*/ 865241 w 1261499"/>
                <a:gd name="connsiteY2-20" fmla="*/ 0 h 1388236"/>
                <a:gd name="connsiteX3-21" fmla="*/ 1261499 w 1261499"/>
                <a:gd name="connsiteY3-22" fmla="*/ 694118 h 1388236"/>
                <a:gd name="connsiteX4-23" fmla="*/ 865241 w 1261499"/>
                <a:gd name="connsiteY4-24" fmla="*/ 1388236 h 1388236"/>
                <a:gd name="connsiteX5-25" fmla="*/ 744578 w 1261499"/>
                <a:gd name="connsiteY5-26" fmla="*/ 1387893 h 1388236"/>
                <a:gd name="connsiteX6-27" fmla="*/ 0 w 1261499"/>
                <a:gd name="connsiteY6-28" fmla="*/ 10509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118 h 1388236"/>
                <a:gd name="connsiteX1-3" fmla="*/ 396258 w 1601400"/>
                <a:gd name="connsiteY1-4" fmla="*/ 0 h 1388236"/>
                <a:gd name="connsiteX2-5" fmla="*/ 474029 w 1601400"/>
                <a:gd name="connsiteY2-6" fmla="*/ 4016 h 1388236"/>
                <a:gd name="connsiteX3-7" fmla="*/ 1601400 w 1601400"/>
                <a:gd name="connsiteY3-8" fmla="*/ 694118 h 1388236"/>
                <a:gd name="connsiteX4-9" fmla="*/ 1205142 w 1601400"/>
                <a:gd name="connsiteY4-10" fmla="*/ 1388236 h 1388236"/>
                <a:gd name="connsiteX5-11" fmla="*/ 396258 w 1601400"/>
                <a:gd name="connsiteY5-12" fmla="*/ 1388236 h 1388236"/>
                <a:gd name="connsiteX6-13" fmla="*/ 0 w 1601400"/>
                <a:gd name="connsiteY6-14" fmla="*/ 694118 h 1388236"/>
                <a:gd name="connsiteX0-15" fmla="*/ 0 w 1243407"/>
                <a:gd name="connsiteY0-16" fmla="*/ 694118 h 1388236"/>
                <a:gd name="connsiteX1-17" fmla="*/ 396258 w 1243407"/>
                <a:gd name="connsiteY1-18" fmla="*/ 0 h 1388236"/>
                <a:gd name="connsiteX2-19" fmla="*/ 474029 w 1243407"/>
                <a:gd name="connsiteY2-20" fmla="*/ 4016 h 1388236"/>
                <a:gd name="connsiteX3-21" fmla="*/ 1243407 w 1243407"/>
                <a:gd name="connsiteY3-22" fmla="*/ 1325983 h 1388236"/>
                <a:gd name="connsiteX4-23" fmla="*/ 1205142 w 1243407"/>
                <a:gd name="connsiteY4-24" fmla="*/ 1388236 h 1388236"/>
                <a:gd name="connsiteX5-25" fmla="*/ 396258 w 1243407"/>
                <a:gd name="connsiteY5-26" fmla="*/ 1388236 h 1388236"/>
                <a:gd name="connsiteX6-27" fmla="*/ 0 w 1243407"/>
                <a:gd name="connsiteY6-28" fmla="*/ 69411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704 h 1388822"/>
                <a:gd name="connsiteX1-3" fmla="*/ 396258 w 1601400"/>
                <a:gd name="connsiteY1-4" fmla="*/ 586 h 1388822"/>
                <a:gd name="connsiteX2-5" fmla="*/ 482002 w 1601400"/>
                <a:gd name="connsiteY2-6" fmla="*/ 0 h 1388822"/>
                <a:gd name="connsiteX3-7" fmla="*/ 1601400 w 1601400"/>
                <a:gd name="connsiteY3-8" fmla="*/ 694704 h 1388822"/>
                <a:gd name="connsiteX4-9" fmla="*/ 1205142 w 1601400"/>
                <a:gd name="connsiteY4-10" fmla="*/ 1388822 h 1388822"/>
                <a:gd name="connsiteX5-11" fmla="*/ 396258 w 1601400"/>
                <a:gd name="connsiteY5-12" fmla="*/ 1388822 h 1388822"/>
                <a:gd name="connsiteX6-13" fmla="*/ 0 w 1601400"/>
                <a:gd name="connsiteY6-14" fmla="*/ 694704 h 1388822"/>
                <a:gd name="connsiteX0-15" fmla="*/ 0 w 1241871"/>
                <a:gd name="connsiteY0-16" fmla="*/ 694704 h 1388822"/>
                <a:gd name="connsiteX1-17" fmla="*/ 396258 w 1241871"/>
                <a:gd name="connsiteY1-18" fmla="*/ 586 h 1388822"/>
                <a:gd name="connsiteX2-19" fmla="*/ 482002 w 1241871"/>
                <a:gd name="connsiteY2-20" fmla="*/ 0 h 1388822"/>
                <a:gd name="connsiteX3-21" fmla="*/ 1241871 w 1241871"/>
                <a:gd name="connsiteY3-22" fmla="*/ 1323912 h 1388822"/>
                <a:gd name="connsiteX4-23" fmla="*/ 1205142 w 1241871"/>
                <a:gd name="connsiteY4-24" fmla="*/ 1388822 h 1388822"/>
                <a:gd name="connsiteX5-25" fmla="*/ 396258 w 1241871"/>
                <a:gd name="connsiteY5-26" fmla="*/ 1388822 h 1388822"/>
                <a:gd name="connsiteX6-27" fmla="*/ 0 w 1241871"/>
                <a:gd name="connsiteY6-28" fmla="*/ 694704 h 1388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endParaRPr lang="en-US" altLang="zh-CN"/>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ltLang="zh-CN"/>
          </a:p>
        </p:txBody>
      </p:sp>
      <p:sp>
        <p:nvSpPr>
          <p:cNvPr id="7" name="Slide Number Placeholder 6"/>
          <p:cNvSpPr>
            <a:spLocks noGrp="1"/>
          </p:cNvSpPr>
          <p:nvPr>
            <p:ph type="sldNum" sz="quarter" idx="12"/>
          </p:nvPr>
        </p:nvSpPr>
        <p:spPr/>
        <p:txBody>
          <a:bodyPr/>
          <a:lstStyle/>
          <a:p>
            <a:fld id="{A7843A1D-CBE0-4886-8AC9-F10BD8FDB33E}" type="slidenum">
              <a:rPr lang="en-US" altLang="zh-CN" smtClean="0"/>
            </a:fld>
            <a:endParaRPr lang="en-US" altLang="zh-CN" sz="140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1" fmla="*/ 0 w 9144000"/>
                <a:gd name="connsiteY0-2" fmla="*/ 1270659 h 1330035"/>
                <a:gd name="connsiteX1-3" fmla="*/ 1674420 w 9144000"/>
                <a:gd name="connsiteY1-4" fmla="*/ 1318160 h 1330035"/>
                <a:gd name="connsiteX2-5" fmla="*/ 4120737 w 9144000"/>
                <a:gd name="connsiteY2-6" fmla="*/ 1199407 h 1330035"/>
                <a:gd name="connsiteX3-7" fmla="*/ 7172696 w 9144000"/>
                <a:gd name="connsiteY3-8" fmla="*/ 760020 h 1330035"/>
                <a:gd name="connsiteX4-9" fmla="*/ 9144000 w 9144000"/>
                <a:gd name="connsiteY4-10" fmla="*/ 0 h 1330035"/>
                <a:gd name="connsiteX0-11" fmla="*/ 0 w 9144000"/>
                <a:gd name="connsiteY0-12" fmla="*/ 1270659 h 1330035"/>
                <a:gd name="connsiteX1-13" fmla="*/ 1674420 w 9144000"/>
                <a:gd name="connsiteY1-14" fmla="*/ 1318160 h 1330035"/>
                <a:gd name="connsiteX2-15" fmla="*/ 4120737 w 9144000"/>
                <a:gd name="connsiteY2-16" fmla="*/ 1199407 h 1330035"/>
                <a:gd name="connsiteX3-17" fmla="*/ 7172696 w 9144000"/>
                <a:gd name="connsiteY3-18" fmla="*/ 760020 h 1330035"/>
                <a:gd name="connsiteX4-19" fmla="*/ 9144000 w 9144000"/>
                <a:gd name="connsiteY4-20" fmla="*/ 0 h 1330035"/>
                <a:gd name="connsiteX0-21" fmla="*/ 0 w 9144000"/>
                <a:gd name="connsiteY0-22" fmla="*/ 1270659 h 1330035"/>
                <a:gd name="connsiteX1-23" fmla="*/ 1674420 w 9144000"/>
                <a:gd name="connsiteY1-24" fmla="*/ 1318160 h 1330035"/>
                <a:gd name="connsiteX2-25" fmla="*/ 4120737 w 9144000"/>
                <a:gd name="connsiteY2-26" fmla="*/ 1199407 h 1330035"/>
                <a:gd name="connsiteX3-27" fmla="*/ 7172696 w 9144000"/>
                <a:gd name="connsiteY3-28" fmla="*/ 760020 h 1330035"/>
                <a:gd name="connsiteX4-29" fmla="*/ 9144000 w 9144000"/>
                <a:gd name="connsiteY4-30" fmla="*/ 0 h 1330035"/>
                <a:gd name="connsiteX0-31" fmla="*/ 0 w 9144000"/>
                <a:gd name="connsiteY0-32" fmla="*/ 1116279 h 1175655"/>
                <a:gd name="connsiteX1-33" fmla="*/ 1674420 w 9144000"/>
                <a:gd name="connsiteY1-34" fmla="*/ 1163780 h 1175655"/>
                <a:gd name="connsiteX2-35" fmla="*/ 4120737 w 9144000"/>
                <a:gd name="connsiteY2-36" fmla="*/ 1045027 h 1175655"/>
                <a:gd name="connsiteX3-37" fmla="*/ 7172696 w 9144000"/>
                <a:gd name="connsiteY3-38" fmla="*/ 605640 h 1175655"/>
                <a:gd name="connsiteX4-39" fmla="*/ 9144000 w 9144000"/>
                <a:gd name="connsiteY4-40" fmla="*/ 0 h 11756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261499"/>
                <a:gd name="connsiteY0-2" fmla="*/ 105098 h 1388236"/>
                <a:gd name="connsiteX1-3" fmla="*/ 56357 w 1261499"/>
                <a:gd name="connsiteY1-4" fmla="*/ 0 h 1388236"/>
                <a:gd name="connsiteX2-5" fmla="*/ 865241 w 1261499"/>
                <a:gd name="connsiteY2-6" fmla="*/ 0 h 1388236"/>
                <a:gd name="connsiteX3-7" fmla="*/ 1261499 w 1261499"/>
                <a:gd name="connsiteY3-8" fmla="*/ 694118 h 1388236"/>
                <a:gd name="connsiteX4-9" fmla="*/ 865241 w 1261499"/>
                <a:gd name="connsiteY4-10" fmla="*/ 1388236 h 1388236"/>
                <a:gd name="connsiteX5-11" fmla="*/ 56357 w 1261499"/>
                <a:gd name="connsiteY5-12" fmla="*/ 1388236 h 1388236"/>
                <a:gd name="connsiteX6-13" fmla="*/ 0 w 1261499"/>
                <a:gd name="connsiteY6-14" fmla="*/ 105098 h 1388236"/>
                <a:gd name="connsiteX0-15" fmla="*/ 0 w 1261499"/>
                <a:gd name="connsiteY0-16" fmla="*/ 105098 h 1388236"/>
                <a:gd name="connsiteX1-17" fmla="*/ 56357 w 1261499"/>
                <a:gd name="connsiteY1-18" fmla="*/ 0 h 1388236"/>
                <a:gd name="connsiteX2-19" fmla="*/ 865241 w 1261499"/>
                <a:gd name="connsiteY2-20" fmla="*/ 0 h 1388236"/>
                <a:gd name="connsiteX3-21" fmla="*/ 1261499 w 1261499"/>
                <a:gd name="connsiteY3-22" fmla="*/ 694118 h 1388236"/>
                <a:gd name="connsiteX4-23" fmla="*/ 865241 w 1261499"/>
                <a:gd name="connsiteY4-24" fmla="*/ 1388236 h 1388236"/>
                <a:gd name="connsiteX5-25" fmla="*/ 744578 w 1261499"/>
                <a:gd name="connsiteY5-26" fmla="*/ 1387893 h 1388236"/>
                <a:gd name="connsiteX6-27" fmla="*/ 0 w 1261499"/>
                <a:gd name="connsiteY6-28" fmla="*/ 10509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118 h 1388236"/>
                <a:gd name="connsiteX1-3" fmla="*/ 396258 w 1601400"/>
                <a:gd name="connsiteY1-4" fmla="*/ 0 h 1388236"/>
                <a:gd name="connsiteX2-5" fmla="*/ 474029 w 1601400"/>
                <a:gd name="connsiteY2-6" fmla="*/ 4016 h 1388236"/>
                <a:gd name="connsiteX3-7" fmla="*/ 1601400 w 1601400"/>
                <a:gd name="connsiteY3-8" fmla="*/ 694118 h 1388236"/>
                <a:gd name="connsiteX4-9" fmla="*/ 1205142 w 1601400"/>
                <a:gd name="connsiteY4-10" fmla="*/ 1388236 h 1388236"/>
                <a:gd name="connsiteX5-11" fmla="*/ 396258 w 1601400"/>
                <a:gd name="connsiteY5-12" fmla="*/ 1388236 h 1388236"/>
                <a:gd name="connsiteX6-13" fmla="*/ 0 w 1601400"/>
                <a:gd name="connsiteY6-14" fmla="*/ 694118 h 1388236"/>
                <a:gd name="connsiteX0-15" fmla="*/ 0 w 1243407"/>
                <a:gd name="connsiteY0-16" fmla="*/ 694118 h 1388236"/>
                <a:gd name="connsiteX1-17" fmla="*/ 396258 w 1243407"/>
                <a:gd name="connsiteY1-18" fmla="*/ 0 h 1388236"/>
                <a:gd name="connsiteX2-19" fmla="*/ 474029 w 1243407"/>
                <a:gd name="connsiteY2-20" fmla="*/ 4016 h 1388236"/>
                <a:gd name="connsiteX3-21" fmla="*/ 1243407 w 1243407"/>
                <a:gd name="connsiteY3-22" fmla="*/ 1325983 h 1388236"/>
                <a:gd name="connsiteX4-23" fmla="*/ 1205142 w 1243407"/>
                <a:gd name="connsiteY4-24" fmla="*/ 1388236 h 1388236"/>
                <a:gd name="connsiteX5-25" fmla="*/ 396258 w 1243407"/>
                <a:gd name="connsiteY5-26" fmla="*/ 1388236 h 1388236"/>
                <a:gd name="connsiteX6-27" fmla="*/ 0 w 1243407"/>
                <a:gd name="connsiteY6-28" fmla="*/ 694118 h 1388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1" fmla="*/ 0 w 1601400"/>
                <a:gd name="connsiteY0-2" fmla="*/ 694704 h 1388822"/>
                <a:gd name="connsiteX1-3" fmla="*/ 396258 w 1601400"/>
                <a:gd name="connsiteY1-4" fmla="*/ 586 h 1388822"/>
                <a:gd name="connsiteX2-5" fmla="*/ 482002 w 1601400"/>
                <a:gd name="connsiteY2-6" fmla="*/ 0 h 1388822"/>
                <a:gd name="connsiteX3-7" fmla="*/ 1601400 w 1601400"/>
                <a:gd name="connsiteY3-8" fmla="*/ 694704 h 1388822"/>
                <a:gd name="connsiteX4-9" fmla="*/ 1205142 w 1601400"/>
                <a:gd name="connsiteY4-10" fmla="*/ 1388822 h 1388822"/>
                <a:gd name="connsiteX5-11" fmla="*/ 396258 w 1601400"/>
                <a:gd name="connsiteY5-12" fmla="*/ 1388822 h 1388822"/>
                <a:gd name="connsiteX6-13" fmla="*/ 0 w 1601400"/>
                <a:gd name="connsiteY6-14" fmla="*/ 694704 h 1388822"/>
                <a:gd name="connsiteX0-15" fmla="*/ 0 w 1241871"/>
                <a:gd name="connsiteY0-16" fmla="*/ 694704 h 1388822"/>
                <a:gd name="connsiteX1-17" fmla="*/ 396258 w 1241871"/>
                <a:gd name="connsiteY1-18" fmla="*/ 586 h 1388822"/>
                <a:gd name="connsiteX2-19" fmla="*/ 482002 w 1241871"/>
                <a:gd name="connsiteY2-20" fmla="*/ 0 h 1388822"/>
                <a:gd name="connsiteX3-21" fmla="*/ 1241871 w 1241871"/>
                <a:gd name="connsiteY3-22" fmla="*/ 1323912 h 1388822"/>
                <a:gd name="connsiteX4-23" fmla="*/ 1205142 w 1241871"/>
                <a:gd name="connsiteY4-24" fmla="*/ 1388822 h 1388822"/>
                <a:gd name="connsiteX5-25" fmla="*/ 396258 w 1241871"/>
                <a:gd name="connsiteY5-26" fmla="*/ 1388822 h 1388822"/>
                <a:gd name="connsiteX6-27" fmla="*/ 0 w 1241871"/>
                <a:gd name="connsiteY6-28" fmla="*/ 694704 h 13888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endParaRPr lang="en-US" altLang="zh-CN"/>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ltLang="zh-CN"/>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B8A6C38F-0A17-465C-A2D4-4AFCC34A5FF5}" type="slidenum">
              <a:rPr lang="en-US" altLang="zh-CN" smtClean="0"/>
            </a:fld>
            <a:endParaRPr lang="en-US" altLang="zh-CN" sz="140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anose="05020102010507070707"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anose="05020102010507070707"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anose="05020102010507070707" pitchFamily="18" charset="2"/>
        <a:buChar char=""/>
        <a:defRPr sz="2000" kern="1200">
          <a:solidFill>
            <a:schemeClr val="tx2"/>
          </a:solidFill>
          <a:latin typeface="+mn-lt"/>
          <a:ea typeface="+mn-ea"/>
          <a:cs typeface="+mn-cs"/>
        </a:defRPr>
      </a:lvl3pPr>
      <a:lvl4pPr marL="1124585" indent="-228600" algn="l" defTabSz="914400" rtl="0" eaLnBrk="1" latinLnBrk="0" hangingPunct="1">
        <a:spcBef>
          <a:spcPct val="20000"/>
        </a:spcBef>
        <a:buClr>
          <a:schemeClr val="accent1"/>
        </a:buClr>
        <a:buSzPct val="76000"/>
        <a:buFont typeface="Wingdings 2" panose="05020102010507070707"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anose="05020102010507070707" pitchFamily="18" charset="2"/>
        <a:buChar char=""/>
        <a:defRPr sz="1600" kern="1200" baseline="0">
          <a:solidFill>
            <a:schemeClr val="tx2"/>
          </a:solidFill>
          <a:latin typeface="+mn-lt"/>
          <a:ea typeface="+mn-ea"/>
          <a:cs typeface="+mn-cs"/>
        </a:defRPr>
      </a:lvl5pPr>
      <a:lvl6pPr marL="1517650" indent="-228600" algn="l" defTabSz="914400" rtl="0" eaLnBrk="1" latinLnBrk="0" hangingPunct="1">
        <a:spcBef>
          <a:spcPct val="20000"/>
        </a:spcBef>
        <a:buClr>
          <a:schemeClr val="accent1"/>
        </a:buClr>
        <a:buSzPct val="76000"/>
        <a:buFont typeface="Wingdings 2" panose="05020102010507070707" pitchFamily="18" charset="2"/>
        <a:buChar char=""/>
        <a:defRPr sz="1400" kern="1200">
          <a:solidFill>
            <a:schemeClr val="tx2"/>
          </a:solidFill>
          <a:latin typeface="+mn-lt"/>
          <a:ea typeface="+mn-ea"/>
          <a:cs typeface="+mn-cs"/>
        </a:defRPr>
      </a:lvl6pPr>
      <a:lvl7pPr marL="1718945" indent="-228600" algn="l" defTabSz="914400" rtl="0" eaLnBrk="1" latinLnBrk="0" hangingPunct="1">
        <a:spcBef>
          <a:spcPct val="20000"/>
        </a:spcBef>
        <a:buClr>
          <a:schemeClr val="accent1"/>
        </a:buClr>
        <a:buSzPct val="76000"/>
        <a:buFont typeface="Wingdings 2" panose="05020102010507070707"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anose="05020102010507070707" pitchFamily="18" charset="2"/>
        <a:buChar char=""/>
        <a:defRPr sz="1400" kern="1200">
          <a:solidFill>
            <a:schemeClr val="tx2"/>
          </a:solidFill>
          <a:latin typeface="+mn-lt"/>
          <a:ea typeface="+mn-ea"/>
          <a:cs typeface="+mn-cs"/>
        </a:defRPr>
      </a:lvl8pPr>
      <a:lvl9pPr marL="2121535" indent="-228600" algn="l" defTabSz="914400" rtl="0" eaLnBrk="1" latinLnBrk="0" hangingPunct="1">
        <a:spcBef>
          <a:spcPct val="20000"/>
        </a:spcBef>
        <a:buClr>
          <a:schemeClr val="accent1"/>
        </a:buClr>
        <a:buSzPct val="76000"/>
        <a:buFont typeface="Wingdings 2" panose="05020102010507070707"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hyperlink" Target="file:///W:\Temp\Rar$EX00.436\milu\picture\waixing\tizi\18141215.jp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hyperlink" Target="file:///W:\Temp\Rar$EX00.436\milu\picture\waixing\tizi\1814128.jpg"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hyperlink" Target="file:///W:\Temp\Rar$EX00.436\milu\picture\waixing\jiaoxing\tupian\3.jpg"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4"/>
          <p:cNvSpPr txBox="1">
            <a:spLocks noChangeArrowheads="1"/>
          </p:cNvSpPr>
          <p:nvPr/>
        </p:nvSpPr>
        <p:spPr bwMode="auto">
          <a:xfrm>
            <a:off x="193304" y="764704"/>
            <a:ext cx="4324942"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r>
              <a:rPr lang="zh-CN" altLang="en-US" sz="2200" b="1" dirty="0">
                <a:solidFill>
                  <a:schemeClr val="tx2"/>
                </a:solidFill>
                <a:latin typeface="宋体" panose="02010600030101010101" pitchFamily="2" charset="-122"/>
              </a:rPr>
              <a:t>苏教版六年级语文上册第五单元</a:t>
            </a:r>
            <a:endParaRPr lang="zh-CN" altLang="en-US" sz="2200" b="1" dirty="0">
              <a:solidFill>
                <a:schemeClr val="tx2"/>
              </a:solidFill>
              <a:latin typeface="宋体" panose="02010600030101010101" pitchFamily="2" charset="-122"/>
            </a:endParaRPr>
          </a:p>
        </p:txBody>
      </p:sp>
      <p:sp>
        <p:nvSpPr>
          <p:cNvPr id="55301" name="WordArt 5" descr="纸袋"/>
          <p:cNvSpPr>
            <a:spLocks noChangeArrowheads="1" noChangeShapeType="1" noTextEdit="1"/>
          </p:cNvSpPr>
          <p:nvPr/>
        </p:nvSpPr>
        <p:spPr bwMode="auto">
          <a:xfrm>
            <a:off x="4932040" y="3140968"/>
            <a:ext cx="2952328" cy="1409109"/>
          </a:xfrm>
          <a:prstGeom prst="rect">
            <a:avLst/>
          </a:prstGeom>
        </p:spPr>
        <p:txBody>
          <a:bodyPr wrap="none" fromWordArt="1">
            <a:prstTxWarp prst="textPlain">
              <a:avLst>
                <a:gd name="adj" fmla="val 50000"/>
              </a:avLst>
            </a:prstTxWarp>
          </a:bodyPr>
          <a:lstStyle/>
          <a:p>
            <a:pPr algn="ctr"/>
            <a:r>
              <a:rPr lang="zh-CN" altLang="en-US" sz="3600" b="1" kern="10" dirty="0">
                <a:ln w="9525">
                  <a:solidFill>
                    <a:srgbClr val="008000"/>
                  </a:solidFill>
                  <a:miter lim="800000"/>
                </a:ln>
                <a:blipFill dpi="0" rotWithShape="0">
                  <a:blip r:embed="rId1"/>
                  <a:srcRect/>
                  <a:tile tx="0" ty="0" sx="100000" sy="100000" flip="none" algn="tl"/>
                </a:blipFill>
                <a:effectLst>
                  <a:outerShdw blurRad="38100" dist="38100" dir="2700000" algn="tl">
                    <a:srgbClr val="000000">
                      <a:alpha val="43137"/>
                    </a:srgbClr>
                  </a:outerShdw>
                </a:effectLst>
                <a:latin typeface="汉仪中宋简" panose="02010609000101010101" pitchFamily="49" charset="-122"/>
                <a:ea typeface="汉仪中宋简" panose="02010609000101010101" pitchFamily="49" charset="-122"/>
              </a:rPr>
              <a:t>麋鹿</a:t>
            </a:r>
            <a:endParaRPr lang="zh-CN" altLang="en-US" sz="3600" b="1" kern="10" dirty="0">
              <a:ln w="9525">
                <a:solidFill>
                  <a:srgbClr val="008000"/>
                </a:solidFill>
                <a:miter lim="800000"/>
              </a:ln>
              <a:blipFill dpi="0" rotWithShape="0">
                <a:blip r:embed="rId1"/>
                <a:srcRect/>
                <a:tile tx="0" ty="0" sx="100000" sy="100000" flip="none" algn="tl"/>
              </a:blipFill>
              <a:effectLst>
                <a:outerShdw blurRad="38100" dist="38100" dir="2700000" algn="tl">
                  <a:srgbClr val="000000">
                    <a:alpha val="43137"/>
                  </a:srgbClr>
                </a:outerShdw>
              </a:effectLst>
              <a:latin typeface="汉仪中宋简" panose="02010609000101010101" pitchFamily="49" charset="-122"/>
              <a:ea typeface="汉仪中宋简" panose="02010609000101010101" pitchFamily="49" charset="-122"/>
            </a:endParaRPr>
          </a:p>
        </p:txBody>
      </p:sp>
      <p:pic>
        <p:nvPicPr>
          <p:cNvPr id="2" name="图片 1"/>
          <p:cNvPicPr>
            <a:picLocks noChangeAspect="1"/>
          </p:cNvPicPr>
          <p:nvPr/>
        </p:nvPicPr>
        <p:blipFill>
          <a:blip r:embed="rId2" cstate="email"/>
          <a:stretch>
            <a:fillRect/>
          </a:stretch>
        </p:blipFill>
        <p:spPr>
          <a:xfrm>
            <a:off x="246854" y="2893705"/>
            <a:ext cx="4217843" cy="237253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051720" y="980728"/>
            <a:ext cx="4657725" cy="1143000"/>
          </a:xfrm>
        </p:spPr>
        <p:txBody>
          <a:bodyPr/>
          <a:lstStyle/>
          <a:p>
            <a:r>
              <a:rPr lang="zh-CN" altLang="en-US" dirty="0">
                <a:solidFill>
                  <a:srgbClr val="FF0066"/>
                </a:solidFill>
                <a:ea typeface="华文行楷" panose="02010800040101010101" pitchFamily="2" charset="-122"/>
              </a:rPr>
              <a:t>尾巴</a:t>
            </a:r>
            <a:endParaRPr lang="zh-CN" altLang="en-US" dirty="0">
              <a:solidFill>
                <a:srgbClr val="FF0066"/>
              </a:solidFill>
              <a:ea typeface="华文行楷" panose="02010800040101010101" pitchFamily="2" charset="-122"/>
            </a:endParaRPr>
          </a:p>
        </p:txBody>
      </p:sp>
      <p:sp>
        <p:nvSpPr>
          <p:cNvPr id="47106" name="Rectangle 2"/>
          <p:cNvSpPr>
            <a:spLocks noChangeArrowheads="1"/>
          </p:cNvSpPr>
          <p:nvPr/>
        </p:nvSpPr>
        <p:spPr bwMode="auto">
          <a:xfrm>
            <a:off x="1331913" y="2349500"/>
            <a:ext cx="6911975"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6666FF"/>
                </a:solidFill>
              </a:rPr>
              <a:t>麋鹿的尾巴是鹿科动物中最长的。长尾巴用来驱赶蚊蝇，以适应沼泽环境中的生活。</a:t>
            </a:r>
            <a:endParaRPr lang="zh-CN" altLang="en-US" sz="3200" b="1" dirty="0">
              <a:solidFill>
                <a:srgbClr val="6666FF"/>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7" name="Group 5"/>
          <p:cNvGrpSpPr/>
          <p:nvPr/>
        </p:nvGrpSpPr>
        <p:grpSpPr bwMode="auto">
          <a:xfrm>
            <a:off x="239713" y="1973263"/>
            <a:ext cx="8664575" cy="2911475"/>
            <a:chOff x="0" y="0"/>
            <a:chExt cx="5458" cy="1834"/>
          </a:xfrm>
        </p:grpSpPr>
        <p:sp>
          <p:nvSpPr>
            <p:cNvPr id="18434" name="Rectangle 2"/>
            <p:cNvSpPr>
              <a:spLocks noChangeArrowheads="1"/>
            </p:cNvSpPr>
            <p:nvPr/>
          </p:nvSpPr>
          <p:spPr bwMode="auto">
            <a:xfrm>
              <a:off x="0" y="0"/>
              <a:ext cx="545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8435" name="Rectangle 3"/>
            <p:cNvSpPr>
              <a:spLocks noChangeArrowheads="1"/>
            </p:cNvSpPr>
            <p:nvPr/>
          </p:nvSpPr>
          <p:spPr bwMode="auto">
            <a:xfrm>
              <a:off x="0" y="0"/>
              <a:ext cx="5458" cy="1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1000"/>
                <a:t>  </a:t>
              </a:r>
              <a:r>
                <a:rPr lang="en-US" altLang="zh-CN" sz="17500"/>
                <a:t> </a:t>
              </a:r>
              <a:r>
                <a:rPr lang="en-US" altLang="zh-CN" sz="1000"/>
                <a:t>                                                                                    </a:t>
              </a:r>
              <a:endParaRPr lang="en-US" altLang="zh-CN" sz="1400"/>
            </a:p>
            <a:p>
              <a:pPr algn="ctr" eaLnBrk="0" hangingPunct="0"/>
              <a:endParaRPr lang="en-US" altLang="zh-CN" sz="1000"/>
            </a:p>
          </p:txBody>
        </p:sp>
      </p:grpSp>
      <p:pic>
        <p:nvPicPr>
          <p:cNvPr id="18436" name="Picture 4" descr="01-4"/>
          <p:cNvPicPr>
            <a:picLocks noChangeAspect="1" noChangeArrowheads="1"/>
          </p:cNvPicPr>
          <p:nvPr/>
        </p:nvPicPr>
        <p:blipFill>
          <a:blip r:embed="rId1"/>
          <a:srcRect/>
          <a:stretch>
            <a:fillRect/>
          </a:stretch>
        </p:blipFill>
        <p:spPr bwMode="auto">
          <a:xfrm>
            <a:off x="2555875" y="1773238"/>
            <a:ext cx="4392613" cy="32400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4" name="Picture 4" descr="1814129"/>
          <p:cNvPicPr>
            <a:picLocks noChangeAspect="1" noChangeArrowheads="1"/>
          </p:cNvPicPr>
          <p:nvPr/>
        </p:nvPicPr>
        <p:blipFill>
          <a:blip r:embed="rId1" cstate="email"/>
          <a:srcRect/>
          <a:stretch>
            <a:fillRect/>
          </a:stretch>
        </p:blipFill>
        <p:spPr bwMode="auto">
          <a:xfrm>
            <a:off x="2124075" y="1484313"/>
            <a:ext cx="5543550" cy="3816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484438" y="765175"/>
            <a:ext cx="4584700" cy="1143000"/>
          </a:xfrm>
        </p:spPr>
        <p:txBody>
          <a:bodyPr/>
          <a:lstStyle/>
          <a:p>
            <a:r>
              <a:rPr lang="zh-CN" altLang="en-US" dirty="0">
                <a:solidFill>
                  <a:srgbClr val="FF0066"/>
                </a:solidFill>
                <a:ea typeface="华文行楷" panose="02010800040101010101" pitchFamily="2" charset="-122"/>
              </a:rPr>
              <a:t>尾巴的作用</a:t>
            </a:r>
            <a:endParaRPr lang="zh-CN" altLang="en-US" dirty="0">
              <a:solidFill>
                <a:srgbClr val="FF0066"/>
              </a:solidFill>
              <a:ea typeface="华文行楷" panose="02010800040101010101" pitchFamily="2" charset="-122"/>
            </a:endParaRPr>
          </a:p>
        </p:txBody>
      </p:sp>
      <p:sp>
        <p:nvSpPr>
          <p:cNvPr id="38915" name="Rectangle 3"/>
          <p:cNvSpPr>
            <a:spLocks noGrp="1" noChangeArrowheads="1"/>
          </p:cNvSpPr>
          <p:nvPr>
            <p:ph idx="1"/>
          </p:nvPr>
        </p:nvSpPr>
        <p:spPr>
          <a:xfrm>
            <a:off x="900113" y="1989138"/>
            <a:ext cx="7345362" cy="4114800"/>
          </a:xfrm>
        </p:spPr>
        <p:txBody>
          <a:bodyPr/>
          <a:lstStyle/>
          <a:p>
            <a:pPr>
              <a:lnSpc>
                <a:spcPct val="90000"/>
              </a:lnSpc>
              <a:buFont typeface="Wingdings" panose="05000000000000000000" pitchFamily="2" charset="2"/>
              <a:buNone/>
            </a:pPr>
            <a:r>
              <a:rPr lang="en-US" altLang="zh-CN" sz="2800" b="1" dirty="0">
                <a:solidFill>
                  <a:srgbClr val="39178D"/>
                </a:solidFill>
                <a:latin typeface="宋体" panose="02010600030101010101" pitchFamily="2" charset="-122"/>
              </a:rPr>
              <a:t>   </a:t>
            </a:r>
            <a:r>
              <a:rPr lang="zh-CN" altLang="en-US" sz="2800" b="1" dirty="0">
                <a:solidFill>
                  <a:srgbClr val="39178D"/>
                </a:solidFill>
                <a:latin typeface="宋体" panose="02010600030101010101" pitchFamily="2" charset="-122"/>
              </a:rPr>
              <a:t>尾巴有警示、平衡、武器等作用，所有的鹿都有尾巴，只不过有长短之分，最短的要属狍子了，只有一些白毛长在尾部，好似尾巴，最长的要属麋鹿的尾巴了，象驴的尾巴，长到脚踝，因为沼泽环境中蚊蝇、虻虫多</a:t>
            </a:r>
            <a:r>
              <a:rPr lang="en-US" altLang="zh-CN" sz="2800" b="1" dirty="0">
                <a:solidFill>
                  <a:srgbClr val="39178D"/>
                </a:solidFill>
                <a:latin typeface="宋体" panose="02010600030101010101" pitchFamily="2" charset="-122"/>
              </a:rPr>
              <a:t>,</a:t>
            </a:r>
            <a:r>
              <a:rPr lang="zh-CN" altLang="en-US" sz="2800" b="1" dirty="0">
                <a:solidFill>
                  <a:srgbClr val="39178D"/>
                </a:solidFill>
                <a:latin typeface="宋体" panose="02010600030101010101" pitchFamily="2" charset="-122"/>
              </a:rPr>
              <a:t>长尾巴有利于驱赶它们</a:t>
            </a:r>
            <a:r>
              <a:rPr lang="en-US" altLang="zh-CN" sz="2800" b="1" dirty="0">
                <a:solidFill>
                  <a:srgbClr val="39178D"/>
                </a:solidFill>
                <a:latin typeface="宋体" panose="02010600030101010101" pitchFamily="2" charset="-122"/>
              </a:rPr>
              <a:t>,</a:t>
            </a:r>
            <a:r>
              <a:rPr lang="zh-CN" altLang="en-US" sz="2800" b="1" dirty="0">
                <a:solidFill>
                  <a:srgbClr val="39178D"/>
                </a:solidFill>
                <a:latin typeface="宋体" panose="02010600030101010101" pitchFamily="2" charset="-122"/>
              </a:rPr>
              <a:t>防止被叮咬。麋鹿的尾巴比其他鹿类长得多，可达</a:t>
            </a:r>
            <a:r>
              <a:rPr lang="en-US" altLang="zh-CN" sz="2800" b="1" dirty="0">
                <a:solidFill>
                  <a:srgbClr val="39178D"/>
                </a:solidFill>
                <a:latin typeface="宋体" panose="02010600030101010101" pitchFamily="2" charset="-122"/>
              </a:rPr>
              <a:t>65</a:t>
            </a:r>
            <a:r>
              <a:rPr lang="zh-CN" altLang="en-US" sz="2800" b="1" dirty="0">
                <a:solidFill>
                  <a:srgbClr val="39178D"/>
                </a:solidFill>
                <a:latin typeface="宋体" panose="02010600030101010101" pitchFamily="2" charset="-122"/>
              </a:rPr>
              <a:t>厘米，是鹿科动物中最长的，末端生有丛毛。</a:t>
            </a:r>
            <a:br>
              <a:rPr lang="zh-CN" altLang="en-US" sz="2800" b="1" dirty="0">
                <a:solidFill>
                  <a:srgbClr val="39178D"/>
                </a:solidFill>
                <a:latin typeface="宋体" panose="02010600030101010101" pitchFamily="2" charset="-122"/>
              </a:rPr>
            </a:br>
            <a:endParaRPr lang="zh-CN" altLang="en-US" sz="2800" b="1" dirty="0">
              <a:solidFill>
                <a:srgbClr val="39178D"/>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555776" y="908720"/>
            <a:ext cx="2952750" cy="1143000"/>
          </a:xfrm>
        </p:spPr>
        <p:txBody>
          <a:bodyPr/>
          <a:lstStyle/>
          <a:p>
            <a:r>
              <a:rPr lang="zh-CN" altLang="en-US" dirty="0">
                <a:solidFill>
                  <a:srgbClr val="FF0066"/>
                </a:solidFill>
                <a:ea typeface="华文行楷" panose="02010800040101010101" pitchFamily="2" charset="-122"/>
              </a:rPr>
              <a:t>蹄  子</a:t>
            </a:r>
            <a:endParaRPr lang="zh-CN" altLang="en-US" dirty="0">
              <a:solidFill>
                <a:srgbClr val="FF0066"/>
              </a:solidFill>
              <a:ea typeface="华文行楷" panose="02010800040101010101" pitchFamily="2" charset="-122"/>
            </a:endParaRPr>
          </a:p>
        </p:txBody>
      </p:sp>
      <p:sp>
        <p:nvSpPr>
          <p:cNvPr id="22536" name="Rectangle 8"/>
          <p:cNvSpPr>
            <a:spLocks noChangeArrowheads="1"/>
          </p:cNvSpPr>
          <p:nvPr/>
        </p:nvSpPr>
        <p:spPr bwMode="auto">
          <a:xfrm>
            <a:off x="1403350" y="2133600"/>
            <a:ext cx="6335713"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9B092F"/>
                </a:solidFill>
              </a:rPr>
              <a:t>麋鹿蹄子宽大，行动轻快敏捷。它们常在水中站立、跋涉、潜游和觅食，甚至连隆冬季节也不例外。</a:t>
            </a:r>
            <a:endParaRPr lang="zh-CN" altLang="en-US" sz="3200" b="1" dirty="0">
              <a:solidFill>
                <a:srgbClr val="9B092F"/>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83" name="Group 7"/>
          <p:cNvGrpSpPr/>
          <p:nvPr/>
        </p:nvGrpSpPr>
        <p:grpSpPr bwMode="auto">
          <a:xfrm>
            <a:off x="239713" y="863600"/>
            <a:ext cx="8664575" cy="5132388"/>
            <a:chOff x="0" y="0"/>
            <a:chExt cx="5458" cy="3233"/>
          </a:xfrm>
        </p:grpSpPr>
        <p:sp>
          <p:nvSpPr>
            <p:cNvPr id="24578" name="Rectangle 2"/>
            <p:cNvSpPr>
              <a:spLocks noChangeArrowheads="1"/>
            </p:cNvSpPr>
            <p:nvPr/>
          </p:nvSpPr>
          <p:spPr bwMode="auto">
            <a:xfrm>
              <a:off x="0" y="0"/>
              <a:ext cx="545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24582" name="Group 6"/>
            <p:cNvGrpSpPr/>
            <p:nvPr/>
          </p:nvGrpSpPr>
          <p:grpSpPr bwMode="auto">
            <a:xfrm>
              <a:off x="0" y="0"/>
              <a:ext cx="3125" cy="3233"/>
              <a:chOff x="0" y="3233"/>
              <a:chExt cx="3125" cy="3233"/>
            </a:xfrm>
          </p:grpSpPr>
          <p:sp>
            <p:nvSpPr>
              <p:cNvPr id="24579" name="Rectangle 3"/>
              <p:cNvSpPr>
                <a:spLocks noChangeArrowheads="1"/>
              </p:cNvSpPr>
              <p:nvPr/>
            </p:nvSpPr>
            <p:spPr bwMode="auto">
              <a:xfrm>
                <a:off x="0" y="3233"/>
                <a:ext cx="3125" cy="3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4580" name="Rectangle 4"/>
              <p:cNvSpPr>
                <a:spLocks noChangeArrowheads="1"/>
              </p:cNvSpPr>
              <p:nvPr/>
            </p:nvSpPr>
            <p:spPr bwMode="auto">
              <a:xfrm>
                <a:off x="0" y="3233"/>
                <a:ext cx="3125" cy="1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1000">
                    <a:hlinkClick r:id="rId1" action="ppaction://hlinkfile"/>
                  </a:rPr>
                  <a:t>  </a:t>
                </a:r>
                <a:r>
                  <a:rPr lang="en-US" altLang="zh-CN" sz="11000"/>
                  <a:t> </a:t>
                </a:r>
                <a:r>
                  <a:rPr lang="en-US" altLang="zh-CN" sz="1000"/>
                  <a:t>                                                                          </a:t>
                </a:r>
                <a:endParaRPr lang="en-US" altLang="zh-CN" sz="1000"/>
              </a:p>
            </p:txBody>
          </p:sp>
        </p:grpSp>
      </p:grpSp>
      <p:pic>
        <p:nvPicPr>
          <p:cNvPr id="24581" name="Picture 5" descr="18141215"/>
          <p:cNvPicPr>
            <a:picLocks noChangeAspect="1" noChangeArrowheads="1"/>
          </p:cNvPicPr>
          <p:nvPr/>
        </p:nvPicPr>
        <p:blipFill>
          <a:blip r:embed="rId2" cstate="email"/>
          <a:srcRect/>
          <a:stretch>
            <a:fillRect/>
          </a:stretch>
        </p:blipFill>
        <p:spPr bwMode="auto">
          <a:xfrm>
            <a:off x="1547813" y="1341438"/>
            <a:ext cx="6408737" cy="4248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6" name="Rectangle 8"/>
          <p:cNvSpPr>
            <a:spLocks noChangeArrowheads="1"/>
          </p:cNvSpPr>
          <p:nvPr/>
        </p:nvSpPr>
        <p:spPr bwMode="auto">
          <a:xfrm>
            <a:off x="1331913" y="2133600"/>
            <a:ext cx="7127875" cy="265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39178D"/>
                </a:solidFill>
                <a:latin typeface="宋体" panose="02010600030101010101" pitchFamily="2" charset="-122"/>
              </a:rPr>
              <a:t>鹿科动物属偶蹄类，有两个蹄子着地，有两个悬蹄，多数鹿的蹄象羊的蹄子小而尖，而麋鹿的蹄子象牛的蹄子，宽而大，最奇特之处是两个着地蹄之间还有象鸭子的蹼一样的瓣膜，只不过较小罢了，这样的蹄子有利于麋鹿在泥沼中行走，不易陷下去。</a:t>
            </a:r>
            <a:r>
              <a:rPr lang="zh-CN" altLang="en-US" sz="2800" b="1">
                <a:latin typeface="宋体" panose="02010600030101010101" pitchFamily="2" charset="-122"/>
              </a:rPr>
              <a:t> </a:t>
            </a:r>
            <a:endParaRPr lang="zh-CN" altLang="en-US" sz="2800" b="1">
              <a:latin typeface="宋体" panose="02010600030101010101" pitchFamily="2" charset="-122"/>
            </a:endParaRPr>
          </a:p>
        </p:txBody>
      </p:sp>
      <p:sp>
        <p:nvSpPr>
          <p:cNvPr id="27658" name="Rectangle 10"/>
          <p:cNvSpPr>
            <a:spLocks noChangeArrowheads="1"/>
          </p:cNvSpPr>
          <p:nvPr/>
        </p:nvSpPr>
        <p:spPr bwMode="auto">
          <a:xfrm>
            <a:off x="2555875" y="1341438"/>
            <a:ext cx="33845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66"/>
                </a:solidFill>
                <a:ea typeface="华文行楷" panose="02010800040101010101" pitchFamily="2" charset="-122"/>
              </a:rPr>
              <a:t>麋鹿蹄子的简介</a:t>
            </a:r>
            <a:endParaRPr lang="zh-CN" altLang="en-US" sz="3600" b="1">
              <a:solidFill>
                <a:srgbClr val="FF0066"/>
              </a:solidFill>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9" name="Group 7"/>
          <p:cNvGrpSpPr/>
          <p:nvPr/>
        </p:nvGrpSpPr>
        <p:grpSpPr bwMode="auto">
          <a:xfrm>
            <a:off x="239713" y="863600"/>
            <a:ext cx="8664575" cy="5132388"/>
            <a:chOff x="0" y="0"/>
            <a:chExt cx="5458" cy="3233"/>
          </a:xfrm>
        </p:grpSpPr>
        <p:sp>
          <p:nvSpPr>
            <p:cNvPr id="23554" name="Rectangle 2"/>
            <p:cNvSpPr>
              <a:spLocks noChangeArrowheads="1"/>
            </p:cNvSpPr>
            <p:nvPr/>
          </p:nvSpPr>
          <p:spPr bwMode="auto">
            <a:xfrm>
              <a:off x="0" y="0"/>
              <a:ext cx="545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23558" name="Group 6"/>
            <p:cNvGrpSpPr/>
            <p:nvPr/>
          </p:nvGrpSpPr>
          <p:grpSpPr bwMode="auto">
            <a:xfrm>
              <a:off x="0" y="0"/>
              <a:ext cx="3125" cy="3233"/>
              <a:chOff x="0" y="3233"/>
              <a:chExt cx="3125" cy="3233"/>
            </a:xfrm>
          </p:grpSpPr>
          <p:sp>
            <p:nvSpPr>
              <p:cNvPr id="23555" name="Rectangle 3"/>
              <p:cNvSpPr>
                <a:spLocks noChangeArrowheads="1"/>
              </p:cNvSpPr>
              <p:nvPr/>
            </p:nvSpPr>
            <p:spPr bwMode="auto">
              <a:xfrm>
                <a:off x="0" y="3233"/>
                <a:ext cx="3125" cy="3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3556" name="Rectangle 4"/>
              <p:cNvSpPr>
                <a:spLocks noChangeArrowheads="1"/>
              </p:cNvSpPr>
              <p:nvPr/>
            </p:nvSpPr>
            <p:spPr bwMode="auto">
              <a:xfrm>
                <a:off x="0" y="3233"/>
                <a:ext cx="3125" cy="1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zh-CN" sz="1000">
                    <a:hlinkClick r:id="rId1" action="ppaction://hlinkfile"/>
                  </a:rPr>
                  <a:t>  </a:t>
                </a:r>
                <a:r>
                  <a:rPr lang="en-US" altLang="zh-CN" sz="11000"/>
                  <a:t> </a:t>
                </a:r>
                <a:r>
                  <a:rPr lang="en-US" altLang="zh-CN" sz="1000"/>
                  <a:t>                                                                          </a:t>
                </a:r>
                <a:endParaRPr lang="en-US" altLang="zh-CN" sz="1000"/>
              </a:p>
            </p:txBody>
          </p:sp>
        </p:grpSp>
      </p:grpSp>
      <p:pic>
        <p:nvPicPr>
          <p:cNvPr id="23557" name="Picture 5" descr="1814128"/>
          <p:cNvPicPr>
            <a:picLocks noChangeAspect="1" noChangeArrowheads="1"/>
          </p:cNvPicPr>
          <p:nvPr/>
        </p:nvPicPr>
        <p:blipFill>
          <a:blip r:embed="rId2" cstate="email"/>
          <a:srcRect/>
          <a:stretch>
            <a:fillRect/>
          </a:stretch>
        </p:blipFill>
        <p:spPr bwMode="auto">
          <a:xfrm>
            <a:off x="1619250" y="1125538"/>
            <a:ext cx="6192838" cy="4464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1331913" y="2133600"/>
            <a:ext cx="7127875" cy="277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A21B04"/>
                </a:solidFill>
                <a:latin typeface="宋体" panose="02010600030101010101" pitchFamily="2" charset="-122"/>
              </a:rPr>
              <a:t>麋鹿的自然繁殖力很低，雌鹿的怀孕期比其它鹿类要长，超过</a:t>
            </a:r>
            <a:r>
              <a:rPr lang="en-US" altLang="zh-CN" sz="3200" b="1">
                <a:solidFill>
                  <a:srgbClr val="A21B04"/>
                </a:solidFill>
                <a:latin typeface="宋体" panose="02010600030101010101" pitchFamily="2" charset="-122"/>
              </a:rPr>
              <a:t>9</a:t>
            </a:r>
            <a:r>
              <a:rPr lang="zh-CN" altLang="en-US" sz="3200" b="1">
                <a:solidFill>
                  <a:srgbClr val="A21B04"/>
                </a:solidFill>
                <a:latin typeface="宋体" panose="02010600030101010101" pitchFamily="2" charset="-122"/>
              </a:rPr>
              <a:t>个半月，每胎仅产一仔，雄性小鹿两岁时长角分叉，</a:t>
            </a:r>
            <a:r>
              <a:rPr lang="en-US" altLang="zh-CN" sz="3200" b="1">
                <a:solidFill>
                  <a:srgbClr val="A21B04"/>
                </a:solidFill>
                <a:latin typeface="宋体" panose="02010600030101010101" pitchFamily="2" charset="-122"/>
              </a:rPr>
              <a:t>6</a:t>
            </a:r>
            <a:r>
              <a:rPr lang="zh-CN" altLang="en-US" sz="3200" b="1">
                <a:solidFill>
                  <a:srgbClr val="A21B04"/>
                </a:solidFill>
                <a:latin typeface="宋体" panose="02010600030101010101" pitchFamily="2" charset="-122"/>
              </a:rPr>
              <a:t>岁时叉角才发育完全。 </a:t>
            </a:r>
            <a:endParaRPr lang="zh-CN" altLang="en-US" sz="3200" b="1">
              <a:solidFill>
                <a:srgbClr val="A21B04"/>
              </a:solidFill>
              <a:latin typeface="宋体" panose="02010600030101010101" pitchFamily="2" charset="-122"/>
            </a:endParaRPr>
          </a:p>
          <a:p>
            <a:pPr eaLnBrk="0" hangingPunct="0">
              <a:spcBef>
                <a:spcPct val="50000"/>
              </a:spcBef>
            </a:pPr>
            <a:endParaRPr lang="en-US" altLang="zh-CN" sz="3200" b="1">
              <a:solidFill>
                <a:srgbClr val="A21B04"/>
              </a:solidFill>
              <a:latin typeface="宋体" panose="02010600030101010101" pitchFamily="2" charset="-122"/>
            </a:endParaRPr>
          </a:p>
        </p:txBody>
      </p:sp>
      <p:sp>
        <p:nvSpPr>
          <p:cNvPr id="29701" name="Rectangle 5"/>
          <p:cNvSpPr>
            <a:spLocks noChangeArrowheads="1"/>
          </p:cNvSpPr>
          <p:nvPr/>
        </p:nvSpPr>
        <p:spPr bwMode="auto">
          <a:xfrm>
            <a:off x="3059113" y="1268413"/>
            <a:ext cx="20161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000" b="1">
                <a:solidFill>
                  <a:srgbClr val="FF0066"/>
                </a:solidFill>
                <a:ea typeface="华文行楷" panose="02010800040101010101" pitchFamily="2" charset="-122"/>
              </a:rPr>
              <a:t>繁 殖</a:t>
            </a:r>
            <a:endParaRPr lang="zh-CN" altLang="en-US" sz="4000" b="1">
              <a:solidFill>
                <a:srgbClr val="FF0066"/>
              </a:solidFill>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026" descr="2"/>
          <p:cNvPicPr>
            <a:picLocks noChangeAspect="1" noChangeArrowheads="1"/>
          </p:cNvPicPr>
          <p:nvPr/>
        </p:nvPicPr>
        <p:blipFill>
          <a:blip r:embed="rId1" cstate="email"/>
          <a:srcRect/>
          <a:stretch>
            <a:fillRect/>
          </a:stretch>
        </p:blipFill>
        <p:spPr bwMode="auto">
          <a:xfrm>
            <a:off x="611188" y="765175"/>
            <a:ext cx="3048000" cy="2370138"/>
          </a:xfrm>
          <a:prstGeom prst="rect">
            <a:avLst/>
          </a:prstGeom>
          <a:noFill/>
          <a:extLst>
            <a:ext uri="{909E8E84-426E-40DD-AFC4-6F175D3DCCD1}">
              <a14:hiddenFill xmlns:a14="http://schemas.microsoft.com/office/drawing/2010/main">
                <a:solidFill>
                  <a:srgbClr val="FFFFFF"/>
                </a:solidFill>
              </a14:hiddenFill>
            </a:ext>
          </a:extLst>
        </p:spPr>
      </p:pic>
      <p:pic>
        <p:nvPicPr>
          <p:cNvPr id="30723" name="Picture 1027" descr="3"/>
          <p:cNvPicPr>
            <a:picLocks noChangeAspect="1" noChangeArrowheads="1"/>
          </p:cNvPicPr>
          <p:nvPr/>
        </p:nvPicPr>
        <p:blipFill>
          <a:blip r:embed="rId2" cstate="email"/>
          <a:srcRect/>
          <a:stretch>
            <a:fillRect/>
          </a:stretch>
        </p:blipFill>
        <p:spPr bwMode="auto">
          <a:xfrm>
            <a:off x="4427538" y="836613"/>
            <a:ext cx="3505200" cy="2447925"/>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1028" descr="4"/>
          <p:cNvPicPr>
            <a:picLocks noChangeAspect="1" noChangeArrowheads="1"/>
          </p:cNvPicPr>
          <p:nvPr/>
        </p:nvPicPr>
        <p:blipFill>
          <a:blip r:embed="rId3" cstate="email"/>
          <a:srcRect/>
          <a:stretch>
            <a:fillRect/>
          </a:stretch>
        </p:blipFill>
        <p:spPr bwMode="auto">
          <a:xfrm>
            <a:off x="611188" y="3357563"/>
            <a:ext cx="3048000" cy="2663825"/>
          </a:xfrm>
          <a:prstGeom prst="rect">
            <a:avLst/>
          </a:prstGeom>
          <a:noFill/>
          <a:extLst>
            <a:ext uri="{909E8E84-426E-40DD-AFC4-6F175D3DCCD1}">
              <a14:hiddenFill xmlns:a14="http://schemas.microsoft.com/office/drawing/2010/main">
                <a:solidFill>
                  <a:srgbClr val="FFFFFF"/>
                </a:solidFill>
              </a14:hiddenFill>
            </a:ext>
          </a:extLst>
        </p:spPr>
      </p:pic>
      <p:pic>
        <p:nvPicPr>
          <p:cNvPr id="30725" name="Picture 1029" descr="5"/>
          <p:cNvPicPr>
            <a:picLocks noChangeAspect="1" noChangeArrowheads="1"/>
          </p:cNvPicPr>
          <p:nvPr/>
        </p:nvPicPr>
        <p:blipFill>
          <a:blip r:embed="rId4" cstate="email"/>
          <a:srcRect/>
          <a:stretch>
            <a:fillRect/>
          </a:stretch>
        </p:blipFill>
        <p:spPr bwMode="auto">
          <a:xfrm>
            <a:off x="4356100" y="3500438"/>
            <a:ext cx="3505200" cy="2520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755576" y="1268760"/>
            <a:ext cx="7772400" cy="1143000"/>
          </a:xfrm>
        </p:spPr>
        <p:txBody>
          <a:bodyPr/>
          <a:lstStyle/>
          <a:p>
            <a:r>
              <a:rPr lang="zh-CN" altLang="en-US" dirty="0">
                <a:solidFill>
                  <a:srgbClr val="FF3300"/>
                </a:solidFill>
                <a:ea typeface="华文行楷" panose="02010800040101010101" pitchFamily="2" charset="-122"/>
              </a:rPr>
              <a:t>学习目标</a:t>
            </a:r>
            <a:endParaRPr lang="zh-CN" altLang="en-US" dirty="0">
              <a:solidFill>
                <a:srgbClr val="FF3300"/>
              </a:solidFill>
              <a:ea typeface="华文行楷" panose="02010800040101010101" pitchFamily="2" charset="-122"/>
            </a:endParaRPr>
          </a:p>
        </p:txBody>
      </p:sp>
      <p:sp>
        <p:nvSpPr>
          <p:cNvPr id="56323" name="Rectangle 3"/>
          <p:cNvSpPr>
            <a:spLocks noGrp="1" noChangeArrowheads="1"/>
          </p:cNvSpPr>
          <p:nvPr>
            <p:ph idx="1"/>
          </p:nvPr>
        </p:nvSpPr>
        <p:spPr>
          <a:xfrm>
            <a:off x="755576" y="2852936"/>
            <a:ext cx="7416824" cy="1728192"/>
          </a:xfrm>
        </p:spPr>
        <p:txBody>
          <a:bodyPr>
            <a:normAutofit/>
          </a:bodyPr>
          <a:lstStyle/>
          <a:p>
            <a:pPr>
              <a:buFont typeface="Wingdings" panose="05000000000000000000" pitchFamily="2" charset="2"/>
              <a:buNone/>
            </a:pPr>
            <a:r>
              <a:rPr lang="en-US" altLang="zh-CN" b="1" dirty="0">
                <a:latin typeface="宋体" panose="02010600030101010101" pitchFamily="2" charset="-122"/>
              </a:rPr>
              <a:t>1.</a:t>
            </a:r>
            <a:r>
              <a:rPr lang="zh-CN" altLang="en-US" b="1" dirty="0">
                <a:latin typeface="宋体" panose="02010600030101010101" pitchFamily="2" charset="-122"/>
              </a:rPr>
              <a:t>学会生字，理解由生字组成的词语</a:t>
            </a:r>
            <a:r>
              <a:rPr lang="en-US" altLang="zh-CN" b="1" dirty="0">
                <a:latin typeface="宋体" panose="02010600030101010101" pitchFamily="2" charset="-122"/>
              </a:rPr>
              <a:t>;</a:t>
            </a:r>
            <a:r>
              <a:rPr lang="zh-CN" altLang="en-US" b="1" dirty="0">
                <a:latin typeface="宋体" panose="02010600030101010101" pitchFamily="2" charset="-122"/>
              </a:rPr>
              <a:t>能准确、流利、有感情地朗读课文。 </a:t>
            </a:r>
            <a:endParaRPr lang="zh-CN" altLang="en-US" b="1" dirty="0">
              <a:latin typeface="宋体" panose="02010600030101010101" pitchFamily="2" charset="-122"/>
            </a:endParaRPr>
          </a:p>
          <a:p>
            <a:pPr>
              <a:buFont typeface="Wingdings" panose="05000000000000000000" pitchFamily="2" charset="2"/>
              <a:buNone/>
            </a:pPr>
            <a:r>
              <a:rPr lang="en-US" altLang="zh-CN" b="1" dirty="0">
                <a:latin typeface="宋体" panose="02010600030101010101" pitchFamily="2" charset="-122"/>
              </a:rPr>
              <a:t>2.</a:t>
            </a:r>
            <a:r>
              <a:rPr lang="zh-CN" altLang="en-US" b="1" dirty="0">
                <a:latin typeface="宋体" panose="02010600030101010101" pitchFamily="2" charset="-122"/>
              </a:rPr>
              <a:t>通过对麋鹿的外形特点和生活习性的了解，懂得去保护野生动物。 </a:t>
            </a:r>
            <a:endParaRPr lang="zh-CN" altLang="en-US" b="1"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684213" y="1989138"/>
            <a:ext cx="7772400" cy="4114800"/>
          </a:xfrm>
        </p:spPr>
        <p:txBody>
          <a:bodyPr/>
          <a:lstStyle/>
          <a:p>
            <a:pPr>
              <a:buFont typeface="Wingdings" panose="05000000000000000000" pitchFamily="2" charset="2"/>
              <a:buNone/>
            </a:pPr>
            <a:r>
              <a:rPr lang="en-US" altLang="zh-CN" b="1">
                <a:solidFill>
                  <a:srgbClr val="040214"/>
                </a:solidFill>
                <a:latin typeface="宋体" panose="02010600030101010101" pitchFamily="2" charset="-122"/>
              </a:rPr>
              <a:t>  </a:t>
            </a:r>
            <a:r>
              <a:rPr lang="zh-CN" altLang="en-US" b="1">
                <a:solidFill>
                  <a:srgbClr val="040214"/>
                </a:solidFill>
                <a:latin typeface="宋体" panose="02010600030101010101" pitchFamily="2" charset="-122"/>
              </a:rPr>
              <a:t>麋鹿的经历充满传奇色彩。据科学家考证，早在</a:t>
            </a:r>
            <a:r>
              <a:rPr lang="en-US" altLang="zh-CN" b="1">
                <a:solidFill>
                  <a:srgbClr val="040214"/>
                </a:solidFill>
                <a:latin typeface="宋体" panose="02010600030101010101" pitchFamily="2" charset="-122"/>
              </a:rPr>
              <a:t>3000</a:t>
            </a:r>
            <a:r>
              <a:rPr lang="zh-CN" altLang="en-US" b="1">
                <a:solidFill>
                  <a:srgbClr val="040214"/>
                </a:solidFill>
                <a:latin typeface="宋体" panose="02010600030101010101" pitchFamily="2" charset="-122"/>
              </a:rPr>
              <a:t>多年前，我国黄河、长江中下游地区就有麋鹿，但汉朝以后逐渐减少，再后来竟然销声匿迹。</a:t>
            </a:r>
            <a:r>
              <a:rPr lang="en-US" altLang="zh-CN" b="1">
                <a:solidFill>
                  <a:srgbClr val="040214"/>
                </a:solidFill>
                <a:latin typeface="宋体" panose="02010600030101010101" pitchFamily="2" charset="-122"/>
              </a:rPr>
              <a:t>1865</a:t>
            </a:r>
            <a:r>
              <a:rPr lang="zh-CN" altLang="en-US" b="1">
                <a:solidFill>
                  <a:srgbClr val="040214"/>
                </a:solidFill>
                <a:latin typeface="宋体" panose="02010600030101010101" pitchFamily="2" charset="-122"/>
              </a:rPr>
              <a:t>年，有人在北京南郊发现了</a:t>
            </a:r>
            <a:r>
              <a:rPr lang="en-US" altLang="zh-CN" b="1">
                <a:solidFill>
                  <a:srgbClr val="040214"/>
                </a:solidFill>
                <a:latin typeface="宋体" panose="02010600030101010101" pitchFamily="2" charset="-122"/>
              </a:rPr>
              <a:t>120</a:t>
            </a:r>
            <a:r>
              <a:rPr lang="zh-CN" altLang="en-US" b="1">
                <a:solidFill>
                  <a:srgbClr val="040214"/>
                </a:solidFill>
                <a:latin typeface="宋体" panose="02010600030101010101" pitchFamily="2" charset="-122"/>
              </a:rPr>
              <a:t>头麋鹿，并撰文向全世界介绍。</a:t>
            </a:r>
            <a:endParaRPr lang="zh-CN" altLang="en-US" b="1">
              <a:solidFill>
                <a:srgbClr val="040214"/>
              </a:solidFill>
              <a:latin typeface="宋体" panose="02010600030101010101" pitchFamily="2" charset="-122"/>
            </a:endParaRPr>
          </a:p>
          <a:p>
            <a:endParaRPr lang="en-US" altLang="zh-CN" b="1">
              <a:solidFill>
                <a:srgbClr val="040214"/>
              </a:solidFill>
              <a:latin typeface="宋体" panose="02010600030101010101" pitchFamily="2" charset="-122"/>
            </a:endParaRPr>
          </a:p>
        </p:txBody>
      </p:sp>
      <p:sp>
        <p:nvSpPr>
          <p:cNvPr id="31748" name="Rectangle 4"/>
          <p:cNvSpPr>
            <a:spLocks noChangeArrowheads="1"/>
          </p:cNvSpPr>
          <p:nvPr/>
        </p:nvSpPr>
        <p:spPr bwMode="auto">
          <a:xfrm>
            <a:off x="3132138" y="1125538"/>
            <a:ext cx="1327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b="1">
                <a:solidFill>
                  <a:srgbClr val="FF0066"/>
                </a:solidFill>
                <a:ea typeface="华文行楷" panose="02010800040101010101" pitchFamily="2" charset="-122"/>
              </a:rPr>
              <a:t>历 史</a:t>
            </a:r>
            <a:endParaRPr lang="zh-CN" altLang="en-US" sz="4000" b="1">
              <a:solidFill>
                <a:srgbClr val="FF0066"/>
              </a:solidFill>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684213" y="1916113"/>
            <a:ext cx="7772400" cy="4114800"/>
          </a:xfrm>
        </p:spPr>
        <p:txBody>
          <a:bodyPr/>
          <a:lstStyle/>
          <a:p>
            <a:pPr>
              <a:buFont typeface="Wingdings" panose="05000000000000000000" pitchFamily="2" charset="2"/>
              <a:buNone/>
            </a:pPr>
            <a:r>
              <a:rPr lang="en-US" altLang="zh-CN" b="1" dirty="0">
                <a:solidFill>
                  <a:srgbClr val="040214"/>
                </a:solidFill>
                <a:latin typeface="宋体" panose="02010600030101010101" pitchFamily="2" charset="-122"/>
              </a:rPr>
              <a:t>  </a:t>
            </a:r>
            <a:r>
              <a:rPr lang="zh-CN" altLang="en-US" b="1" dirty="0">
                <a:solidFill>
                  <a:srgbClr val="040214"/>
                </a:solidFill>
                <a:latin typeface="宋体" panose="02010600030101010101" pitchFamily="2" charset="-122"/>
              </a:rPr>
              <a:t>随后，数十头麋鹿被陆续盗往欧洲，在伦敦、巴黎和柏林等地动物园里展出。</a:t>
            </a:r>
            <a:r>
              <a:rPr lang="en-US" altLang="zh-CN" b="1" dirty="0">
                <a:solidFill>
                  <a:srgbClr val="040214"/>
                </a:solidFill>
                <a:latin typeface="宋体" panose="02010600030101010101" pitchFamily="2" charset="-122"/>
              </a:rPr>
              <a:t>1900</a:t>
            </a:r>
            <a:r>
              <a:rPr lang="zh-CN" altLang="en-US" b="1" dirty="0">
                <a:solidFill>
                  <a:srgbClr val="040214"/>
                </a:solidFill>
                <a:latin typeface="宋体" panose="02010600030101010101" pitchFamily="2" charset="-122"/>
              </a:rPr>
              <a:t>年，“八国联军”入侵北京，最后一群麋鹿惨遭厄运，有的被杀戮，有的被装上去的轮船。从此，麋鹿在国内几乎绝迹。 </a:t>
            </a:r>
            <a:endParaRPr lang="zh-CN" altLang="en-US" b="1" dirty="0">
              <a:solidFill>
                <a:srgbClr val="040214"/>
              </a:solidFill>
              <a:latin typeface="宋体" panose="02010600030101010101" pitchFamily="2" charset="-122"/>
            </a:endParaRPr>
          </a:p>
          <a:p>
            <a:endParaRPr lang="en-US" altLang="zh-CN" b="1" dirty="0">
              <a:solidFill>
                <a:srgbClr val="040214"/>
              </a:solidFill>
              <a:latin typeface="宋体" panose="02010600030101010101" pitchFamily="2" charset="-122"/>
            </a:endParaRPr>
          </a:p>
        </p:txBody>
      </p:sp>
      <p:sp>
        <p:nvSpPr>
          <p:cNvPr id="32773" name="Rectangle 5"/>
          <p:cNvSpPr>
            <a:spLocks noChangeArrowheads="1"/>
          </p:cNvSpPr>
          <p:nvPr/>
        </p:nvSpPr>
        <p:spPr bwMode="auto">
          <a:xfrm>
            <a:off x="3348038" y="1149350"/>
            <a:ext cx="19446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400" b="1">
                <a:solidFill>
                  <a:srgbClr val="FF3300"/>
                </a:solidFill>
                <a:ea typeface="华文行楷" panose="02010800040101010101" pitchFamily="2" charset="-122"/>
              </a:rPr>
              <a:t>厄 运</a:t>
            </a:r>
            <a:endParaRPr lang="zh-CN" altLang="en-US" sz="4400" b="1">
              <a:solidFill>
                <a:srgbClr val="FF3300"/>
              </a:solidFill>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a:xfrm>
            <a:off x="898524" y="1844824"/>
            <a:ext cx="7523807" cy="4114800"/>
          </a:xfrm>
        </p:spPr>
        <p:txBody>
          <a:bodyPr/>
          <a:lstStyle/>
          <a:p>
            <a:pPr>
              <a:buFont typeface="Wingdings" panose="05000000000000000000" pitchFamily="2" charset="2"/>
              <a:buNone/>
            </a:pPr>
            <a:r>
              <a:rPr lang="en-US" altLang="zh-CN" b="1" dirty="0">
                <a:solidFill>
                  <a:srgbClr val="9A0A30"/>
                </a:solidFill>
                <a:latin typeface="宋体" panose="02010600030101010101" pitchFamily="2" charset="-122"/>
              </a:rPr>
              <a:t>1.</a:t>
            </a:r>
            <a:r>
              <a:rPr lang="zh-CN" altLang="en-US" b="1" dirty="0">
                <a:solidFill>
                  <a:srgbClr val="9A0A30"/>
                </a:solidFill>
                <a:latin typeface="宋体" panose="02010600030101010101" pitchFamily="2" charset="-122"/>
              </a:rPr>
              <a:t>后来，流落在国外的麋鹿大部分相继死去，只有英国贝福特公爵在私人别墅乌邦寺动物园里饲养的</a:t>
            </a:r>
            <a:r>
              <a:rPr lang="en-US" altLang="zh-CN" b="1" dirty="0">
                <a:solidFill>
                  <a:srgbClr val="9A0A30"/>
                </a:solidFill>
                <a:latin typeface="宋体" panose="02010600030101010101" pitchFamily="2" charset="-122"/>
              </a:rPr>
              <a:t>18</a:t>
            </a:r>
            <a:r>
              <a:rPr lang="zh-CN" altLang="en-US" b="1" dirty="0">
                <a:solidFill>
                  <a:srgbClr val="9A0A30"/>
                </a:solidFill>
                <a:latin typeface="宋体" panose="02010600030101010101" pitchFamily="2" charset="-122"/>
              </a:rPr>
              <a:t>头麋鹿生长良好，并迅速繁殖。到</a:t>
            </a:r>
            <a:r>
              <a:rPr lang="en-US" altLang="zh-CN" b="1" dirty="0">
                <a:solidFill>
                  <a:srgbClr val="9A0A30"/>
                </a:solidFill>
                <a:latin typeface="宋体" panose="02010600030101010101" pitchFamily="2" charset="-122"/>
              </a:rPr>
              <a:t>1967</a:t>
            </a:r>
            <a:r>
              <a:rPr lang="zh-CN" altLang="en-US" b="1" dirty="0">
                <a:solidFill>
                  <a:srgbClr val="9A0A30"/>
                </a:solidFill>
                <a:latin typeface="宋体" panose="02010600030101010101" pitchFamily="2" charset="-122"/>
              </a:rPr>
              <a:t>年这里的麋鹿已增加到</a:t>
            </a:r>
            <a:r>
              <a:rPr lang="en-US" altLang="zh-CN" b="1" dirty="0">
                <a:solidFill>
                  <a:srgbClr val="9A0A30"/>
                </a:solidFill>
                <a:latin typeface="宋体" panose="02010600030101010101" pitchFamily="2" charset="-122"/>
              </a:rPr>
              <a:t>400</a:t>
            </a:r>
            <a:r>
              <a:rPr lang="zh-CN" altLang="en-US" b="1" dirty="0">
                <a:solidFill>
                  <a:srgbClr val="9A0A30"/>
                </a:solidFill>
                <a:latin typeface="宋体" panose="02010600030101010101" pitchFamily="2" charset="-122"/>
              </a:rPr>
              <a:t>多头，并向各国输出。至今，全世界麋鹿总数估计已逾千头</a:t>
            </a:r>
            <a:r>
              <a:rPr lang="zh-CN" altLang="en-US" b="1" dirty="0" smtClean="0">
                <a:solidFill>
                  <a:srgbClr val="9A0A30"/>
                </a:solidFill>
                <a:latin typeface="宋体" panose="02010600030101010101" pitchFamily="2" charset="-122"/>
              </a:rPr>
              <a:t>。</a:t>
            </a:r>
            <a:endParaRPr lang="zh-CN" altLang="en-US" b="1" dirty="0">
              <a:solidFill>
                <a:srgbClr val="9A0A30"/>
              </a:solidFill>
              <a:latin typeface="宋体" panose="02010600030101010101" pitchFamily="2" charset="-122"/>
            </a:endParaRPr>
          </a:p>
        </p:txBody>
      </p:sp>
      <p:sp>
        <p:nvSpPr>
          <p:cNvPr id="33797" name="Rectangle 5"/>
          <p:cNvSpPr>
            <a:spLocks noChangeArrowheads="1"/>
          </p:cNvSpPr>
          <p:nvPr/>
        </p:nvSpPr>
        <p:spPr bwMode="auto">
          <a:xfrm>
            <a:off x="898524" y="548680"/>
            <a:ext cx="237733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6000" b="1" dirty="0">
                <a:solidFill>
                  <a:srgbClr val="FF0000"/>
                </a:solidFill>
                <a:ea typeface="华文行楷" panose="02010800040101010101" pitchFamily="2" charset="-122"/>
              </a:rPr>
              <a:t>回 归</a:t>
            </a:r>
            <a:endParaRPr lang="zh-CN" altLang="en-US" sz="6000" b="1" dirty="0">
              <a:solidFill>
                <a:srgbClr val="FF0000"/>
              </a:solidFill>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a:xfrm>
            <a:off x="827584" y="1340768"/>
            <a:ext cx="7560840" cy="4546600"/>
          </a:xfrm>
        </p:spPr>
        <p:txBody>
          <a:bodyPr/>
          <a:lstStyle/>
          <a:p>
            <a:pPr>
              <a:buFont typeface="Wingdings" panose="05000000000000000000" pitchFamily="2" charset="2"/>
              <a:buNone/>
            </a:pPr>
            <a:r>
              <a:rPr lang="en-US" altLang="zh-CN" b="1" dirty="0">
                <a:solidFill>
                  <a:srgbClr val="9A0A30"/>
                </a:solidFill>
                <a:latin typeface="宋体" panose="02010600030101010101" pitchFamily="2" charset="-122"/>
              </a:rPr>
              <a:t>2.1986</a:t>
            </a:r>
            <a:r>
              <a:rPr lang="zh-CN" altLang="en-US" b="1" dirty="0">
                <a:solidFill>
                  <a:srgbClr val="9A0A30"/>
                </a:solidFill>
                <a:latin typeface="宋体" panose="02010600030101010101" pitchFamily="2" charset="-122"/>
              </a:rPr>
              <a:t>年</a:t>
            </a:r>
            <a:r>
              <a:rPr lang="en-US" altLang="zh-CN" b="1" dirty="0">
                <a:solidFill>
                  <a:srgbClr val="9A0A30"/>
                </a:solidFill>
                <a:latin typeface="宋体" panose="02010600030101010101" pitchFamily="2" charset="-122"/>
              </a:rPr>
              <a:t>8</a:t>
            </a:r>
            <a:r>
              <a:rPr lang="zh-CN" altLang="en-US" b="1" dirty="0">
                <a:solidFill>
                  <a:srgbClr val="9A0A30"/>
                </a:solidFill>
                <a:latin typeface="宋体" panose="02010600030101010101" pitchFamily="2" charset="-122"/>
              </a:rPr>
              <a:t>月，在世界自然基金会和我国林业部的努力下，</a:t>
            </a:r>
            <a:r>
              <a:rPr lang="en-US" altLang="zh-CN" b="1" dirty="0">
                <a:solidFill>
                  <a:srgbClr val="9A0A30"/>
                </a:solidFill>
                <a:latin typeface="宋体" panose="02010600030101010101" pitchFamily="2" charset="-122"/>
              </a:rPr>
              <a:t>39</a:t>
            </a:r>
            <a:r>
              <a:rPr lang="zh-CN" altLang="en-US" b="1" dirty="0">
                <a:solidFill>
                  <a:srgbClr val="9A0A30"/>
                </a:solidFill>
                <a:latin typeface="宋体" panose="02010600030101010101" pitchFamily="2" charset="-122"/>
              </a:rPr>
              <a:t>头选自英国</a:t>
            </a:r>
            <a:r>
              <a:rPr lang="en-US" altLang="zh-CN" b="1" dirty="0">
                <a:solidFill>
                  <a:srgbClr val="9A0A30"/>
                </a:solidFill>
                <a:latin typeface="宋体" panose="02010600030101010101" pitchFamily="2" charset="-122"/>
              </a:rPr>
              <a:t>7</a:t>
            </a:r>
            <a:r>
              <a:rPr lang="zh-CN" altLang="en-US" b="1" dirty="0">
                <a:solidFill>
                  <a:srgbClr val="9A0A30"/>
                </a:solidFill>
                <a:latin typeface="宋体" panose="02010600030101010101" pitchFamily="2" charset="-122"/>
              </a:rPr>
              <a:t>家动物园的麋鹿返回故乡，被送到大丰麋鹿自然保护区放养。从此，麋鹿结束了它们大半个世纪在海外漂泊不定、颠沛流离的生涯，开始了回归故土、回归自然的新生活。如今，这群珍异动物正在祖国土地上繁衍后代，茁壮成长</a:t>
            </a:r>
            <a:r>
              <a:rPr lang="zh-CN" altLang="en-US" b="1" dirty="0" smtClean="0">
                <a:solidFill>
                  <a:srgbClr val="9A0A30"/>
                </a:solidFill>
                <a:latin typeface="宋体" panose="02010600030101010101" pitchFamily="2" charset="-122"/>
              </a:rPr>
              <a:t>。</a:t>
            </a:r>
            <a:endParaRPr lang="zh-CN" altLang="en-US" b="1" dirty="0">
              <a:solidFill>
                <a:srgbClr val="9A0A3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187624" y="620688"/>
            <a:ext cx="3888432" cy="838200"/>
          </a:xfrm>
        </p:spPr>
        <p:txBody>
          <a:bodyPr>
            <a:noAutofit/>
          </a:bodyPr>
          <a:lstStyle/>
          <a:p>
            <a:r>
              <a:rPr lang="zh-CN" altLang="en-US" sz="5400" b="1" dirty="0">
                <a:solidFill>
                  <a:srgbClr val="3399FF"/>
                </a:solidFill>
                <a:ea typeface="华文行楷" panose="02010800040101010101" pitchFamily="2" charset="-122"/>
              </a:rPr>
              <a:t>回归故土</a:t>
            </a:r>
            <a:endParaRPr lang="zh-CN" altLang="en-US" sz="5400" b="1" dirty="0">
              <a:solidFill>
                <a:srgbClr val="3399FF"/>
              </a:solidFill>
              <a:ea typeface="华文行楷" panose="02010800040101010101" pitchFamily="2" charset="-122"/>
            </a:endParaRPr>
          </a:p>
        </p:txBody>
      </p:sp>
      <p:sp>
        <p:nvSpPr>
          <p:cNvPr id="34819" name="Rectangle 3"/>
          <p:cNvSpPr>
            <a:spLocks noGrp="1" noChangeArrowheads="1"/>
          </p:cNvSpPr>
          <p:nvPr>
            <p:ph idx="1"/>
          </p:nvPr>
        </p:nvSpPr>
        <p:spPr>
          <a:xfrm>
            <a:off x="827584" y="1772816"/>
            <a:ext cx="7488238" cy="4419600"/>
          </a:xfrm>
        </p:spPr>
        <p:txBody>
          <a:bodyPr>
            <a:normAutofit/>
          </a:bodyPr>
          <a:lstStyle/>
          <a:p>
            <a:pPr>
              <a:lnSpc>
                <a:spcPct val="90000"/>
              </a:lnSpc>
              <a:buFont typeface="Wingdings" panose="05000000000000000000" pitchFamily="2" charset="2"/>
              <a:buNone/>
            </a:pPr>
            <a:r>
              <a:rPr lang="en-US" altLang="zh-CN" sz="2800" b="1" dirty="0">
                <a:solidFill>
                  <a:srgbClr val="FF0000"/>
                </a:solidFill>
                <a:latin typeface="宋体" panose="02010600030101010101" pitchFamily="2" charset="-122"/>
              </a:rPr>
              <a:t>   </a:t>
            </a:r>
            <a:r>
              <a:rPr lang="zh-CN" altLang="en-US" sz="2800" b="1" dirty="0">
                <a:solidFill>
                  <a:srgbClr val="000000"/>
                </a:solidFill>
                <a:latin typeface="宋体" panose="02010600030101010101" pitchFamily="2" charset="-122"/>
              </a:rPr>
              <a:t>流落于异国他乡的麋鹿，由于生态环境的恶化越来越少。这时出现了一位使麋鹿绝处逢生的人：英国十一世贝福特公爵，一位酷爱动物，特别喜爱鹿科动物的人士。</a:t>
            </a:r>
            <a:r>
              <a:rPr lang="en-US" altLang="zh-CN" sz="2800" b="1" dirty="0">
                <a:solidFill>
                  <a:srgbClr val="000000"/>
                </a:solidFill>
                <a:latin typeface="宋体" panose="02010600030101010101" pitchFamily="2" charset="-122"/>
              </a:rPr>
              <a:t>1898</a:t>
            </a:r>
            <a:r>
              <a:rPr lang="zh-CN" altLang="en-US" sz="2800" b="1" dirty="0">
                <a:solidFill>
                  <a:srgbClr val="000000"/>
                </a:solidFill>
                <a:latin typeface="宋体" panose="02010600030101010101" pitchFamily="2" charset="-122"/>
              </a:rPr>
              <a:t>年起，他出重金将原饲养在巴黎、柏林、科隆、安特卫普等动物园的麋鹿，共计</a:t>
            </a:r>
            <a:r>
              <a:rPr lang="en-US" altLang="zh-CN" sz="2800" b="1" dirty="0">
                <a:solidFill>
                  <a:srgbClr val="000000"/>
                </a:solidFill>
                <a:latin typeface="宋体" panose="02010600030101010101" pitchFamily="2" charset="-122"/>
              </a:rPr>
              <a:t>18</a:t>
            </a:r>
            <a:r>
              <a:rPr lang="zh-CN" altLang="en-US" sz="2800" b="1" dirty="0">
                <a:solidFill>
                  <a:srgbClr val="000000"/>
                </a:solidFill>
                <a:latin typeface="宋体" panose="02010600030101010101" pitchFamily="2" charset="-122"/>
              </a:rPr>
              <a:t>头悉数买下，这成为地球上奄奄一息、香火仅存的惟一一群。到</a:t>
            </a:r>
            <a:r>
              <a:rPr lang="en-US" altLang="zh-CN" sz="2800" b="1" dirty="0">
                <a:solidFill>
                  <a:srgbClr val="000000"/>
                </a:solidFill>
                <a:latin typeface="宋体" panose="02010600030101010101" pitchFamily="2" charset="-122"/>
              </a:rPr>
              <a:t>1983</a:t>
            </a:r>
            <a:r>
              <a:rPr lang="zh-CN" altLang="en-US" sz="2800" b="1" dirty="0">
                <a:solidFill>
                  <a:srgbClr val="000000"/>
                </a:solidFill>
                <a:latin typeface="宋体" panose="02010600030101010101" pitchFamily="2" charset="-122"/>
              </a:rPr>
              <a:t>年底，全世界的麋鹿已达</a:t>
            </a:r>
            <a:r>
              <a:rPr lang="en-US" altLang="zh-CN" sz="2800" b="1" dirty="0">
                <a:solidFill>
                  <a:srgbClr val="000000"/>
                </a:solidFill>
                <a:latin typeface="宋体" panose="02010600030101010101" pitchFamily="2" charset="-122"/>
              </a:rPr>
              <a:t>1320</a:t>
            </a:r>
            <a:r>
              <a:rPr lang="zh-CN" altLang="en-US" sz="2800" b="1" dirty="0">
                <a:solidFill>
                  <a:srgbClr val="000000"/>
                </a:solidFill>
                <a:latin typeface="宋体" panose="02010600030101010101" pitchFamily="2" charset="-122"/>
              </a:rPr>
              <a:t>头，均为当初</a:t>
            </a:r>
            <a:r>
              <a:rPr lang="en-US" altLang="zh-CN" sz="2800" b="1" dirty="0">
                <a:solidFill>
                  <a:srgbClr val="000000"/>
                </a:solidFill>
                <a:latin typeface="宋体" panose="02010600030101010101" pitchFamily="2" charset="-122"/>
              </a:rPr>
              <a:t>18</a:t>
            </a:r>
            <a:r>
              <a:rPr lang="zh-CN" altLang="en-US" sz="2800" b="1" dirty="0">
                <a:solidFill>
                  <a:srgbClr val="000000"/>
                </a:solidFill>
                <a:latin typeface="宋体" panose="02010600030101010101" pitchFamily="2" charset="-122"/>
              </a:rPr>
              <a:t>头麋鹿的后代。遍及亚、欧、非、美、澳各洲，但唯独没有回到它们世代生息的故里中国</a:t>
            </a:r>
            <a:r>
              <a:rPr lang="zh-CN" altLang="en-US" sz="2800" b="1" dirty="0" smtClean="0">
                <a:solidFill>
                  <a:srgbClr val="000000"/>
                </a:solidFill>
                <a:latin typeface="宋体" panose="02010600030101010101" pitchFamily="2" charset="-122"/>
              </a:rPr>
              <a:t>。</a:t>
            </a:r>
            <a:endParaRPr lang="zh-CN" altLang="en-US" sz="28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755576" y="1412776"/>
            <a:ext cx="7416800" cy="4330700"/>
          </a:xfrm>
        </p:spPr>
        <p:txBody>
          <a:bodyPr/>
          <a:lstStyle/>
          <a:p>
            <a:pPr>
              <a:buFont typeface="Wingdings" panose="05000000000000000000" pitchFamily="2" charset="2"/>
              <a:buNone/>
            </a:pPr>
            <a:r>
              <a:rPr lang="en-US" altLang="zh-CN" b="1" dirty="0">
                <a:solidFill>
                  <a:srgbClr val="FF0000"/>
                </a:solidFill>
              </a:rPr>
              <a:t>     </a:t>
            </a:r>
            <a:r>
              <a:rPr lang="zh-CN" altLang="en-US" b="1" dirty="0">
                <a:solidFill>
                  <a:srgbClr val="000000"/>
                </a:solidFill>
              </a:rPr>
              <a:t>中国是麋鹿的老家，随着祖国的强大、稳定，许多中国动物学家呼吁让海外游子麋鹿还家。</a:t>
            </a:r>
            <a:r>
              <a:rPr lang="en-US" altLang="zh-CN" b="1" dirty="0">
                <a:solidFill>
                  <a:srgbClr val="000000"/>
                </a:solidFill>
              </a:rPr>
              <a:t>1984</a:t>
            </a:r>
            <a:r>
              <a:rPr lang="zh-CN" altLang="en-US" b="1" dirty="0">
                <a:solidFill>
                  <a:srgbClr val="000000"/>
                </a:solidFill>
              </a:rPr>
              <a:t>年３月，乌邦寺主人塔维斯托克侯爵委托英国牛津大学动物学家玛娅博依德女士来华调查情况，选择好回放地点。最后决定赠送</a:t>
            </a:r>
            <a:r>
              <a:rPr lang="en-US" altLang="zh-CN" b="1" dirty="0">
                <a:solidFill>
                  <a:srgbClr val="000000"/>
                </a:solidFill>
              </a:rPr>
              <a:t>20</a:t>
            </a:r>
            <a:r>
              <a:rPr lang="zh-CN" altLang="en-US" b="1" dirty="0">
                <a:solidFill>
                  <a:srgbClr val="000000"/>
                </a:solidFill>
              </a:rPr>
              <a:t>头麋鹿给中国，重新放回南海子</a:t>
            </a:r>
            <a:r>
              <a:rPr lang="zh-CN" altLang="en-US" b="1" dirty="0" smtClean="0">
                <a:solidFill>
                  <a:srgbClr val="000000"/>
                </a:solidFill>
              </a:rPr>
              <a:t>。</a:t>
            </a:r>
            <a:endParaRPr lang="en-US" altLang="zh-CN" dirty="0">
              <a:solidFill>
                <a:srgbClr val="00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a:xfrm>
            <a:off x="899592" y="1412776"/>
            <a:ext cx="7272808" cy="4114800"/>
          </a:xfrm>
        </p:spPr>
        <p:txBody>
          <a:bodyPr/>
          <a:lstStyle/>
          <a:p>
            <a:pPr>
              <a:buFont typeface="Wingdings" panose="05000000000000000000" pitchFamily="2" charset="2"/>
              <a:buNone/>
            </a:pPr>
            <a:r>
              <a:rPr lang="en-US" altLang="zh-CN" sz="2800" b="1" dirty="0">
                <a:solidFill>
                  <a:srgbClr val="000000"/>
                </a:solidFill>
                <a:latin typeface="宋体" panose="02010600030101010101" pitchFamily="2" charset="-122"/>
              </a:rPr>
              <a:t>      1986</a:t>
            </a:r>
            <a:r>
              <a:rPr lang="zh-CN" altLang="en-US" sz="2800" b="1" dirty="0">
                <a:solidFill>
                  <a:srgbClr val="000000"/>
                </a:solidFill>
                <a:latin typeface="宋体" panose="02010600030101010101" pitchFamily="2" charset="-122"/>
              </a:rPr>
              <a:t>年８月</a:t>
            </a:r>
            <a:r>
              <a:rPr lang="en-US" altLang="zh-CN" sz="2800" b="1" dirty="0">
                <a:solidFill>
                  <a:srgbClr val="000000"/>
                </a:solidFill>
                <a:latin typeface="宋体" panose="02010600030101010101" pitchFamily="2" charset="-122"/>
              </a:rPr>
              <a:t>24</a:t>
            </a:r>
            <a:r>
              <a:rPr lang="zh-CN" altLang="en-US" sz="2800" b="1" dirty="0">
                <a:solidFill>
                  <a:srgbClr val="000000"/>
                </a:solidFill>
                <a:latin typeface="宋体" panose="02010600030101010101" pitchFamily="2" charset="-122"/>
              </a:rPr>
              <a:t>日，一架满载着中英两国人民友谊的飞机，将</a:t>
            </a:r>
            <a:r>
              <a:rPr lang="en-US" altLang="zh-CN" sz="2800" b="1" dirty="0">
                <a:solidFill>
                  <a:srgbClr val="000000"/>
                </a:solidFill>
                <a:latin typeface="宋体" panose="02010600030101010101" pitchFamily="2" charset="-122"/>
              </a:rPr>
              <a:t>22</a:t>
            </a:r>
            <a:r>
              <a:rPr lang="zh-CN" altLang="en-US" sz="2800" b="1" dirty="0">
                <a:solidFill>
                  <a:srgbClr val="000000"/>
                </a:solidFill>
                <a:latin typeface="宋体" panose="02010600030101010101" pitchFamily="2" charset="-122"/>
              </a:rPr>
              <a:t>头麋鹿（其中两头给了上海）从英国乌邦寺运抵北京，当晚运至南海子麋鹿苑，终于实现麋鹿百年回归的夙愿。</a:t>
            </a:r>
            <a:br>
              <a:rPr lang="zh-CN" altLang="en-US" sz="2800" b="1" dirty="0">
                <a:solidFill>
                  <a:srgbClr val="000000"/>
                </a:solidFill>
                <a:latin typeface="宋体" panose="02010600030101010101" pitchFamily="2" charset="-122"/>
              </a:rPr>
            </a:br>
            <a:br>
              <a:rPr lang="zh-CN" altLang="en-US" sz="2800" b="1" dirty="0">
                <a:solidFill>
                  <a:srgbClr val="000000"/>
                </a:solidFill>
                <a:latin typeface="宋体" panose="02010600030101010101" pitchFamily="2" charset="-122"/>
              </a:rPr>
            </a:br>
            <a:r>
              <a:rPr lang="zh-CN" altLang="en-US" sz="2800" b="1" dirty="0">
                <a:solidFill>
                  <a:srgbClr val="000000"/>
                </a:solidFill>
                <a:latin typeface="宋体" panose="02010600030101010101" pitchFamily="2" charset="-122"/>
              </a:rPr>
              <a:t>　　麋鹿失而复得的命运和不幸中万幸告诫我们：爱护动物吧，它们是我们的朋友！</a:t>
            </a:r>
            <a:endParaRPr lang="zh-CN" altLang="en-US" sz="28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043608" y="1052736"/>
            <a:ext cx="3888432" cy="1143000"/>
          </a:xfrm>
        </p:spPr>
        <p:txBody>
          <a:bodyPr/>
          <a:lstStyle/>
          <a:p>
            <a:r>
              <a:rPr lang="zh-CN" altLang="en-US" dirty="0">
                <a:solidFill>
                  <a:srgbClr val="FF3300"/>
                </a:solidFill>
                <a:ea typeface="华文行楷" panose="02010800040101010101" pitchFamily="2" charset="-122"/>
              </a:rPr>
              <a:t>拓展延伸</a:t>
            </a:r>
            <a:endParaRPr lang="zh-CN" altLang="en-US" dirty="0">
              <a:solidFill>
                <a:srgbClr val="FF3300"/>
              </a:solidFill>
              <a:ea typeface="华文行楷" panose="02010800040101010101" pitchFamily="2" charset="-122"/>
            </a:endParaRPr>
          </a:p>
        </p:txBody>
      </p:sp>
      <p:sp>
        <p:nvSpPr>
          <p:cNvPr id="59395" name="Rectangle 3"/>
          <p:cNvSpPr>
            <a:spLocks noGrp="1" noChangeArrowheads="1"/>
          </p:cNvSpPr>
          <p:nvPr>
            <p:ph idx="1"/>
          </p:nvPr>
        </p:nvSpPr>
        <p:spPr>
          <a:xfrm>
            <a:off x="611560" y="2348880"/>
            <a:ext cx="7560840" cy="864096"/>
          </a:xfrm>
        </p:spPr>
        <p:txBody>
          <a:bodyPr>
            <a:normAutofit/>
          </a:bodyPr>
          <a:lstStyle/>
          <a:p>
            <a:pPr>
              <a:buFont typeface="Wingdings" panose="05000000000000000000" pitchFamily="2" charset="2"/>
              <a:buNone/>
            </a:pPr>
            <a:r>
              <a:rPr lang="en-US" altLang="zh-CN" b="1" dirty="0">
                <a:solidFill>
                  <a:srgbClr val="000000"/>
                </a:solidFill>
                <a:latin typeface="宋体" panose="02010600030101010101" pitchFamily="2" charset="-122"/>
              </a:rPr>
              <a:t>  </a:t>
            </a:r>
            <a:r>
              <a:rPr lang="zh-CN" altLang="en-US" b="1" dirty="0">
                <a:solidFill>
                  <a:srgbClr val="000000"/>
                </a:solidFill>
                <a:latin typeface="宋体" panose="02010600030101010101" pitchFamily="2" charset="-122"/>
              </a:rPr>
              <a:t>学着讲解员的样子说说麋鹿的外形特点、生活习惯和传奇经历。 </a:t>
            </a:r>
            <a:r>
              <a:rPr lang="zh-CN" altLang="en-US" b="1" dirty="0" smtClean="0">
                <a:solidFill>
                  <a:srgbClr val="000000"/>
                </a:solidFill>
                <a:latin typeface="宋体" panose="02010600030101010101" pitchFamily="2" charset="-122"/>
              </a:rPr>
              <a:t> </a:t>
            </a:r>
            <a:endParaRPr lang="zh-CN" altLang="en-US" b="1" dirty="0">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899592" y="692696"/>
            <a:ext cx="4321175" cy="1143000"/>
          </a:xfrm>
        </p:spPr>
        <p:txBody>
          <a:bodyPr/>
          <a:lstStyle/>
          <a:p>
            <a:r>
              <a:rPr lang="zh-CN" altLang="en-US" sz="3600" b="1"/>
              <a:t>学习生字</a:t>
            </a:r>
            <a:endParaRPr lang="zh-CN" altLang="en-US" sz="3600" b="1"/>
          </a:p>
        </p:txBody>
      </p:sp>
      <p:sp>
        <p:nvSpPr>
          <p:cNvPr id="57347" name="Rectangle 3"/>
          <p:cNvSpPr>
            <a:spLocks noGrp="1" noChangeArrowheads="1"/>
          </p:cNvSpPr>
          <p:nvPr>
            <p:ph idx="1"/>
          </p:nvPr>
        </p:nvSpPr>
        <p:spPr>
          <a:xfrm>
            <a:off x="827584" y="2132856"/>
            <a:ext cx="7772400" cy="4114800"/>
          </a:xfrm>
        </p:spPr>
        <p:txBody>
          <a:bodyPr/>
          <a:lstStyle/>
          <a:p>
            <a:pPr>
              <a:buFont typeface="Wingdings" panose="05000000000000000000" pitchFamily="2" charset="2"/>
              <a:buNone/>
            </a:pPr>
            <a:r>
              <a:rPr lang="zh-CN" altLang="en-US" sz="4400" dirty="0">
                <a:solidFill>
                  <a:srgbClr val="FF3300"/>
                </a:solidFill>
                <a:ea typeface="隶书" panose="02010509060101010101" pitchFamily="49" charset="-122"/>
              </a:rPr>
              <a:t>涂  蹦  榜  敏  捷  惨</a:t>
            </a:r>
            <a:endParaRPr lang="zh-CN" altLang="en-US" sz="4400" dirty="0">
              <a:solidFill>
                <a:srgbClr val="FF3300"/>
              </a:solidFill>
              <a:ea typeface="隶书" panose="02010509060101010101" pitchFamily="49" charset="-122"/>
            </a:endParaRPr>
          </a:p>
          <a:p>
            <a:pPr>
              <a:buFont typeface="Wingdings" panose="05000000000000000000" pitchFamily="2" charset="2"/>
              <a:buNone/>
            </a:pPr>
            <a:r>
              <a:rPr lang="zh-CN" altLang="en-US" sz="4400" dirty="0">
                <a:solidFill>
                  <a:srgbClr val="FF3300"/>
                </a:solidFill>
                <a:ea typeface="隶书" panose="02010509060101010101" pitchFamily="49" charset="-122"/>
              </a:rPr>
              <a:t>输  基  涯  棕  孕  匿</a:t>
            </a:r>
            <a:endParaRPr lang="zh-CN" altLang="en-US" sz="4400" dirty="0">
              <a:solidFill>
                <a:srgbClr val="FF3300"/>
              </a:solidFill>
              <a:ea typeface="隶书" panose="02010509060101010101" pitchFamily="49" charset="-122"/>
            </a:endParaRPr>
          </a:p>
          <a:p>
            <a:pPr>
              <a:buFont typeface="Wingdings" panose="05000000000000000000" pitchFamily="2" charset="2"/>
              <a:buNone/>
            </a:pPr>
            <a:r>
              <a:rPr lang="zh-CN" altLang="en-US" sz="4400" dirty="0">
                <a:solidFill>
                  <a:srgbClr val="FF3300"/>
                </a:solidFill>
                <a:ea typeface="隶书" panose="02010509060101010101" pitchFamily="49" charset="-122"/>
              </a:rPr>
              <a:t>柏  沛  厄  迅  即  衍</a:t>
            </a:r>
            <a:endParaRPr lang="zh-CN" altLang="en-US" sz="4400" dirty="0">
              <a:solidFill>
                <a:srgbClr val="FF3300"/>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a:xfrm>
            <a:off x="1043608" y="3645024"/>
            <a:ext cx="6983413" cy="1224136"/>
          </a:xfrm>
        </p:spPr>
        <p:txBody>
          <a:bodyPr/>
          <a:lstStyle/>
          <a:p>
            <a:pPr>
              <a:buFont typeface="Wingdings" panose="05000000000000000000" pitchFamily="2" charset="2"/>
              <a:buNone/>
            </a:pPr>
            <a:r>
              <a:rPr lang="en-US" altLang="zh-CN" b="1" dirty="0">
                <a:solidFill>
                  <a:srgbClr val="000000"/>
                </a:solidFill>
                <a:latin typeface="宋体" panose="02010600030101010101" pitchFamily="2" charset="-122"/>
              </a:rPr>
              <a:t>“</a:t>
            </a:r>
            <a:r>
              <a:rPr lang="zh-CN" altLang="en-US" b="1" dirty="0">
                <a:solidFill>
                  <a:srgbClr val="000000"/>
                </a:solidFill>
                <a:latin typeface="宋体" panose="02010600030101010101" pitchFamily="2" charset="-122"/>
              </a:rPr>
              <a:t>与其它鹿科动物一样，麋鹿也是一种草食性哺乳动物。一般雄麋鹿体重可达</a:t>
            </a:r>
            <a:r>
              <a:rPr lang="en-US" altLang="zh-CN" b="1" dirty="0">
                <a:solidFill>
                  <a:srgbClr val="000000"/>
                </a:solidFill>
                <a:latin typeface="宋体" panose="02010600030101010101" pitchFamily="2" charset="-122"/>
              </a:rPr>
              <a:t>200</a:t>
            </a:r>
            <a:r>
              <a:rPr lang="zh-CN" altLang="en-US" b="1" dirty="0">
                <a:solidFill>
                  <a:srgbClr val="000000"/>
                </a:solidFill>
                <a:latin typeface="宋体" panose="02010600030101010101" pitchFamily="2" charset="-122"/>
              </a:rPr>
              <a:t>公斤，角长达</a:t>
            </a:r>
            <a:r>
              <a:rPr lang="en-US" altLang="zh-CN" b="1" dirty="0">
                <a:solidFill>
                  <a:srgbClr val="000000"/>
                </a:solidFill>
                <a:latin typeface="宋体" panose="02010600030101010101" pitchFamily="2" charset="-122"/>
              </a:rPr>
              <a:t>80</a:t>
            </a:r>
            <a:r>
              <a:rPr lang="zh-CN" altLang="en-US" b="1" dirty="0">
                <a:solidFill>
                  <a:srgbClr val="000000"/>
                </a:solidFill>
                <a:latin typeface="宋体" panose="02010600030101010101" pitchFamily="2" charset="-122"/>
              </a:rPr>
              <a:t>厘米，每年脱换一次。” </a:t>
            </a:r>
            <a:endParaRPr lang="zh-CN" altLang="en-US" b="1" dirty="0">
              <a:solidFill>
                <a:srgbClr val="000000"/>
              </a:solidFill>
              <a:latin typeface="宋体" panose="02010600030101010101" pitchFamily="2" charset="-122"/>
            </a:endParaRPr>
          </a:p>
        </p:txBody>
      </p:sp>
      <p:sp>
        <p:nvSpPr>
          <p:cNvPr id="58373" name="Rectangle 5"/>
          <p:cNvSpPr>
            <a:spLocks noChangeArrowheads="1"/>
          </p:cNvSpPr>
          <p:nvPr/>
        </p:nvSpPr>
        <p:spPr bwMode="auto">
          <a:xfrm>
            <a:off x="1115616" y="1556792"/>
            <a:ext cx="67691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dirty="0">
                <a:solidFill>
                  <a:srgbClr val="000000"/>
                </a:solidFill>
                <a:latin typeface="宋体" panose="02010600030101010101" pitchFamily="2" charset="-122"/>
              </a:rPr>
              <a:t>“</a:t>
            </a:r>
            <a:r>
              <a:rPr lang="zh-CN" altLang="en-US" sz="3200" b="1" dirty="0">
                <a:solidFill>
                  <a:srgbClr val="000000"/>
                </a:solidFill>
                <a:latin typeface="宋体" panose="02010600030101010101" pitchFamily="2" charset="-122"/>
              </a:rPr>
              <a:t>麋鹿是鹿的一种，</a:t>
            </a:r>
            <a:r>
              <a:rPr lang="zh-CN" altLang="en-US" sz="3200" b="1" dirty="0">
                <a:solidFill>
                  <a:srgbClr val="000000"/>
                </a:solidFill>
              </a:rPr>
              <a:t>角似鹿，面似马，蹄似牛，尾似驴，多奇特呀。</a:t>
            </a:r>
            <a:r>
              <a:rPr lang="zh-CN" altLang="en-US" sz="3200" b="1" dirty="0">
                <a:solidFill>
                  <a:srgbClr val="000000"/>
                </a:solidFill>
                <a:latin typeface="宋体" panose="02010600030101010101" pitchFamily="2" charset="-122"/>
              </a:rPr>
              <a:t>” </a:t>
            </a:r>
            <a:endParaRPr lang="zh-CN" altLang="en-US" sz="32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3" name="Group 5"/>
          <p:cNvGrpSpPr/>
          <p:nvPr/>
        </p:nvGrpSpPr>
        <p:grpSpPr bwMode="auto">
          <a:xfrm>
            <a:off x="228600" y="968375"/>
            <a:ext cx="8686800" cy="4922838"/>
            <a:chOff x="0" y="2808"/>
            <a:chExt cx="5472" cy="3101"/>
          </a:xfrm>
        </p:grpSpPr>
        <p:sp>
          <p:nvSpPr>
            <p:cNvPr id="2050" name="Rectangle 2"/>
            <p:cNvSpPr>
              <a:spLocks noChangeArrowheads="1"/>
            </p:cNvSpPr>
            <p:nvPr/>
          </p:nvSpPr>
          <p:spPr bwMode="auto">
            <a:xfrm>
              <a:off x="0" y="2808"/>
              <a:ext cx="5472" cy="2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051" name="Rectangle 3"/>
            <p:cNvSpPr>
              <a:spLocks noChangeArrowheads="1"/>
            </p:cNvSpPr>
            <p:nvPr/>
          </p:nvSpPr>
          <p:spPr bwMode="auto">
            <a:xfrm>
              <a:off x="0" y="2808"/>
              <a:ext cx="4752" cy="3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a:t>  </a:t>
              </a:r>
              <a:r>
                <a:rPr lang="en-US" altLang="zh-CN" sz="29300"/>
                <a:t> </a:t>
              </a:r>
              <a:r>
                <a:rPr lang="en-US" altLang="zh-CN"/>
                <a:t>                                                                                         </a:t>
              </a:r>
              <a:endParaRPr lang="en-US" altLang="zh-CN"/>
            </a:p>
          </p:txBody>
        </p:sp>
      </p:grpSp>
      <p:pic>
        <p:nvPicPr>
          <p:cNvPr id="2052" name="Picture 4" descr="78"/>
          <p:cNvPicPr>
            <a:picLocks noChangeAspect="1" noChangeArrowheads="1"/>
          </p:cNvPicPr>
          <p:nvPr/>
        </p:nvPicPr>
        <p:blipFill>
          <a:blip r:embed="rId1"/>
          <a:srcRect/>
          <a:stretch>
            <a:fillRect/>
          </a:stretch>
        </p:blipFill>
        <p:spPr bwMode="auto">
          <a:xfrm>
            <a:off x="1258888" y="1196975"/>
            <a:ext cx="6624637" cy="4391025"/>
          </a:xfrm>
          <a:prstGeom prst="rect">
            <a:avLst/>
          </a:prstGeom>
          <a:noFill/>
          <a:extLst>
            <a:ext uri="{909E8E84-426E-40DD-AFC4-6F175D3DCCD1}">
              <a14:hiddenFill xmlns:a14="http://schemas.microsoft.com/office/drawing/2010/main">
                <a:solidFill>
                  <a:srgbClr val="FFFFFF"/>
                </a:solidFill>
              </a14:hiddenFill>
            </a:ext>
          </a:extLst>
        </p:spPr>
      </p:pic>
      <p:sp>
        <p:nvSpPr>
          <p:cNvPr id="2055" name="Rectangle 7"/>
          <p:cNvSpPr>
            <a:spLocks noChangeArrowheads="1"/>
          </p:cNvSpPr>
          <p:nvPr/>
        </p:nvSpPr>
        <p:spPr bwMode="auto">
          <a:xfrm>
            <a:off x="2484438" y="1628775"/>
            <a:ext cx="14573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a:r>
              <a:rPr lang="zh-CN" altLang="en-US" sz="4000" b="1">
                <a:solidFill>
                  <a:srgbClr val="FF3300"/>
                </a:solidFill>
                <a:ea typeface="隶书" panose="02010509060101010101" pitchFamily="49" charset="-122"/>
              </a:rPr>
              <a:t>麋  鹿</a:t>
            </a:r>
            <a:endParaRPr lang="zh-CN" altLang="en-US" sz="4000" b="1">
              <a:solidFill>
                <a:srgbClr val="FF3300"/>
              </a:solidFill>
              <a:ea typeface="隶书" panose="0201050906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483768" y="2420888"/>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074" name="Rectangle 2"/>
          <p:cNvSpPr>
            <a:spLocks noGrp="1" noChangeArrowheads="1"/>
          </p:cNvSpPr>
          <p:nvPr>
            <p:ph type="title"/>
          </p:nvPr>
        </p:nvSpPr>
        <p:spPr>
          <a:xfrm>
            <a:off x="2843213" y="836613"/>
            <a:ext cx="2376487" cy="1143000"/>
          </a:xfrm>
        </p:spPr>
        <p:txBody>
          <a:bodyPr/>
          <a:lstStyle/>
          <a:p>
            <a:r>
              <a:rPr lang="zh-CN" altLang="en-US" dirty="0">
                <a:solidFill>
                  <a:srgbClr val="3399FF"/>
                </a:solidFill>
                <a:ea typeface="隶书" panose="02010509060101010101" pitchFamily="49" charset="-122"/>
              </a:rPr>
              <a:t>角 型</a:t>
            </a:r>
            <a:endParaRPr lang="zh-CN" altLang="en-US" dirty="0">
              <a:solidFill>
                <a:srgbClr val="3399FF"/>
              </a:solidFill>
              <a:ea typeface="隶书" panose="02010509060101010101" pitchFamily="49" charset="-122"/>
            </a:endParaRPr>
          </a:p>
        </p:txBody>
      </p:sp>
      <p:sp>
        <p:nvSpPr>
          <p:cNvPr id="3083" name="Rectangle 11"/>
          <p:cNvSpPr>
            <a:spLocks noChangeArrowheads="1"/>
          </p:cNvSpPr>
          <p:nvPr/>
        </p:nvSpPr>
        <p:spPr bwMode="auto">
          <a:xfrm>
            <a:off x="1187450" y="2205038"/>
            <a:ext cx="7129463"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b="1" dirty="0">
                <a:solidFill>
                  <a:srgbClr val="FF3300"/>
                </a:solidFill>
                <a:latin typeface="宋体" panose="02010600030101010101" pitchFamily="2" charset="-122"/>
              </a:rPr>
              <a:t>麋鹿的角型是鹿科动物中独一无二的</a:t>
            </a:r>
            <a:r>
              <a:rPr lang="en-US" altLang="zh-CN" sz="3200" b="1" dirty="0">
                <a:solidFill>
                  <a:srgbClr val="FF3300"/>
                </a:solidFill>
                <a:latin typeface="宋体" panose="02010600030101010101" pitchFamily="2" charset="-122"/>
              </a:rPr>
              <a:t>——</a:t>
            </a:r>
            <a:r>
              <a:rPr lang="zh-CN" altLang="en-US" sz="3200" b="1" dirty="0">
                <a:solidFill>
                  <a:srgbClr val="FF3300"/>
                </a:solidFill>
                <a:latin typeface="宋体" panose="02010600030101010101" pitchFamily="2" charset="-122"/>
              </a:rPr>
              <a:t>站着的时候，麋鹿角的各枝尖都指向后方，而其它鹿的鹿尖都指向前方。雌麋鹿没有角，体形也较小。</a:t>
            </a:r>
            <a:r>
              <a:rPr lang="zh-CN" altLang="en-US" sz="3200" dirty="0">
                <a:latin typeface="宋体" panose="02010600030101010101" pitchFamily="2" charset="-122"/>
              </a:rPr>
              <a:t> </a:t>
            </a:r>
            <a:endParaRPr lang="zh-CN" altLang="en-US" sz="3200"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33" name="Group 13"/>
          <p:cNvGrpSpPr/>
          <p:nvPr/>
        </p:nvGrpSpPr>
        <p:grpSpPr bwMode="auto">
          <a:xfrm>
            <a:off x="-304800" y="0"/>
            <a:ext cx="8664575" cy="2743200"/>
            <a:chOff x="0" y="0"/>
            <a:chExt cx="5458" cy="1728"/>
          </a:xfrm>
        </p:grpSpPr>
        <p:sp>
          <p:nvSpPr>
            <p:cNvPr id="5130" name="Rectangle 10"/>
            <p:cNvSpPr>
              <a:spLocks noChangeArrowheads="1"/>
            </p:cNvSpPr>
            <p:nvPr/>
          </p:nvSpPr>
          <p:spPr bwMode="auto">
            <a:xfrm>
              <a:off x="0" y="0"/>
              <a:ext cx="545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5131" name="Rectangle 11"/>
            <p:cNvSpPr>
              <a:spLocks noChangeArrowheads="1"/>
            </p:cNvSpPr>
            <p:nvPr/>
          </p:nvSpPr>
          <p:spPr bwMode="auto">
            <a:xfrm>
              <a:off x="0" y="0"/>
              <a:ext cx="545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1000"/>
                <a:t>  </a:t>
              </a:r>
              <a:r>
                <a:rPr lang="en-US" altLang="zh-CN" sz="16400"/>
                <a:t> </a:t>
              </a:r>
              <a:r>
                <a:rPr lang="en-US" altLang="zh-CN" sz="1000"/>
                <a:t>                                                                                                                          </a:t>
              </a:r>
              <a:endParaRPr lang="en-US" altLang="zh-CN" sz="1400"/>
            </a:p>
            <a:p>
              <a:pPr algn="ctr" eaLnBrk="0" hangingPunct="0"/>
              <a:endParaRPr lang="en-US" altLang="zh-CN" sz="1000"/>
            </a:p>
          </p:txBody>
        </p:sp>
      </p:grpSp>
      <p:pic>
        <p:nvPicPr>
          <p:cNvPr id="5132" name="Picture 12" descr="1"/>
          <p:cNvPicPr>
            <a:picLocks noChangeAspect="1" noChangeArrowheads="1"/>
          </p:cNvPicPr>
          <p:nvPr/>
        </p:nvPicPr>
        <p:blipFill>
          <a:blip r:embed="rId1" cstate="email"/>
          <a:srcRect/>
          <a:stretch>
            <a:fillRect/>
          </a:stretch>
        </p:blipFill>
        <p:spPr bwMode="auto">
          <a:xfrm>
            <a:off x="611188" y="836613"/>
            <a:ext cx="7956550" cy="55447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3" name="Group 7"/>
          <p:cNvGrpSpPr/>
          <p:nvPr/>
        </p:nvGrpSpPr>
        <p:grpSpPr bwMode="auto">
          <a:xfrm>
            <a:off x="239713" y="1474788"/>
            <a:ext cx="8664575" cy="3908425"/>
            <a:chOff x="0" y="0"/>
            <a:chExt cx="5458" cy="2462"/>
          </a:xfrm>
        </p:grpSpPr>
        <p:sp>
          <p:nvSpPr>
            <p:cNvPr id="9218" name="Rectangle 2"/>
            <p:cNvSpPr>
              <a:spLocks noChangeArrowheads="1"/>
            </p:cNvSpPr>
            <p:nvPr/>
          </p:nvSpPr>
          <p:spPr bwMode="auto">
            <a:xfrm>
              <a:off x="0" y="0"/>
              <a:ext cx="545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9222" name="Group 6"/>
            <p:cNvGrpSpPr/>
            <p:nvPr/>
          </p:nvGrpSpPr>
          <p:grpSpPr bwMode="auto">
            <a:xfrm>
              <a:off x="0" y="0"/>
              <a:ext cx="3125" cy="2462"/>
              <a:chOff x="0" y="2462"/>
              <a:chExt cx="3125" cy="2462"/>
            </a:xfrm>
          </p:grpSpPr>
          <p:sp>
            <p:nvSpPr>
              <p:cNvPr id="9219" name="Rectangle 3"/>
              <p:cNvSpPr>
                <a:spLocks noChangeArrowheads="1"/>
              </p:cNvSpPr>
              <p:nvPr/>
            </p:nvSpPr>
            <p:spPr bwMode="auto">
              <a:xfrm>
                <a:off x="0" y="2462"/>
                <a:ext cx="3125" cy="2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9220" name="Rectangle 4"/>
              <p:cNvSpPr>
                <a:spLocks noChangeArrowheads="1"/>
              </p:cNvSpPr>
              <p:nvPr/>
            </p:nvSpPr>
            <p:spPr bwMode="auto">
              <a:xfrm>
                <a:off x="0" y="2462"/>
                <a:ext cx="3125" cy="1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r>
                  <a:rPr lang="en-US" altLang="zh-CN" sz="1000">
                    <a:hlinkClick r:id="rId1" action="ppaction://hlinkfile"/>
                  </a:rPr>
                  <a:t>  </a:t>
                </a:r>
                <a:r>
                  <a:rPr lang="en-US" altLang="zh-CN" sz="11000"/>
                  <a:t> </a:t>
                </a:r>
                <a:r>
                  <a:rPr lang="en-US" altLang="zh-CN" sz="1000"/>
                  <a:t>                                                                          </a:t>
                </a:r>
                <a:endParaRPr lang="en-US" altLang="zh-CN" sz="1000"/>
              </a:p>
            </p:txBody>
          </p:sp>
        </p:grpSp>
      </p:grpSp>
      <p:pic>
        <p:nvPicPr>
          <p:cNvPr id="9221" name="Picture 5" descr="03">
            <a:hlinkClick r:id="rId1" action="ppaction://hlinkfile"/>
          </p:cNvPr>
          <p:cNvPicPr>
            <a:picLocks noChangeAspect="1" noChangeArrowheads="1"/>
          </p:cNvPicPr>
          <p:nvPr/>
        </p:nvPicPr>
        <p:blipFill>
          <a:blip r:embed="rId2"/>
          <a:srcRect/>
          <a:stretch>
            <a:fillRect/>
          </a:stretch>
        </p:blipFill>
        <p:spPr bwMode="auto">
          <a:xfrm>
            <a:off x="827088" y="2205038"/>
            <a:ext cx="3167062" cy="2592387"/>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a851201b59d82ae6ae5133ce"/>
          <p:cNvPicPr>
            <a:picLocks noChangeAspect="1" noChangeArrowheads="1"/>
          </p:cNvPicPr>
          <p:nvPr/>
        </p:nvPicPr>
        <p:blipFill>
          <a:blip r:embed="rId3" cstate="email"/>
          <a:srcRect/>
          <a:stretch>
            <a:fillRect/>
          </a:stretch>
        </p:blipFill>
        <p:spPr bwMode="auto">
          <a:xfrm>
            <a:off x="4787900" y="2205038"/>
            <a:ext cx="3384550" cy="28082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Picture 4" descr="4"/>
          <p:cNvPicPr>
            <a:picLocks noChangeAspect="1" noChangeArrowheads="1"/>
          </p:cNvPicPr>
          <p:nvPr/>
        </p:nvPicPr>
        <p:blipFill>
          <a:blip r:embed="rId1" cstate="email"/>
          <a:srcRect/>
          <a:stretch>
            <a:fillRect/>
          </a:stretch>
        </p:blipFill>
        <p:spPr bwMode="auto">
          <a:xfrm>
            <a:off x="2484438" y="1700213"/>
            <a:ext cx="4752975" cy="3313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ww.youyi100.com">
  <a:themeElements>
    <a:clrScheme name="奥斯汀">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奥斯汀">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奥斯汀">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Austin</Template>
  <TotalTime>0</TotalTime>
  <Words>3039</Words>
  <Application>WPS 演示</Application>
  <PresentationFormat>全屏显示(4:3)</PresentationFormat>
  <Paragraphs>100</Paragraphs>
  <Slides>27</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Arial</vt:lpstr>
      <vt:lpstr>宋体</vt:lpstr>
      <vt:lpstr>Wingdings</vt:lpstr>
      <vt:lpstr>Times New Roman</vt:lpstr>
      <vt:lpstr>Wingdings 2</vt:lpstr>
      <vt:lpstr>汉仪中宋简</vt:lpstr>
      <vt:lpstr>华文行楷</vt:lpstr>
      <vt:lpstr>隶书</vt:lpstr>
      <vt:lpstr>Calibri</vt:lpstr>
      <vt:lpstr>Century Gothic</vt:lpstr>
      <vt:lpstr>微软雅黑</vt:lpstr>
      <vt:lpstr>Arial Unicode MS</vt:lpstr>
      <vt:lpstr>幼圆</vt:lpstr>
      <vt:lpstr>www.youyi100.com</vt:lpstr>
      <vt:lpstr>PowerPoint 演示文稿</vt:lpstr>
      <vt:lpstr>学习目标</vt:lpstr>
      <vt:lpstr>学习生字</vt:lpstr>
      <vt:lpstr>PowerPoint 演示文稿</vt:lpstr>
      <vt:lpstr>PowerPoint 演示文稿</vt:lpstr>
      <vt:lpstr>角 型</vt:lpstr>
      <vt:lpstr>PowerPoint 演示文稿</vt:lpstr>
      <vt:lpstr>PowerPoint 演示文稿</vt:lpstr>
      <vt:lpstr>PowerPoint 演示文稿</vt:lpstr>
      <vt:lpstr>尾巴</vt:lpstr>
      <vt:lpstr>PowerPoint 演示文稿</vt:lpstr>
      <vt:lpstr>PowerPoint 演示文稿</vt:lpstr>
      <vt:lpstr>尾巴的作用</vt:lpstr>
      <vt:lpstr>蹄  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回归故土</vt:lpstr>
      <vt:lpstr>PowerPoint 演示文稿</vt:lpstr>
      <vt:lpstr>PowerPoint 演示文稿</vt:lpstr>
      <vt:lpstr>拓展延伸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2017-06-05T10:40:00Z</dcterms:created>
  <dcterms:modified xsi:type="dcterms:W3CDTF">2018-05-14T01:27:59Z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