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180" y="4117975"/>
            <a:ext cx="8670290" cy="2199005"/>
          </a:xfrm>
        </p:spPr>
        <p:txBody>
          <a:bodyPr/>
          <a:p>
            <a:r>
              <a:rPr lang="en-US" altLang="zh-CN" sz="9600" b="1">
                <a:latin typeface="黑体" charset="0"/>
                <a:ea typeface="黑体" charset="0"/>
              </a:rPr>
              <a:t> </a:t>
            </a:r>
            <a:r>
              <a:rPr lang="zh-CN" altLang="zh-CN" sz="9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用多大的声音</a:t>
            </a:r>
            <a:endParaRPr lang="zh-CN" altLang="zh-CN" sz="9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pic>
        <p:nvPicPr>
          <p:cNvPr id="5" name="图片 4" descr="t01b5dad3aa318b9d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54610"/>
            <a:ext cx="10151110" cy="33635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eb1149ed39364a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361950"/>
            <a:ext cx="11751945" cy="6416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d374f3b8b650b2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-4445"/>
            <a:ext cx="11913235" cy="6797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30bbb8454db99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37465"/>
            <a:ext cx="12156440" cy="6811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33fd2a135e357fe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" y="55880"/>
            <a:ext cx="11551285" cy="66624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8e4722edb94e28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162560"/>
            <a:ext cx="11756390" cy="64350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8800"/>
              <a:t>要用多大的声音</a:t>
            </a:r>
            <a:endParaRPr lang="zh-CN" altLang="en-US" sz="8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44420"/>
          </a:xfrm>
        </p:spPr>
        <p:txBody>
          <a:bodyPr>
            <a:noAutofit/>
          </a:bodyPr>
          <a:p>
            <a:r>
              <a:rPr lang="zh-CN" altLang="en-US" sz="8000"/>
              <a:t>声音大小看地方</a:t>
            </a:r>
            <a:endParaRPr lang="zh-CN" altLang="en-US" sz="8000"/>
          </a:p>
          <a:p>
            <a:r>
              <a:rPr lang="zh-CN" altLang="en-US" sz="8000">
                <a:sym typeface="+mn-ea"/>
              </a:rPr>
              <a:t>不大不小</a:t>
            </a:r>
            <a:r>
              <a:rPr lang="zh-CN" altLang="en-US" sz="8000"/>
              <a:t>声音正好</a:t>
            </a:r>
            <a:endParaRPr lang="zh-CN" altLang="en-US" sz="8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Paragraphs>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w</cp:lastModifiedBy>
  <dcterms:created xsi:type="dcterms:W3CDTF">2016-06-30T10:51:02Z</dcterms:created>
  <dcterms:modified xsi:type="dcterms:W3CDTF">2018-09-22T23:48:51Z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