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26" r:id="rId3"/>
    <p:sldId id="320" r:id="rId4"/>
    <p:sldId id="363" r:id="rId5"/>
    <p:sldId id="328" r:id="rId6"/>
    <p:sldId id="340" r:id="rId7"/>
    <p:sldId id="366" r:id="rId8"/>
    <p:sldId id="365" r:id="rId9"/>
    <p:sldId id="372" r:id="rId10"/>
    <p:sldId id="371" r:id="rId11"/>
    <p:sldId id="370" r:id="rId12"/>
    <p:sldId id="373" r:id="rId13"/>
    <p:sldId id="362" r:id="rId14"/>
    <p:sldId id="377" r:id="rId15"/>
    <p:sldId id="376" r:id="rId16"/>
    <p:sldId id="375" r:id="rId17"/>
    <p:sldId id="306" r:id="rId18"/>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5"/>
          <p:cNvSpPr/>
          <p:nvPr/>
        </p:nvSpPr>
        <p:spPr>
          <a:xfrm>
            <a:off x="3059832" y="692696"/>
            <a:ext cx="2646878" cy="584775"/>
          </a:xfrm>
          <a:prstGeom prst="rect">
            <a:avLst/>
          </a:prstGeom>
        </p:spPr>
        <p:txBody>
          <a:bodyPr wrap="none">
            <a:spAutoFit/>
          </a:bodyPr>
          <a:lstStyle/>
          <a:p>
            <a:r>
              <a:rPr lang="zh-CN" altLang="zh-CN" b="1" dirty="0" smtClean="0">
                <a:solidFill>
                  <a:srgbClr val="FF0000"/>
                </a:solidFill>
                <a:latin typeface="微软雅黑" pitchFamily="34" charset="-122"/>
                <a:ea typeface="微软雅黑" pitchFamily="34" charset="-122"/>
              </a:rPr>
              <a:t>古代诗歌五首</a:t>
            </a:r>
            <a:endParaRPr lang="zh-CN" altLang="en-US" b="1" dirty="0">
              <a:solidFill>
                <a:srgbClr val="FF0000"/>
              </a:solidFill>
              <a:latin typeface="微软雅黑" pitchFamily="34" charset="-122"/>
              <a:ea typeface="微软雅黑" pitchFamily="34" charset="-122"/>
            </a:endParaRPr>
          </a:p>
        </p:txBody>
      </p:sp>
      <p:sp>
        <p:nvSpPr>
          <p:cNvPr id="7" name="矩形 6"/>
          <p:cNvSpPr/>
          <p:nvPr/>
        </p:nvSpPr>
        <p:spPr>
          <a:xfrm>
            <a:off x="4211960" y="1412776"/>
            <a:ext cx="1415772" cy="461665"/>
          </a:xfrm>
          <a:prstGeom prst="rect">
            <a:avLst/>
          </a:prstGeom>
        </p:spPr>
        <p:txBody>
          <a:bodyPr wrap="none">
            <a:spAutoFit/>
          </a:bodyPr>
          <a:lstStyle/>
          <a:p>
            <a:r>
              <a:rPr lang="zh-CN" altLang="en-US" sz="2400" b="1" dirty="0" smtClean="0">
                <a:latin typeface="微软雅黑" pitchFamily="34" charset="-122"/>
                <a:ea typeface="微软雅黑" pitchFamily="34" charset="-122"/>
              </a:rPr>
              <a:t>登飞来峰</a:t>
            </a:r>
            <a:endParaRPr lang="zh-CN" altLang="en-US" sz="2400" b="1" dirty="0">
              <a:latin typeface="微软雅黑" pitchFamily="34" charset="-122"/>
              <a:ea typeface="微软雅黑" pitchFamily="34" charset="-122"/>
            </a:endParaRPr>
          </a:p>
        </p:txBody>
      </p:sp>
      <p:pic>
        <p:nvPicPr>
          <p:cNvPr id="14337" name="Picture 1" descr="C:\Users\Administrator\Desktop\u=1945763850,1143220058&amp;fm=21&amp;gp=0.jpg"/>
          <p:cNvPicPr>
            <a:picLocks noChangeAspect="1" noChangeArrowheads="1"/>
          </p:cNvPicPr>
          <p:nvPr/>
        </p:nvPicPr>
        <p:blipFill>
          <a:blip r:embed="rId1" cstate="print"/>
          <a:srcRect/>
          <a:stretch>
            <a:fillRect/>
          </a:stretch>
        </p:blipFill>
        <p:spPr bwMode="auto">
          <a:xfrm>
            <a:off x="2483768" y="2381250"/>
            <a:ext cx="4896544" cy="3424014"/>
          </a:xfrm>
          <a:prstGeom prst="rect">
            <a:avLst/>
          </a:prstGeom>
          <a:noFill/>
        </p:spPr>
      </p:pic>
      <p:sp>
        <p:nvSpPr>
          <p:cNvPr id="5" name="矩形 4"/>
          <p:cNvSpPr/>
          <p:nvPr/>
        </p:nvSpPr>
        <p:spPr>
          <a:xfrm>
            <a:off x="827584" y="188640"/>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4337"/>
                                        </p:tgtEl>
                                        <p:attrNameLst>
                                          <p:attrName>style.visibility</p:attrName>
                                        </p:attrNameLst>
                                      </p:cBhvr>
                                      <p:to>
                                        <p:strVal val="visible"/>
                                      </p:to>
                                    </p:set>
                                    <p:anim calcmode="lin" valueType="num">
                                      <p:cBhvr additive="base">
                                        <p:cTn id="18" dur="500" fill="hold"/>
                                        <p:tgtEl>
                                          <p:spTgt spid="14337"/>
                                        </p:tgtEl>
                                        <p:attrNameLst>
                                          <p:attrName>ppt_x</p:attrName>
                                        </p:attrNameLst>
                                      </p:cBhvr>
                                      <p:tavLst>
                                        <p:tav tm="0">
                                          <p:val>
                                            <p:strVal val="#ppt_x"/>
                                          </p:val>
                                        </p:tav>
                                        <p:tav tm="100000">
                                          <p:val>
                                            <p:strVal val="#ppt_x"/>
                                          </p:val>
                                        </p:tav>
                                      </p:tavLst>
                                    </p:anim>
                                    <p:anim calcmode="lin" valueType="num">
                                      <p:cBhvr additive="base">
                                        <p:cTn id="19" dur="500" fill="hold"/>
                                        <p:tgtEl>
                                          <p:spTgt spid="143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理解内容</a:t>
            </a:r>
            <a:endParaRPr lang="zh-CN" altLang="en-US" sz="2800" b="1" dirty="0">
              <a:latin typeface="微软雅黑" pitchFamily="34" charset="-122"/>
              <a:ea typeface="微软雅黑" pitchFamily="34" charset="-122"/>
            </a:endParaRPr>
          </a:p>
        </p:txBody>
      </p:sp>
      <p:pic>
        <p:nvPicPr>
          <p:cNvPr id="9" name="Picture 4" descr="E:\PPT素材总集\PPT高精图库\PPT-bg 精制背景图1500张\43.jpg"/>
          <p:cNvPicPr>
            <a:picLocks noChangeAspect="1" noChangeArrowheads="1"/>
          </p:cNvPicPr>
          <p:nvPr/>
        </p:nvPicPr>
        <p:blipFill>
          <a:blip r:embed="rId1" cstate="print"/>
          <a:srcRect/>
          <a:stretch>
            <a:fillRect/>
          </a:stretch>
        </p:blipFill>
        <p:spPr bwMode="auto">
          <a:xfrm>
            <a:off x="251520" y="1052736"/>
            <a:ext cx="8712968" cy="5040560"/>
          </a:xfrm>
          <a:prstGeom prst="rect">
            <a:avLst/>
          </a:prstGeom>
          <a:noFill/>
          <a:ln w="9525">
            <a:noFill/>
            <a:miter lim="800000"/>
            <a:headEnd/>
            <a:tailEnd/>
          </a:ln>
        </p:spPr>
      </p:pic>
      <p:sp>
        <p:nvSpPr>
          <p:cNvPr id="4097" name="Rectangle 1"/>
          <p:cNvSpPr>
            <a:spLocks noChangeArrowheads="1"/>
          </p:cNvSpPr>
          <p:nvPr/>
        </p:nvSpPr>
        <p:spPr bwMode="auto">
          <a:xfrm>
            <a:off x="1043608" y="980728"/>
            <a:ext cx="7344816" cy="50755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解读第三、第四句。</a:t>
            </a:r>
            <a:endPar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不畏浮云遮望眼</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自缘身在最高层。</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学生齐读第三、第四句。</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理解词语。</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不畏</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不怕。</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缘</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理解整句诗的意思。</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谁能用自己的话</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说说这两句诗的意思</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不怕层层浮云遮住我那远眺的视野</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只因为我站在飞来峰顶</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登高望远心胸宽广。表现了诗人为实现自己的政治抱负而勇往直前</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无所畏惧的进取精神。</a:t>
            </a:r>
            <a:endPar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整体理解诗意。</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7">
                                            <p:txEl>
                                              <p:pRg st="2" end="2"/>
                                            </p:txEl>
                                          </p:spTgt>
                                        </p:tgtEl>
                                        <p:attrNameLst>
                                          <p:attrName>style.visibility</p:attrName>
                                        </p:attrNameLst>
                                      </p:cBhvr>
                                      <p:to>
                                        <p:strVal val="visible"/>
                                      </p:to>
                                    </p:set>
                                    <p:anim calcmode="lin" valueType="num">
                                      <p:cBhvr additive="base">
                                        <p:cTn id="7" dur="500" fill="hold"/>
                                        <p:tgtEl>
                                          <p:spTgt spid="409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7">
                                            <p:txEl>
                                              <p:pRg st="3" end="3"/>
                                            </p:txEl>
                                          </p:spTgt>
                                        </p:tgtEl>
                                        <p:attrNameLst>
                                          <p:attrName>style.visibility</p:attrName>
                                        </p:attrNameLst>
                                      </p:cBhvr>
                                      <p:to>
                                        <p:strVal val="visible"/>
                                      </p:to>
                                    </p:set>
                                    <p:anim calcmode="lin" valueType="num">
                                      <p:cBhvr additive="base">
                                        <p:cTn id="11" dur="500" fill="hold"/>
                                        <p:tgtEl>
                                          <p:spTgt spid="409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097">
                                            <p:txEl>
                                              <p:pRg st="4" end="4"/>
                                            </p:txEl>
                                          </p:spTgt>
                                        </p:tgtEl>
                                        <p:attrNameLst>
                                          <p:attrName>style.visibility</p:attrName>
                                        </p:attrNameLst>
                                      </p:cBhvr>
                                      <p:to>
                                        <p:strVal val="visible"/>
                                      </p:to>
                                    </p:set>
                                    <p:anim calcmode="lin" valueType="num">
                                      <p:cBhvr additive="base">
                                        <p:cTn id="15" dur="500" fill="hold"/>
                                        <p:tgtEl>
                                          <p:spTgt spid="409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097">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097">
                                            <p:txEl>
                                              <p:pRg st="5" end="5"/>
                                            </p:txEl>
                                          </p:spTgt>
                                        </p:tgtEl>
                                        <p:attrNameLst>
                                          <p:attrName>style.visibility</p:attrName>
                                        </p:attrNameLst>
                                      </p:cBhvr>
                                      <p:to>
                                        <p:strVal val="visible"/>
                                      </p:to>
                                    </p:set>
                                    <p:anim calcmode="lin" valueType="num">
                                      <p:cBhvr additive="base">
                                        <p:cTn id="19" dur="500" fill="hold"/>
                                        <p:tgtEl>
                                          <p:spTgt spid="409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097">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097">
                                            <p:txEl>
                                              <p:pRg st="6" end="6"/>
                                            </p:txEl>
                                          </p:spTgt>
                                        </p:tgtEl>
                                        <p:attrNameLst>
                                          <p:attrName>style.visibility</p:attrName>
                                        </p:attrNameLst>
                                      </p:cBhvr>
                                      <p:to>
                                        <p:strVal val="visible"/>
                                      </p:to>
                                    </p:set>
                                    <p:anim calcmode="lin" valueType="num">
                                      <p:cBhvr additive="base">
                                        <p:cTn id="23" dur="500" fill="hold"/>
                                        <p:tgtEl>
                                          <p:spTgt spid="4097">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09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097">
                                            <p:txEl>
                                              <p:pRg st="7" end="7"/>
                                            </p:txEl>
                                          </p:spTgt>
                                        </p:tgtEl>
                                        <p:attrNameLst>
                                          <p:attrName>style.visibility</p:attrName>
                                        </p:attrNameLst>
                                      </p:cBhvr>
                                      <p:to>
                                        <p:strVal val="visible"/>
                                      </p:to>
                                    </p:set>
                                    <p:anim calcmode="lin" valueType="num">
                                      <p:cBhvr additive="base">
                                        <p:cTn id="29" dur="500" fill="hold"/>
                                        <p:tgtEl>
                                          <p:spTgt spid="4097">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09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097">
                                            <p:txEl>
                                              <p:pRg st="8" end="8"/>
                                            </p:txEl>
                                          </p:spTgt>
                                        </p:tgtEl>
                                        <p:attrNameLst>
                                          <p:attrName>style.visibility</p:attrName>
                                        </p:attrNameLst>
                                      </p:cBhvr>
                                      <p:to>
                                        <p:strVal val="visible"/>
                                      </p:to>
                                    </p:set>
                                    <p:anim calcmode="lin" valueType="num">
                                      <p:cBhvr additive="base">
                                        <p:cTn id="35" dur="500" fill="hold"/>
                                        <p:tgtEl>
                                          <p:spTgt spid="4097">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09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nodeType="clickEffect">
                                  <p:stCondLst>
                                    <p:cond delay="0"/>
                                  </p:stCondLst>
                                  <p:childTnLst>
                                    <p:set>
                                      <p:cBhvr>
                                        <p:cTn id="40" dur="1" fill="hold">
                                          <p:stCondLst>
                                            <p:cond delay="0"/>
                                          </p:stCondLst>
                                        </p:cTn>
                                        <p:tgtEl>
                                          <p:spTgt spid="4097">
                                            <p:txEl>
                                              <p:pRg st="9" end="9"/>
                                            </p:txEl>
                                          </p:spTgt>
                                        </p:tgtEl>
                                        <p:attrNameLst>
                                          <p:attrName>style.visibility</p:attrName>
                                        </p:attrNameLst>
                                      </p:cBhvr>
                                      <p:to>
                                        <p:strVal val="visible"/>
                                      </p:to>
                                    </p:set>
                                    <p:animEffect transition="in" filter="wipe(down)">
                                      <p:cBhvr>
                                        <p:cTn id="41" dur="580">
                                          <p:stCondLst>
                                            <p:cond delay="0"/>
                                          </p:stCondLst>
                                        </p:cTn>
                                        <p:tgtEl>
                                          <p:spTgt spid="4097">
                                            <p:txEl>
                                              <p:pRg st="9" end="9"/>
                                            </p:txEl>
                                          </p:spTgt>
                                        </p:tgtEl>
                                      </p:cBhvr>
                                    </p:animEffect>
                                    <p:anim calcmode="lin" valueType="num">
                                      <p:cBhvr>
                                        <p:cTn id="42" dur="1822" tmFilter="0,0; 0.14,0.36; 0.43,0.73; 0.71,0.91; 1.0,1.0">
                                          <p:stCondLst>
                                            <p:cond delay="0"/>
                                          </p:stCondLst>
                                        </p:cTn>
                                        <p:tgtEl>
                                          <p:spTgt spid="4097">
                                            <p:txEl>
                                              <p:pRg st="9" end="9"/>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097">
                                            <p:txEl>
                                              <p:pRg st="9" end="9"/>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097">
                                            <p:txEl>
                                              <p:pRg st="9" end="9"/>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097">
                                            <p:txEl>
                                              <p:pRg st="9" end="9"/>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097">
                                            <p:txEl>
                                              <p:pRg st="9" end="9"/>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097">
                                            <p:txEl>
                                              <p:pRg st="9" end="9"/>
                                            </p:txEl>
                                          </p:spTgt>
                                        </p:tgtEl>
                                      </p:cBhvr>
                                      <p:to x="100000" y="60000"/>
                                    </p:animScale>
                                    <p:animScale>
                                      <p:cBhvr>
                                        <p:cTn id="48" dur="166" decel="50000">
                                          <p:stCondLst>
                                            <p:cond delay="676"/>
                                          </p:stCondLst>
                                        </p:cTn>
                                        <p:tgtEl>
                                          <p:spTgt spid="4097">
                                            <p:txEl>
                                              <p:pRg st="9" end="9"/>
                                            </p:txEl>
                                          </p:spTgt>
                                        </p:tgtEl>
                                      </p:cBhvr>
                                      <p:to x="100000" y="100000"/>
                                    </p:animScale>
                                    <p:animScale>
                                      <p:cBhvr>
                                        <p:cTn id="49" dur="26">
                                          <p:stCondLst>
                                            <p:cond delay="1312"/>
                                          </p:stCondLst>
                                        </p:cTn>
                                        <p:tgtEl>
                                          <p:spTgt spid="4097">
                                            <p:txEl>
                                              <p:pRg st="9" end="9"/>
                                            </p:txEl>
                                          </p:spTgt>
                                        </p:tgtEl>
                                      </p:cBhvr>
                                      <p:to x="100000" y="80000"/>
                                    </p:animScale>
                                    <p:animScale>
                                      <p:cBhvr>
                                        <p:cTn id="50" dur="166" decel="50000">
                                          <p:stCondLst>
                                            <p:cond delay="1338"/>
                                          </p:stCondLst>
                                        </p:cTn>
                                        <p:tgtEl>
                                          <p:spTgt spid="4097">
                                            <p:txEl>
                                              <p:pRg st="9" end="9"/>
                                            </p:txEl>
                                          </p:spTgt>
                                        </p:tgtEl>
                                      </p:cBhvr>
                                      <p:to x="100000" y="100000"/>
                                    </p:animScale>
                                    <p:animScale>
                                      <p:cBhvr>
                                        <p:cTn id="51" dur="26">
                                          <p:stCondLst>
                                            <p:cond delay="1642"/>
                                          </p:stCondLst>
                                        </p:cTn>
                                        <p:tgtEl>
                                          <p:spTgt spid="4097">
                                            <p:txEl>
                                              <p:pRg st="9" end="9"/>
                                            </p:txEl>
                                          </p:spTgt>
                                        </p:tgtEl>
                                      </p:cBhvr>
                                      <p:to x="100000" y="90000"/>
                                    </p:animScale>
                                    <p:animScale>
                                      <p:cBhvr>
                                        <p:cTn id="52" dur="166" decel="50000">
                                          <p:stCondLst>
                                            <p:cond delay="1668"/>
                                          </p:stCondLst>
                                        </p:cTn>
                                        <p:tgtEl>
                                          <p:spTgt spid="4097">
                                            <p:txEl>
                                              <p:pRg st="9" end="9"/>
                                            </p:txEl>
                                          </p:spTgt>
                                        </p:tgtEl>
                                      </p:cBhvr>
                                      <p:to x="100000" y="100000"/>
                                    </p:animScale>
                                    <p:animScale>
                                      <p:cBhvr>
                                        <p:cTn id="53" dur="26">
                                          <p:stCondLst>
                                            <p:cond delay="1808"/>
                                          </p:stCondLst>
                                        </p:cTn>
                                        <p:tgtEl>
                                          <p:spTgt spid="4097">
                                            <p:txEl>
                                              <p:pRg st="9" end="9"/>
                                            </p:txEl>
                                          </p:spTgt>
                                        </p:tgtEl>
                                      </p:cBhvr>
                                      <p:to x="100000" y="95000"/>
                                    </p:animScale>
                                    <p:animScale>
                                      <p:cBhvr>
                                        <p:cTn id="54" dur="166" decel="50000">
                                          <p:stCondLst>
                                            <p:cond delay="1834"/>
                                          </p:stCondLst>
                                        </p:cTn>
                                        <p:tgtEl>
                                          <p:spTgt spid="4097">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赏析内容</a:t>
            </a:r>
            <a:endParaRPr lang="zh-CN" altLang="en-US" sz="2800" b="1" dirty="0">
              <a:latin typeface="微软雅黑" pitchFamily="34" charset="-122"/>
              <a:ea typeface="微软雅黑" pitchFamily="34" charset="-122"/>
            </a:endParaRPr>
          </a:p>
        </p:txBody>
      </p:sp>
      <p:sp>
        <p:nvSpPr>
          <p:cNvPr id="26625" name="Rectangle 1"/>
          <p:cNvSpPr>
            <a:spLocks noChangeArrowheads="1"/>
          </p:cNvSpPr>
          <p:nvPr/>
        </p:nvSpPr>
        <p:spPr bwMode="auto">
          <a:xfrm>
            <a:off x="539552" y="1124744"/>
            <a:ext cx="813690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杜甫实际上望到了哪些景象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请同学们任选一联说一说。</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望到了泰山绵延不绝、树木葱郁的景象。这是远望。“青未了”。</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望到了泰山既神奇秀丽又巍峨高大的景象。这是近望。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聚集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既写出泰山神奇秀丽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又写出诗人的喜爱赞叹之情。</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分。阴暗对照之明显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阳光像一把刀一样有力地把阴暗隔开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突出泰山的巍峨高大。</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望到了云涌云翻的壮阔景象和鸟儿归巢的傍晚景象。这是细望。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“层云生而荡胸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鸟儿归而入眼”。</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3" name="对角圆角矩形 12"/>
          <p:cNvSpPr/>
          <p:nvPr/>
        </p:nvSpPr>
        <p:spPr>
          <a:xfrm>
            <a:off x="395536" y="1052736"/>
            <a:ext cx="8280920" cy="446449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626" name="Picture 2" descr="C:\Users\Administrator\Desktop\u=2432444665,250374489&amp;fm=72.jpg"/>
          <p:cNvPicPr>
            <a:picLocks noChangeAspect="1" noChangeArrowheads="1"/>
          </p:cNvPicPr>
          <p:nvPr/>
        </p:nvPicPr>
        <p:blipFill>
          <a:blip r:embed="rId1" cstate="print"/>
          <a:srcRect/>
          <a:stretch>
            <a:fillRect/>
          </a:stretch>
        </p:blipFill>
        <p:spPr bwMode="auto">
          <a:xfrm>
            <a:off x="5220072" y="4869160"/>
            <a:ext cx="2857500" cy="12961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5">
                                            <p:txEl>
                                              <p:pRg st="1" end="1"/>
                                            </p:txEl>
                                          </p:spTgt>
                                        </p:tgtEl>
                                        <p:attrNameLst>
                                          <p:attrName>style.visibility</p:attrName>
                                        </p:attrNameLst>
                                      </p:cBhvr>
                                      <p:to>
                                        <p:strVal val="visible"/>
                                      </p:to>
                                    </p:set>
                                    <p:anim calcmode="lin" valueType="num">
                                      <p:cBhvr additive="base">
                                        <p:cTn id="7" dur="500" fill="hold"/>
                                        <p:tgtEl>
                                          <p:spTgt spid="2662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5">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625">
                                            <p:txEl>
                                              <p:pRg st="2" end="2"/>
                                            </p:txEl>
                                          </p:spTgt>
                                        </p:tgtEl>
                                        <p:attrNameLst>
                                          <p:attrName>style.visibility</p:attrName>
                                        </p:attrNameLst>
                                      </p:cBhvr>
                                      <p:to>
                                        <p:strVal val="visible"/>
                                      </p:to>
                                    </p:set>
                                    <p:anim calcmode="lin" valueType="num">
                                      <p:cBhvr additive="base">
                                        <p:cTn id="11" dur="500" fill="hold"/>
                                        <p:tgtEl>
                                          <p:spTgt spid="26625">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625">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6625">
                                            <p:txEl>
                                              <p:pRg st="3" end="3"/>
                                            </p:txEl>
                                          </p:spTgt>
                                        </p:tgtEl>
                                        <p:attrNameLst>
                                          <p:attrName>style.visibility</p:attrName>
                                        </p:attrNameLst>
                                      </p:cBhvr>
                                      <p:to>
                                        <p:strVal val="visible"/>
                                      </p:to>
                                    </p:set>
                                    <p:anim calcmode="lin" valueType="num">
                                      <p:cBhvr additive="base">
                                        <p:cTn id="15" dur="500" fill="hold"/>
                                        <p:tgtEl>
                                          <p:spTgt spid="26625">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6625">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6625">
                                            <p:txEl>
                                              <p:pRg st="4" end="4"/>
                                            </p:txEl>
                                          </p:spTgt>
                                        </p:tgtEl>
                                        <p:attrNameLst>
                                          <p:attrName>style.visibility</p:attrName>
                                        </p:attrNameLst>
                                      </p:cBhvr>
                                      <p:to>
                                        <p:strVal val="visible"/>
                                      </p:to>
                                    </p:set>
                                    <p:anim calcmode="lin" valueType="num">
                                      <p:cBhvr additive="base">
                                        <p:cTn id="19" dur="500" fill="hold"/>
                                        <p:tgtEl>
                                          <p:spTgt spid="2662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5">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6625">
                                            <p:txEl>
                                              <p:pRg st="5" end="5"/>
                                            </p:txEl>
                                          </p:spTgt>
                                        </p:tgtEl>
                                        <p:attrNameLst>
                                          <p:attrName>style.visibility</p:attrName>
                                        </p:attrNameLst>
                                      </p:cBhvr>
                                      <p:to>
                                        <p:strVal val="visible"/>
                                      </p:to>
                                    </p:set>
                                    <p:anim calcmode="lin" valueType="num">
                                      <p:cBhvr additive="base">
                                        <p:cTn id="23" dur="500" fill="hold"/>
                                        <p:tgtEl>
                                          <p:spTgt spid="26625">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6625">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625">
                                            <p:txEl>
                                              <p:pRg st="6" end="6"/>
                                            </p:txEl>
                                          </p:spTgt>
                                        </p:tgtEl>
                                        <p:attrNameLst>
                                          <p:attrName>style.visibility</p:attrName>
                                        </p:attrNameLst>
                                      </p:cBhvr>
                                      <p:to>
                                        <p:strVal val="visible"/>
                                      </p:to>
                                    </p:set>
                                    <p:anim calcmode="lin" valueType="num">
                                      <p:cBhvr additive="base">
                                        <p:cTn id="27" dur="500" fill="hold"/>
                                        <p:tgtEl>
                                          <p:spTgt spid="26625">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662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6626"/>
                                        </p:tgtEl>
                                        <p:attrNameLst>
                                          <p:attrName>style.visibility</p:attrName>
                                        </p:attrNameLst>
                                      </p:cBhvr>
                                      <p:to>
                                        <p:strVal val="visible"/>
                                      </p:to>
                                    </p:set>
                                    <p:anim calcmode="lin" valueType="num">
                                      <p:cBhvr additive="base">
                                        <p:cTn id="33" dur="500" fill="hold"/>
                                        <p:tgtEl>
                                          <p:spTgt spid="26626"/>
                                        </p:tgtEl>
                                        <p:attrNameLst>
                                          <p:attrName>ppt_x</p:attrName>
                                        </p:attrNameLst>
                                      </p:cBhvr>
                                      <p:tavLst>
                                        <p:tav tm="0">
                                          <p:val>
                                            <p:strVal val="#ppt_x"/>
                                          </p:val>
                                        </p:tav>
                                        <p:tav tm="100000">
                                          <p:val>
                                            <p:strVal val="#ppt_x"/>
                                          </p:val>
                                        </p:tav>
                                      </p:tavLst>
                                    </p:anim>
                                    <p:anim calcmode="lin" valueType="num">
                                      <p:cBhvr additive="base">
                                        <p:cTn id="34"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感悟哲理</a:t>
            </a:r>
            <a:endParaRPr lang="zh-CN" altLang="en-US" sz="2800" b="1" dirty="0">
              <a:latin typeface="微软雅黑" pitchFamily="34" charset="-122"/>
              <a:ea typeface="微软雅黑"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1196751"/>
            <a:ext cx="9144000" cy="4680521"/>
          </a:xfrm>
          <a:prstGeom prst="rect">
            <a:avLst/>
          </a:prstGeom>
          <a:noFill/>
          <a:ln w="9525">
            <a:noFill/>
            <a:miter lim="800000"/>
            <a:headEnd/>
            <a:tailEnd/>
          </a:ln>
        </p:spPr>
      </p:pic>
      <p:sp>
        <p:nvSpPr>
          <p:cNvPr id="3073" name="Rectangle 1"/>
          <p:cNvSpPr>
            <a:spLocks noChangeArrowheads="1"/>
          </p:cNvSpPr>
          <p:nvPr/>
        </p:nvSpPr>
        <p:spPr bwMode="auto">
          <a:xfrm>
            <a:off x="683568" y="1710680"/>
            <a:ext cx="813690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王安石变法的故事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浮云”的典故。</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lang="zh-CN" altLang="en-US" sz="2000" dirty="0" smtClean="0">
                <a:solidFill>
                  <a:srgbClr val="FF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在北宋仁宗时候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大批农民失去田产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沦为佃户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遭受沉重的剥削和压迫。为了争取生存的权利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他们只有拿起武器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铤而走险。于是王安石就推行了一系列的新法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变法以“富国强兵”为目标。在此期间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每项新法在推行后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基本上收到了预期的效果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可是各项新法的实施或多或少地触犯了中、上级官员、皇室、豪强和高利贷者的利益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因此在新法实施的过程中受到了很大的阻力。所以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他一登上飞来峰上的高塔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就联想到鸡鸣日出时光明灿烂的奇景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通过对这种景物的憧憬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表达了对自己前途的展望。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“故邪臣之蔽贤</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犹浮云障日也。”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陆贾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新语慎微篇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。意思</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西汉的人曾把浮云蔽日月比喻奸邪小人在皇帝面前对贤臣进行挑拨离间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让皇帝受到蒙蔽。</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3">
                                            <p:txEl>
                                              <p:pRg st="1" end="1"/>
                                            </p:txEl>
                                          </p:spTgt>
                                        </p:tgtEl>
                                        <p:attrNameLst>
                                          <p:attrName>style.visibility</p:attrName>
                                        </p:attrNameLst>
                                      </p:cBhvr>
                                      <p:to>
                                        <p:strVal val="visible"/>
                                      </p:to>
                                    </p:set>
                                    <p:anim calcmode="lin" valueType="num">
                                      <p:cBhvr additive="base">
                                        <p:cTn id="7" dur="500" fill="hold"/>
                                        <p:tgtEl>
                                          <p:spTgt spid="307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3">
                                            <p:txEl>
                                              <p:pRg st="2" end="2"/>
                                            </p:txEl>
                                          </p:spTgt>
                                        </p:tgtEl>
                                        <p:attrNameLst>
                                          <p:attrName>style.visibility</p:attrName>
                                        </p:attrNameLst>
                                      </p:cBhvr>
                                      <p:to>
                                        <p:strVal val="visible"/>
                                      </p:to>
                                    </p:set>
                                    <p:anim calcmode="lin" valueType="num">
                                      <p:cBhvr additive="base">
                                        <p:cTn id="11" dur="500" fill="hold"/>
                                        <p:tgtEl>
                                          <p:spTgt spid="307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07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感悟哲理</a:t>
            </a:r>
            <a:endParaRPr lang="zh-CN" altLang="en-US" sz="2800" b="1" dirty="0">
              <a:latin typeface="微软雅黑" pitchFamily="34" charset="-122"/>
              <a:ea typeface="微软雅黑" pitchFamily="34" charset="-122"/>
            </a:endParaRPr>
          </a:p>
        </p:txBody>
      </p:sp>
      <p:pic>
        <p:nvPicPr>
          <p:cNvPr id="9" name="Picture 1" descr="C:\Users\Administrator\AppData\Local\Temp\HZ$D.527.4981\HZ$D.527.4998\抠过图的边框，你肯定没用过吧\圈套-1.png"/>
          <p:cNvPicPr>
            <a:picLocks noChangeAspect="1" noChangeArrowheads="1"/>
          </p:cNvPicPr>
          <p:nvPr/>
        </p:nvPicPr>
        <p:blipFill>
          <a:blip r:embed="rId1" cstate="print"/>
          <a:srcRect/>
          <a:stretch>
            <a:fillRect/>
          </a:stretch>
        </p:blipFill>
        <p:spPr bwMode="auto">
          <a:xfrm>
            <a:off x="395536" y="908720"/>
            <a:ext cx="8748464" cy="5112568"/>
          </a:xfrm>
          <a:prstGeom prst="rect">
            <a:avLst/>
          </a:prstGeom>
          <a:noFill/>
          <a:ln w="9525">
            <a:noFill/>
            <a:miter lim="800000"/>
            <a:headEnd/>
            <a:tailEnd/>
          </a:ln>
        </p:spPr>
      </p:pic>
      <p:sp>
        <p:nvSpPr>
          <p:cNvPr id="27649" name="Rectangle 1"/>
          <p:cNvSpPr>
            <a:spLocks noChangeArrowheads="1"/>
          </p:cNvSpPr>
          <p:nvPr/>
        </p:nvSpPr>
        <p:spPr bwMode="auto">
          <a:xfrm>
            <a:off x="1115616" y="1164115"/>
            <a:ext cx="6912768"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理解“浮云”的深层含义。</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师导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读完了王安石的故事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知道了“浮云”的典故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你认为王安石眼中的“浮云”还指什么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深层次理解“不畏”。</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师导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同样王安石也在实现自己理想的时候遇到了这样的奸邪小人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那他的反应是什么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你能用诗中的一个词来说说吗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“不畏”说明了什么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坚决果断地读读这个词。</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Effect transition="in" filter="wipe(down)">
                                      <p:cBhvr>
                                        <p:cTn id="7" dur="580">
                                          <p:stCondLst>
                                            <p:cond delay="0"/>
                                          </p:stCondLst>
                                        </p:cTn>
                                        <p:tgtEl>
                                          <p:spTgt spid="27649">
                                            <p:txEl>
                                              <p:pRg st="0" end="0"/>
                                            </p:txEl>
                                          </p:spTgt>
                                        </p:tgtEl>
                                      </p:cBhvr>
                                    </p:animEffect>
                                    <p:anim calcmode="lin" valueType="num">
                                      <p:cBhvr>
                                        <p:cTn id="8" dur="1822" tmFilter="0,0; 0.14,0.36; 0.43,0.73; 0.71,0.91; 1.0,1.0">
                                          <p:stCondLst>
                                            <p:cond delay="0"/>
                                          </p:stCondLst>
                                        </p:cTn>
                                        <p:tgtEl>
                                          <p:spTgt spid="27649">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7649">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7649">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7649">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7649">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7649">
                                            <p:txEl>
                                              <p:pRg st="0" end="0"/>
                                            </p:txEl>
                                          </p:spTgt>
                                        </p:tgtEl>
                                      </p:cBhvr>
                                      <p:to x="100000" y="60000"/>
                                    </p:animScale>
                                    <p:animScale>
                                      <p:cBhvr>
                                        <p:cTn id="14" dur="166" decel="50000">
                                          <p:stCondLst>
                                            <p:cond delay="676"/>
                                          </p:stCondLst>
                                        </p:cTn>
                                        <p:tgtEl>
                                          <p:spTgt spid="27649">
                                            <p:txEl>
                                              <p:pRg st="0" end="0"/>
                                            </p:txEl>
                                          </p:spTgt>
                                        </p:tgtEl>
                                      </p:cBhvr>
                                      <p:to x="100000" y="100000"/>
                                    </p:animScale>
                                    <p:animScale>
                                      <p:cBhvr>
                                        <p:cTn id="15" dur="26">
                                          <p:stCondLst>
                                            <p:cond delay="1312"/>
                                          </p:stCondLst>
                                        </p:cTn>
                                        <p:tgtEl>
                                          <p:spTgt spid="27649">
                                            <p:txEl>
                                              <p:pRg st="0" end="0"/>
                                            </p:txEl>
                                          </p:spTgt>
                                        </p:tgtEl>
                                      </p:cBhvr>
                                      <p:to x="100000" y="80000"/>
                                    </p:animScale>
                                    <p:animScale>
                                      <p:cBhvr>
                                        <p:cTn id="16" dur="166" decel="50000">
                                          <p:stCondLst>
                                            <p:cond delay="1338"/>
                                          </p:stCondLst>
                                        </p:cTn>
                                        <p:tgtEl>
                                          <p:spTgt spid="27649">
                                            <p:txEl>
                                              <p:pRg st="0" end="0"/>
                                            </p:txEl>
                                          </p:spTgt>
                                        </p:tgtEl>
                                      </p:cBhvr>
                                      <p:to x="100000" y="100000"/>
                                    </p:animScale>
                                    <p:animScale>
                                      <p:cBhvr>
                                        <p:cTn id="17" dur="26">
                                          <p:stCondLst>
                                            <p:cond delay="1642"/>
                                          </p:stCondLst>
                                        </p:cTn>
                                        <p:tgtEl>
                                          <p:spTgt spid="27649">
                                            <p:txEl>
                                              <p:pRg st="0" end="0"/>
                                            </p:txEl>
                                          </p:spTgt>
                                        </p:tgtEl>
                                      </p:cBhvr>
                                      <p:to x="100000" y="90000"/>
                                    </p:animScale>
                                    <p:animScale>
                                      <p:cBhvr>
                                        <p:cTn id="18" dur="166" decel="50000">
                                          <p:stCondLst>
                                            <p:cond delay="1668"/>
                                          </p:stCondLst>
                                        </p:cTn>
                                        <p:tgtEl>
                                          <p:spTgt spid="27649">
                                            <p:txEl>
                                              <p:pRg st="0" end="0"/>
                                            </p:txEl>
                                          </p:spTgt>
                                        </p:tgtEl>
                                      </p:cBhvr>
                                      <p:to x="100000" y="100000"/>
                                    </p:animScale>
                                    <p:animScale>
                                      <p:cBhvr>
                                        <p:cTn id="19" dur="26">
                                          <p:stCondLst>
                                            <p:cond delay="1808"/>
                                          </p:stCondLst>
                                        </p:cTn>
                                        <p:tgtEl>
                                          <p:spTgt spid="27649">
                                            <p:txEl>
                                              <p:pRg st="0" end="0"/>
                                            </p:txEl>
                                          </p:spTgt>
                                        </p:tgtEl>
                                      </p:cBhvr>
                                      <p:to x="100000" y="95000"/>
                                    </p:animScale>
                                    <p:animScale>
                                      <p:cBhvr>
                                        <p:cTn id="20" dur="166" decel="50000">
                                          <p:stCondLst>
                                            <p:cond delay="1834"/>
                                          </p:stCondLst>
                                        </p:cTn>
                                        <p:tgtEl>
                                          <p:spTgt spid="27649">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7649">
                                            <p:txEl>
                                              <p:pRg st="1" end="1"/>
                                            </p:txEl>
                                          </p:spTgt>
                                        </p:tgtEl>
                                        <p:attrNameLst>
                                          <p:attrName>style.visibility</p:attrName>
                                        </p:attrNameLst>
                                      </p:cBhvr>
                                      <p:to>
                                        <p:strVal val="visible"/>
                                      </p:to>
                                    </p:set>
                                    <p:animEffect transition="in" filter="wipe(down)">
                                      <p:cBhvr>
                                        <p:cTn id="25" dur="580">
                                          <p:stCondLst>
                                            <p:cond delay="0"/>
                                          </p:stCondLst>
                                        </p:cTn>
                                        <p:tgtEl>
                                          <p:spTgt spid="27649">
                                            <p:txEl>
                                              <p:pRg st="1" end="1"/>
                                            </p:txEl>
                                          </p:spTgt>
                                        </p:tgtEl>
                                      </p:cBhvr>
                                    </p:animEffect>
                                    <p:anim calcmode="lin" valueType="num">
                                      <p:cBhvr>
                                        <p:cTn id="26" dur="1822" tmFilter="0,0; 0.14,0.36; 0.43,0.73; 0.71,0.91; 1.0,1.0">
                                          <p:stCondLst>
                                            <p:cond delay="0"/>
                                          </p:stCondLst>
                                        </p:cTn>
                                        <p:tgtEl>
                                          <p:spTgt spid="27649">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7649">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7649">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7649">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7649">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7649">
                                            <p:txEl>
                                              <p:pRg st="1" end="1"/>
                                            </p:txEl>
                                          </p:spTgt>
                                        </p:tgtEl>
                                      </p:cBhvr>
                                      <p:to x="100000" y="60000"/>
                                    </p:animScale>
                                    <p:animScale>
                                      <p:cBhvr>
                                        <p:cTn id="32" dur="166" decel="50000">
                                          <p:stCondLst>
                                            <p:cond delay="676"/>
                                          </p:stCondLst>
                                        </p:cTn>
                                        <p:tgtEl>
                                          <p:spTgt spid="27649">
                                            <p:txEl>
                                              <p:pRg st="1" end="1"/>
                                            </p:txEl>
                                          </p:spTgt>
                                        </p:tgtEl>
                                      </p:cBhvr>
                                      <p:to x="100000" y="100000"/>
                                    </p:animScale>
                                    <p:animScale>
                                      <p:cBhvr>
                                        <p:cTn id="33" dur="26">
                                          <p:stCondLst>
                                            <p:cond delay="1312"/>
                                          </p:stCondLst>
                                        </p:cTn>
                                        <p:tgtEl>
                                          <p:spTgt spid="27649">
                                            <p:txEl>
                                              <p:pRg st="1" end="1"/>
                                            </p:txEl>
                                          </p:spTgt>
                                        </p:tgtEl>
                                      </p:cBhvr>
                                      <p:to x="100000" y="80000"/>
                                    </p:animScale>
                                    <p:animScale>
                                      <p:cBhvr>
                                        <p:cTn id="34" dur="166" decel="50000">
                                          <p:stCondLst>
                                            <p:cond delay="1338"/>
                                          </p:stCondLst>
                                        </p:cTn>
                                        <p:tgtEl>
                                          <p:spTgt spid="27649">
                                            <p:txEl>
                                              <p:pRg st="1" end="1"/>
                                            </p:txEl>
                                          </p:spTgt>
                                        </p:tgtEl>
                                      </p:cBhvr>
                                      <p:to x="100000" y="100000"/>
                                    </p:animScale>
                                    <p:animScale>
                                      <p:cBhvr>
                                        <p:cTn id="35" dur="26">
                                          <p:stCondLst>
                                            <p:cond delay="1642"/>
                                          </p:stCondLst>
                                        </p:cTn>
                                        <p:tgtEl>
                                          <p:spTgt spid="27649">
                                            <p:txEl>
                                              <p:pRg st="1" end="1"/>
                                            </p:txEl>
                                          </p:spTgt>
                                        </p:tgtEl>
                                      </p:cBhvr>
                                      <p:to x="100000" y="90000"/>
                                    </p:animScale>
                                    <p:animScale>
                                      <p:cBhvr>
                                        <p:cTn id="36" dur="166" decel="50000">
                                          <p:stCondLst>
                                            <p:cond delay="1668"/>
                                          </p:stCondLst>
                                        </p:cTn>
                                        <p:tgtEl>
                                          <p:spTgt spid="27649">
                                            <p:txEl>
                                              <p:pRg st="1" end="1"/>
                                            </p:txEl>
                                          </p:spTgt>
                                        </p:tgtEl>
                                      </p:cBhvr>
                                      <p:to x="100000" y="100000"/>
                                    </p:animScale>
                                    <p:animScale>
                                      <p:cBhvr>
                                        <p:cTn id="37" dur="26">
                                          <p:stCondLst>
                                            <p:cond delay="1808"/>
                                          </p:stCondLst>
                                        </p:cTn>
                                        <p:tgtEl>
                                          <p:spTgt spid="27649">
                                            <p:txEl>
                                              <p:pRg st="1" end="1"/>
                                            </p:txEl>
                                          </p:spTgt>
                                        </p:tgtEl>
                                      </p:cBhvr>
                                      <p:to x="100000" y="95000"/>
                                    </p:animScale>
                                    <p:animScale>
                                      <p:cBhvr>
                                        <p:cTn id="38" dur="166" decel="50000">
                                          <p:stCondLst>
                                            <p:cond delay="1834"/>
                                          </p:stCondLst>
                                        </p:cTn>
                                        <p:tgtEl>
                                          <p:spTgt spid="27649">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7649">
                                            <p:txEl>
                                              <p:pRg st="2" end="2"/>
                                            </p:txEl>
                                          </p:spTgt>
                                        </p:tgtEl>
                                        <p:attrNameLst>
                                          <p:attrName>style.visibility</p:attrName>
                                        </p:attrNameLst>
                                      </p:cBhvr>
                                      <p:to>
                                        <p:strVal val="visible"/>
                                      </p:to>
                                    </p:set>
                                    <p:animEffect transition="in" filter="wipe(down)">
                                      <p:cBhvr>
                                        <p:cTn id="43" dur="580">
                                          <p:stCondLst>
                                            <p:cond delay="0"/>
                                          </p:stCondLst>
                                        </p:cTn>
                                        <p:tgtEl>
                                          <p:spTgt spid="27649">
                                            <p:txEl>
                                              <p:pRg st="2" end="2"/>
                                            </p:txEl>
                                          </p:spTgt>
                                        </p:tgtEl>
                                      </p:cBhvr>
                                    </p:animEffect>
                                    <p:anim calcmode="lin" valueType="num">
                                      <p:cBhvr>
                                        <p:cTn id="44" dur="1822" tmFilter="0,0; 0.14,0.36; 0.43,0.73; 0.71,0.91; 1.0,1.0">
                                          <p:stCondLst>
                                            <p:cond delay="0"/>
                                          </p:stCondLst>
                                        </p:cTn>
                                        <p:tgtEl>
                                          <p:spTgt spid="27649">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7649">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7649">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7649">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7649">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7649">
                                            <p:txEl>
                                              <p:pRg st="2" end="2"/>
                                            </p:txEl>
                                          </p:spTgt>
                                        </p:tgtEl>
                                      </p:cBhvr>
                                      <p:to x="100000" y="60000"/>
                                    </p:animScale>
                                    <p:animScale>
                                      <p:cBhvr>
                                        <p:cTn id="50" dur="166" decel="50000">
                                          <p:stCondLst>
                                            <p:cond delay="676"/>
                                          </p:stCondLst>
                                        </p:cTn>
                                        <p:tgtEl>
                                          <p:spTgt spid="27649">
                                            <p:txEl>
                                              <p:pRg st="2" end="2"/>
                                            </p:txEl>
                                          </p:spTgt>
                                        </p:tgtEl>
                                      </p:cBhvr>
                                      <p:to x="100000" y="100000"/>
                                    </p:animScale>
                                    <p:animScale>
                                      <p:cBhvr>
                                        <p:cTn id="51" dur="26">
                                          <p:stCondLst>
                                            <p:cond delay="1312"/>
                                          </p:stCondLst>
                                        </p:cTn>
                                        <p:tgtEl>
                                          <p:spTgt spid="27649">
                                            <p:txEl>
                                              <p:pRg st="2" end="2"/>
                                            </p:txEl>
                                          </p:spTgt>
                                        </p:tgtEl>
                                      </p:cBhvr>
                                      <p:to x="100000" y="80000"/>
                                    </p:animScale>
                                    <p:animScale>
                                      <p:cBhvr>
                                        <p:cTn id="52" dur="166" decel="50000">
                                          <p:stCondLst>
                                            <p:cond delay="1338"/>
                                          </p:stCondLst>
                                        </p:cTn>
                                        <p:tgtEl>
                                          <p:spTgt spid="27649">
                                            <p:txEl>
                                              <p:pRg st="2" end="2"/>
                                            </p:txEl>
                                          </p:spTgt>
                                        </p:tgtEl>
                                      </p:cBhvr>
                                      <p:to x="100000" y="100000"/>
                                    </p:animScale>
                                    <p:animScale>
                                      <p:cBhvr>
                                        <p:cTn id="53" dur="26">
                                          <p:stCondLst>
                                            <p:cond delay="1642"/>
                                          </p:stCondLst>
                                        </p:cTn>
                                        <p:tgtEl>
                                          <p:spTgt spid="27649">
                                            <p:txEl>
                                              <p:pRg st="2" end="2"/>
                                            </p:txEl>
                                          </p:spTgt>
                                        </p:tgtEl>
                                      </p:cBhvr>
                                      <p:to x="100000" y="90000"/>
                                    </p:animScale>
                                    <p:animScale>
                                      <p:cBhvr>
                                        <p:cTn id="54" dur="166" decel="50000">
                                          <p:stCondLst>
                                            <p:cond delay="1668"/>
                                          </p:stCondLst>
                                        </p:cTn>
                                        <p:tgtEl>
                                          <p:spTgt spid="27649">
                                            <p:txEl>
                                              <p:pRg st="2" end="2"/>
                                            </p:txEl>
                                          </p:spTgt>
                                        </p:tgtEl>
                                      </p:cBhvr>
                                      <p:to x="100000" y="100000"/>
                                    </p:animScale>
                                    <p:animScale>
                                      <p:cBhvr>
                                        <p:cTn id="55" dur="26">
                                          <p:stCondLst>
                                            <p:cond delay="1808"/>
                                          </p:stCondLst>
                                        </p:cTn>
                                        <p:tgtEl>
                                          <p:spTgt spid="27649">
                                            <p:txEl>
                                              <p:pRg st="2" end="2"/>
                                            </p:txEl>
                                          </p:spTgt>
                                        </p:tgtEl>
                                      </p:cBhvr>
                                      <p:to x="100000" y="95000"/>
                                    </p:animScale>
                                    <p:animScale>
                                      <p:cBhvr>
                                        <p:cTn id="56" dur="166" decel="50000">
                                          <p:stCondLst>
                                            <p:cond delay="1834"/>
                                          </p:stCondLst>
                                        </p:cTn>
                                        <p:tgtEl>
                                          <p:spTgt spid="27649">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7649">
                                            <p:txEl>
                                              <p:pRg st="3" end="3"/>
                                            </p:txEl>
                                          </p:spTgt>
                                        </p:tgtEl>
                                        <p:attrNameLst>
                                          <p:attrName>style.visibility</p:attrName>
                                        </p:attrNameLst>
                                      </p:cBhvr>
                                      <p:to>
                                        <p:strVal val="visible"/>
                                      </p:to>
                                    </p:set>
                                    <p:anim calcmode="lin" valueType="num">
                                      <p:cBhvr additive="base">
                                        <p:cTn id="61" dur="500" fill="hold"/>
                                        <p:tgtEl>
                                          <p:spTgt spid="27649">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7649">
                                            <p:txEl>
                                              <p:pRg st="3" end="3"/>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7649">
                                            <p:txEl>
                                              <p:pRg st="4" end="4"/>
                                            </p:txEl>
                                          </p:spTgt>
                                        </p:tgtEl>
                                        <p:attrNameLst>
                                          <p:attrName>style.visibility</p:attrName>
                                        </p:attrNameLst>
                                      </p:cBhvr>
                                      <p:to>
                                        <p:strVal val="visible"/>
                                      </p:to>
                                    </p:set>
                                    <p:anim calcmode="lin" valueType="num">
                                      <p:cBhvr additive="base">
                                        <p:cTn id="65" dur="500" fill="hold"/>
                                        <p:tgtEl>
                                          <p:spTgt spid="27649">
                                            <p:txEl>
                                              <p:pRg st="4" end="4"/>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2764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感悟哲理</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908720"/>
            <a:ext cx="9144000" cy="5187380"/>
          </a:xfrm>
          <a:prstGeom prst="rect">
            <a:avLst/>
          </a:prstGeom>
          <a:noFill/>
          <a:ln w="9525">
            <a:noFill/>
            <a:miter lim="800000"/>
            <a:headEnd/>
            <a:tailEnd/>
          </a:ln>
        </p:spPr>
      </p:pic>
      <p:sp>
        <p:nvSpPr>
          <p:cNvPr id="28673" name="Rectangle 1"/>
          <p:cNvSpPr>
            <a:spLocks noChangeArrowheads="1"/>
          </p:cNvSpPr>
          <p:nvPr/>
        </p:nvSpPr>
        <p:spPr bwMode="auto">
          <a:xfrm>
            <a:off x="1331640" y="1484784"/>
            <a:ext cx="6660232"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理解“最高层”。</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师导</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这是多么有气魄的豪迈声音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他这种坚决果断的意志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早在这首诗里就流露出来了。后来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王安石在宋神宗的时候做了宰相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任凭反动势力怎样反对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他始终坚持贯彻执行新法。他能如此坚持和毫不畏惧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全都源于“自缘身在最高层”。“最高层”又有了什么样的深层含义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仅仅指的是他站的比别人高吗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还指他身上的哪些方面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指导朗读。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读出诗人豪迈的气势。</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8673">
                                            <p:txEl>
                                              <p:pRg st="0" end="0"/>
                                            </p:txEl>
                                          </p:spTgt>
                                        </p:tgtEl>
                                        <p:attrNameLst>
                                          <p:attrName>style.visibility</p:attrName>
                                        </p:attrNameLst>
                                      </p:cBhvr>
                                      <p:to>
                                        <p:strVal val="visible"/>
                                      </p:to>
                                    </p:set>
                                    <p:animEffect transition="in" filter="box(in)">
                                      <p:cBhvr>
                                        <p:cTn id="7" dur="500"/>
                                        <p:tgtEl>
                                          <p:spTgt spid="2867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8673">
                                            <p:txEl>
                                              <p:pRg st="1" end="1"/>
                                            </p:txEl>
                                          </p:spTgt>
                                        </p:tgtEl>
                                        <p:attrNameLst>
                                          <p:attrName>style.visibility</p:attrName>
                                        </p:attrNameLst>
                                      </p:cBhvr>
                                      <p:to>
                                        <p:strVal val="visible"/>
                                      </p:to>
                                    </p:set>
                                    <p:animEffect transition="in" filter="box(in)">
                                      <p:cBhvr>
                                        <p:cTn id="10" dur="500"/>
                                        <p:tgtEl>
                                          <p:spTgt spid="2867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8673">
                                            <p:txEl>
                                              <p:pRg st="2" end="2"/>
                                            </p:txEl>
                                          </p:spTgt>
                                        </p:tgtEl>
                                        <p:attrNameLst>
                                          <p:attrName>style.visibility</p:attrName>
                                        </p:attrNameLst>
                                      </p:cBhvr>
                                      <p:to>
                                        <p:strVal val="visible"/>
                                      </p:to>
                                    </p:set>
                                    <p:animEffect transition="in" filter="box(in)">
                                      <p:cBhvr>
                                        <p:cTn id="13" dur="500"/>
                                        <p:tgtEl>
                                          <p:spTgt spid="2867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8673">
                                            <p:txEl>
                                              <p:pRg st="3" end="3"/>
                                            </p:txEl>
                                          </p:spTgt>
                                        </p:tgtEl>
                                        <p:attrNameLst>
                                          <p:attrName>style.visibility</p:attrName>
                                        </p:attrNameLst>
                                      </p:cBhvr>
                                      <p:to>
                                        <p:strVal val="visible"/>
                                      </p:to>
                                    </p:set>
                                    <p:animEffect transition="in" filter="box(in)">
                                      <p:cBhvr>
                                        <p:cTn id="16" dur="500"/>
                                        <p:tgtEl>
                                          <p:spTgt spid="2867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6"/>
            <a:ext cx="20162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感悟哲理</a:t>
            </a:r>
            <a:endParaRPr lang="zh-CN" altLang="en-US" sz="2800" b="1" dirty="0">
              <a:latin typeface="微软雅黑" pitchFamily="34" charset="-122"/>
              <a:ea typeface="微软雅黑" pitchFamily="34" charset="-122"/>
            </a:endParaRPr>
          </a:p>
        </p:txBody>
      </p:sp>
      <p:pic>
        <p:nvPicPr>
          <p:cNvPr id="9" name="Picture 1" descr="D:\Documents\Scrshot\2015-12-11_160117.png"/>
          <p:cNvPicPr>
            <a:picLocks noChangeAspect="1" noChangeArrowheads="1"/>
          </p:cNvPicPr>
          <p:nvPr/>
        </p:nvPicPr>
        <p:blipFill>
          <a:blip r:embed="rId1" cstate="print"/>
          <a:srcRect/>
          <a:stretch>
            <a:fillRect/>
          </a:stretch>
        </p:blipFill>
        <p:spPr bwMode="auto">
          <a:xfrm>
            <a:off x="323528" y="1196752"/>
            <a:ext cx="8496944" cy="4680520"/>
          </a:xfrm>
          <a:prstGeom prst="rect">
            <a:avLst/>
          </a:prstGeom>
          <a:noFill/>
          <a:ln w="9525">
            <a:noFill/>
            <a:miter lim="800000"/>
            <a:headEnd/>
            <a:tailEnd/>
          </a:ln>
        </p:spPr>
      </p:pic>
      <p:sp>
        <p:nvSpPr>
          <p:cNvPr id="29697" name="Rectangle 1"/>
          <p:cNvSpPr>
            <a:spLocks noChangeArrowheads="1"/>
          </p:cNvSpPr>
          <p:nvPr/>
        </p:nvSpPr>
        <p:spPr bwMode="auto">
          <a:xfrm>
            <a:off x="1187624" y="1877343"/>
            <a:ext cx="7164288"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学生总结。</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学了这首诗</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你从中明白了什么道理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只有站得高才能望得远。同样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在社会生活和思想修养方面也是这样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只有在各个方面达到一定的高度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才能实现自己的理想。王安石的一生都致力于变法革新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他满怀着要求改变现实的雄心壮志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希望有一天能施展他治国平天下的雄才伟略。请同学们合上书本一起诵读这首诗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读出诗人的豪迈气势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读出诗人的雄心壮志。</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9697">
                                            <p:txEl>
                                              <p:pRg st="2" end="2"/>
                                            </p:txEl>
                                          </p:spTgt>
                                        </p:tgtEl>
                                        <p:attrNameLst>
                                          <p:attrName>style.visibility</p:attrName>
                                        </p:attrNameLst>
                                      </p:cBhvr>
                                      <p:to>
                                        <p:strVal val="visible"/>
                                      </p:to>
                                    </p:set>
                                    <p:animEffect transition="in" filter="wipe(down)">
                                      <p:cBhvr>
                                        <p:cTn id="7" dur="580">
                                          <p:stCondLst>
                                            <p:cond delay="0"/>
                                          </p:stCondLst>
                                        </p:cTn>
                                        <p:tgtEl>
                                          <p:spTgt spid="29697">
                                            <p:txEl>
                                              <p:pRg st="2" end="2"/>
                                            </p:txEl>
                                          </p:spTgt>
                                        </p:tgtEl>
                                      </p:cBhvr>
                                    </p:animEffect>
                                    <p:anim calcmode="lin" valueType="num">
                                      <p:cBhvr>
                                        <p:cTn id="8" dur="1822" tmFilter="0,0; 0.14,0.36; 0.43,0.73; 0.71,0.91; 1.0,1.0">
                                          <p:stCondLst>
                                            <p:cond delay="0"/>
                                          </p:stCondLst>
                                        </p:cTn>
                                        <p:tgtEl>
                                          <p:spTgt spid="29697">
                                            <p:txEl>
                                              <p:pRg st="2" end="2"/>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9697">
                                            <p:txEl>
                                              <p:pRg st="2" end="2"/>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9697">
                                            <p:txEl>
                                              <p:pRg st="2" end="2"/>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9697">
                                            <p:txEl>
                                              <p:pRg st="2" end="2"/>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9697">
                                            <p:txEl>
                                              <p:pRg st="2" end="2"/>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9697">
                                            <p:txEl>
                                              <p:pRg st="2" end="2"/>
                                            </p:txEl>
                                          </p:spTgt>
                                        </p:tgtEl>
                                      </p:cBhvr>
                                      <p:to x="100000" y="60000"/>
                                    </p:animScale>
                                    <p:animScale>
                                      <p:cBhvr>
                                        <p:cTn id="14" dur="166" decel="50000">
                                          <p:stCondLst>
                                            <p:cond delay="676"/>
                                          </p:stCondLst>
                                        </p:cTn>
                                        <p:tgtEl>
                                          <p:spTgt spid="29697">
                                            <p:txEl>
                                              <p:pRg st="2" end="2"/>
                                            </p:txEl>
                                          </p:spTgt>
                                        </p:tgtEl>
                                      </p:cBhvr>
                                      <p:to x="100000" y="100000"/>
                                    </p:animScale>
                                    <p:animScale>
                                      <p:cBhvr>
                                        <p:cTn id="15" dur="26">
                                          <p:stCondLst>
                                            <p:cond delay="1312"/>
                                          </p:stCondLst>
                                        </p:cTn>
                                        <p:tgtEl>
                                          <p:spTgt spid="29697">
                                            <p:txEl>
                                              <p:pRg st="2" end="2"/>
                                            </p:txEl>
                                          </p:spTgt>
                                        </p:tgtEl>
                                      </p:cBhvr>
                                      <p:to x="100000" y="80000"/>
                                    </p:animScale>
                                    <p:animScale>
                                      <p:cBhvr>
                                        <p:cTn id="16" dur="166" decel="50000">
                                          <p:stCondLst>
                                            <p:cond delay="1338"/>
                                          </p:stCondLst>
                                        </p:cTn>
                                        <p:tgtEl>
                                          <p:spTgt spid="29697">
                                            <p:txEl>
                                              <p:pRg st="2" end="2"/>
                                            </p:txEl>
                                          </p:spTgt>
                                        </p:tgtEl>
                                      </p:cBhvr>
                                      <p:to x="100000" y="100000"/>
                                    </p:animScale>
                                    <p:animScale>
                                      <p:cBhvr>
                                        <p:cTn id="17" dur="26">
                                          <p:stCondLst>
                                            <p:cond delay="1642"/>
                                          </p:stCondLst>
                                        </p:cTn>
                                        <p:tgtEl>
                                          <p:spTgt spid="29697">
                                            <p:txEl>
                                              <p:pRg st="2" end="2"/>
                                            </p:txEl>
                                          </p:spTgt>
                                        </p:tgtEl>
                                      </p:cBhvr>
                                      <p:to x="100000" y="90000"/>
                                    </p:animScale>
                                    <p:animScale>
                                      <p:cBhvr>
                                        <p:cTn id="18" dur="166" decel="50000">
                                          <p:stCondLst>
                                            <p:cond delay="1668"/>
                                          </p:stCondLst>
                                        </p:cTn>
                                        <p:tgtEl>
                                          <p:spTgt spid="29697">
                                            <p:txEl>
                                              <p:pRg st="2" end="2"/>
                                            </p:txEl>
                                          </p:spTgt>
                                        </p:tgtEl>
                                      </p:cBhvr>
                                      <p:to x="100000" y="100000"/>
                                    </p:animScale>
                                    <p:animScale>
                                      <p:cBhvr>
                                        <p:cTn id="19" dur="26">
                                          <p:stCondLst>
                                            <p:cond delay="1808"/>
                                          </p:stCondLst>
                                        </p:cTn>
                                        <p:tgtEl>
                                          <p:spTgt spid="29697">
                                            <p:txEl>
                                              <p:pRg st="2" end="2"/>
                                            </p:txEl>
                                          </p:spTgt>
                                        </p:tgtEl>
                                      </p:cBhvr>
                                      <p:to x="100000" y="95000"/>
                                    </p:animScale>
                                    <p:animScale>
                                      <p:cBhvr>
                                        <p:cTn id="20" dur="166" decel="50000">
                                          <p:stCondLst>
                                            <p:cond delay="1834"/>
                                          </p:stCondLst>
                                        </p:cTn>
                                        <p:tgtEl>
                                          <p:spTgt spid="29697">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sp>
        <p:nvSpPr>
          <p:cNvPr id="2049" name="Rectangle 1"/>
          <p:cNvSpPr>
            <a:spLocks noChangeArrowheads="1"/>
          </p:cNvSpPr>
          <p:nvPr/>
        </p:nvSpPr>
        <p:spPr bwMode="auto">
          <a:xfrm>
            <a:off x="1763688" y="1628800"/>
            <a:ext cx="9144000" cy="3240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登飞来峰</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借景抒情</a:t>
            </a:r>
            <a:endParaRPr kumimoji="0" lang="zh-CN"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铺垫</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勇往直前</a:t>
            </a:r>
            <a:endParaRPr kumimoji="0" lang="zh-CN" altLang="en-US"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无所畏惧</a:t>
            </a:r>
            <a:endParaRPr kumimoji="0" lang="zh-CN" altLang="en-US"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借情喻理</a:t>
            </a:r>
            <a:endParaRPr kumimoji="0" lang="zh-CN" altLang="en-US"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0" name="圆角矩形 9"/>
          <p:cNvSpPr/>
          <p:nvPr/>
        </p:nvSpPr>
        <p:spPr>
          <a:xfrm>
            <a:off x="1259632" y="1412776"/>
            <a:ext cx="7056784" cy="417646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2" descr="C:\Users\Administrator\课件图12\下载 (2).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054459" y="4149080"/>
            <a:ext cx="2089541" cy="172819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blinds(horizontal)">
                                      <p:cBhvr>
                                        <p:cTn id="7" dur="500"/>
                                        <p:tgtEl>
                                          <p:spTgt spid="204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49">
                                            <p:txEl>
                                              <p:pRg st="1" end="1"/>
                                            </p:txEl>
                                          </p:spTgt>
                                        </p:tgtEl>
                                        <p:attrNameLst>
                                          <p:attrName>style.visibility</p:attrName>
                                        </p:attrNameLst>
                                      </p:cBhvr>
                                      <p:to>
                                        <p:strVal val="visible"/>
                                      </p:to>
                                    </p:set>
                                    <p:animEffect transition="in" filter="blinds(horizontal)">
                                      <p:cBhvr>
                                        <p:cTn id="10" dur="500"/>
                                        <p:tgtEl>
                                          <p:spTgt spid="204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49">
                                            <p:txEl>
                                              <p:pRg st="2" end="2"/>
                                            </p:txEl>
                                          </p:spTgt>
                                        </p:tgtEl>
                                        <p:attrNameLst>
                                          <p:attrName>style.visibility</p:attrName>
                                        </p:attrNameLst>
                                      </p:cBhvr>
                                      <p:to>
                                        <p:strVal val="visible"/>
                                      </p:to>
                                    </p:set>
                                    <p:animEffect transition="in" filter="blinds(horizontal)">
                                      <p:cBhvr>
                                        <p:cTn id="13" dur="500"/>
                                        <p:tgtEl>
                                          <p:spTgt spid="2049">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049">
                                            <p:txEl>
                                              <p:pRg st="3" end="3"/>
                                            </p:txEl>
                                          </p:spTgt>
                                        </p:tgtEl>
                                        <p:attrNameLst>
                                          <p:attrName>style.visibility</p:attrName>
                                        </p:attrNameLst>
                                      </p:cBhvr>
                                      <p:to>
                                        <p:strVal val="visible"/>
                                      </p:to>
                                    </p:set>
                                    <p:animEffect transition="in" filter="blinds(horizontal)">
                                      <p:cBhvr>
                                        <p:cTn id="16" dur="500"/>
                                        <p:tgtEl>
                                          <p:spTgt spid="2049">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049">
                                            <p:txEl>
                                              <p:pRg st="4" end="4"/>
                                            </p:txEl>
                                          </p:spTgt>
                                        </p:tgtEl>
                                        <p:attrNameLst>
                                          <p:attrName>style.visibility</p:attrName>
                                        </p:attrNameLst>
                                      </p:cBhvr>
                                      <p:to>
                                        <p:strVal val="visible"/>
                                      </p:to>
                                    </p:set>
                                    <p:animEffect transition="in" filter="blinds(horizontal)">
                                      <p:cBhvr>
                                        <p:cTn id="19" dur="500"/>
                                        <p:tgtEl>
                                          <p:spTgt spid="204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激趣导入</a:t>
            </a:r>
            <a:endParaRPr lang="zh-CN" altLang="en-US" sz="2800" b="1" dirty="0">
              <a:latin typeface="微软雅黑" pitchFamily="34" charset="-122"/>
              <a:ea typeface="微软雅黑" pitchFamily="34" charset="-122"/>
            </a:endParaRPr>
          </a:p>
        </p:txBody>
      </p:sp>
      <p:sp>
        <p:nvSpPr>
          <p:cNvPr id="13313" name="Rectangle 1"/>
          <p:cNvSpPr>
            <a:spLocks noChangeArrowheads="1"/>
          </p:cNvSpPr>
          <p:nvPr/>
        </p:nvSpPr>
        <p:spPr bwMode="auto">
          <a:xfrm>
            <a:off x="827584" y="836712"/>
            <a:ext cx="518457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猜一猜</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他是谁</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①他官至宰相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且两度任相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②他是现在的江西临川人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③他坚持变法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虽然最后以失败告终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但却被列宁誉为“中国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世纪的改革家”。</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④他还是著名的思想家、文学家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⑤他是“唐宋八大家”之一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⑥“春风又绿江南岸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明月何时照我还。”是我们学过的他的名句。</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⑦他字介甫</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号半山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被封荆国公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世称王荆公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卒谥文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亦称王文公。</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13314" name="Picture 2" descr="C:\Users\Administrator\课件图12\古代人物\u=3229298655,1015227063&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228184" y="3573016"/>
            <a:ext cx="2592288" cy="4212729"/>
          </a:xfrm>
          <a:prstGeom prst="rect">
            <a:avLst/>
          </a:prstGeom>
          <a:noFill/>
        </p:spPr>
      </p:pic>
      <p:sp>
        <p:nvSpPr>
          <p:cNvPr id="12" name="云形标注 11"/>
          <p:cNvSpPr/>
          <p:nvPr/>
        </p:nvSpPr>
        <p:spPr>
          <a:xfrm>
            <a:off x="6156176" y="1052736"/>
            <a:ext cx="2232248" cy="1944216"/>
          </a:xfrm>
          <a:prstGeom prst="cloudCallout">
            <a:avLst>
              <a:gd name="adj1" fmla="val -21518"/>
              <a:gd name="adj2" fmla="val 73741"/>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60232" y="1628800"/>
            <a:ext cx="1107996" cy="461665"/>
          </a:xfrm>
          <a:prstGeom prst="rect">
            <a:avLst/>
          </a:prstGeom>
          <a:noFill/>
        </p:spPr>
        <p:txBody>
          <a:bodyPr wrap="none" rtlCol="0">
            <a:spAutoFit/>
          </a:bodyPr>
          <a:lstStyle/>
          <a:p>
            <a:r>
              <a:rPr lang="zh-CN" altLang="en-US" sz="2400" dirty="0" smtClean="0">
                <a:solidFill>
                  <a:srgbClr val="FF0000"/>
                </a:solidFill>
                <a:latin typeface="微软雅黑" pitchFamily="34" charset="-122"/>
                <a:ea typeface="微软雅黑" pitchFamily="34" charset="-122"/>
              </a:rPr>
              <a:t>王安石</a:t>
            </a:r>
            <a:endParaRPr lang="zh-CN" altLang="en-US" sz="2400"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wipe(down)">
                                      <p:cBhvr>
                                        <p:cTn id="7" dur="580">
                                          <p:stCondLst>
                                            <p:cond delay="0"/>
                                          </p:stCondLst>
                                        </p:cTn>
                                        <p:tgtEl>
                                          <p:spTgt spid="13313">
                                            <p:txEl>
                                              <p:pRg st="0" end="0"/>
                                            </p:txEl>
                                          </p:spTgt>
                                        </p:tgtEl>
                                      </p:cBhvr>
                                    </p:animEffect>
                                    <p:anim calcmode="lin" valueType="num">
                                      <p:cBhvr>
                                        <p:cTn id="8" dur="1822" tmFilter="0,0; 0.14,0.36; 0.43,0.73; 0.71,0.91; 1.0,1.0">
                                          <p:stCondLst>
                                            <p:cond delay="0"/>
                                          </p:stCondLst>
                                        </p:cTn>
                                        <p:tgtEl>
                                          <p:spTgt spid="1331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31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31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31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31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3313">
                                            <p:txEl>
                                              <p:pRg st="0" end="0"/>
                                            </p:txEl>
                                          </p:spTgt>
                                        </p:tgtEl>
                                      </p:cBhvr>
                                      <p:to x="100000" y="60000"/>
                                    </p:animScale>
                                    <p:animScale>
                                      <p:cBhvr>
                                        <p:cTn id="14" dur="166" decel="50000">
                                          <p:stCondLst>
                                            <p:cond delay="676"/>
                                          </p:stCondLst>
                                        </p:cTn>
                                        <p:tgtEl>
                                          <p:spTgt spid="13313">
                                            <p:txEl>
                                              <p:pRg st="0" end="0"/>
                                            </p:txEl>
                                          </p:spTgt>
                                        </p:tgtEl>
                                      </p:cBhvr>
                                      <p:to x="100000" y="100000"/>
                                    </p:animScale>
                                    <p:animScale>
                                      <p:cBhvr>
                                        <p:cTn id="15" dur="26">
                                          <p:stCondLst>
                                            <p:cond delay="1312"/>
                                          </p:stCondLst>
                                        </p:cTn>
                                        <p:tgtEl>
                                          <p:spTgt spid="13313">
                                            <p:txEl>
                                              <p:pRg st="0" end="0"/>
                                            </p:txEl>
                                          </p:spTgt>
                                        </p:tgtEl>
                                      </p:cBhvr>
                                      <p:to x="100000" y="80000"/>
                                    </p:animScale>
                                    <p:animScale>
                                      <p:cBhvr>
                                        <p:cTn id="16" dur="166" decel="50000">
                                          <p:stCondLst>
                                            <p:cond delay="1338"/>
                                          </p:stCondLst>
                                        </p:cTn>
                                        <p:tgtEl>
                                          <p:spTgt spid="13313">
                                            <p:txEl>
                                              <p:pRg st="0" end="0"/>
                                            </p:txEl>
                                          </p:spTgt>
                                        </p:tgtEl>
                                      </p:cBhvr>
                                      <p:to x="100000" y="100000"/>
                                    </p:animScale>
                                    <p:animScale>
                                      <p:cBhvr>
                                        <p:cTn id="17" dur="26">
                                          <p:stCondLst>
                                            <p:cond delay="1642"/>
                                          </p:stCondLst>
                                        </p:cTn>
                                        <p:tgtEl>
                                          <p:spTgt spid="13313">
                                            <p:txEl>
                                              <p:pRg st="0" end="0"/>
                                            </p:txEl>
                                          </p:spTgt>
                                        </p:tgtEl>
                                      </p:cBhvr>
                                      <p:to x="100000" y="90000"/>
                                    </p:animScale>
                                    <p:animScale>
                                      <p:cBhvr>
                                        <p:cTn id="18" dur="166" decel="50000">
                                          <p:stCondLst>
                                            <p:cond delay="1668"/>
                                          </p:stCondLst>
                                        </p:cTn>
                                        <p:tgtEl>
                                          <p:spTgt spid="13313">
                                            <p:txEl>
                                              <p:pRg st="0" end="0"/>
                                            </p:txEl>
                                          </p:spTgt>
                                        </p:tgtEl>
                                      </p:cBhvr>
                                      <p:to x="100000" y="100000"/>
                                    </p:animScale>
                                    <p:animScale>
                                      <p:cBhvr>
                                        <p:cTn id="19" dur="26">
                                          <p:stCondLst>
                                            <p:cond delay="1808"/>
                                          </p:stCondLst>
                                        </p:cTn>
                                        <p:tgtEl>
                                          <p:spTgt spid="13313">
                                            <p:txEl>
                                              <p:pRg st="0" end="0"/>
                                            </p:txEl>
                                          </p:spTgt>
                                        </p:tgtEl>
                                      </p:cBhvr>
                                      <p:to x="100000" y="95000"/>
                                    </p:animScale>
                                    <p:animScale>
                                      <p:cBhvr>
                                        <p:cTn id="20" dur="166" decel="50000">
                                          <p:stCondLst>
                                            <p:cond delay="1834"/>
                                          </p:stCondLst>
                                        </p:cTn>
                                        <p:tgtEl>
                                          <p:spTgt spid="1331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3313">
                                            <p:txEl>
                                              <p:pRg st="1" end="1"/>
                                            </p:txEl>
                                          </p:spTgt>
                                        </p:tgtEl>
                                        <p:attrNameLst>
                                          <p:attrName>style.visibility</p:attrName>
                                        </p:attrNameLst>
                                      </p:cBhvr>
                                      <p:to>
                                        <p:strVal val="visible"/>
                                      </p:to>
                                    </p:set>
                                    <p:animEffect transition="in" filter="wipe(down)">
                                      <p:cBhvr>
                                        <p:cTn id="25" dur="580">
                                          <p:stCondLst>
                                            <p:cond delay="0"/>
                                          </p:stCondLst>
                                        </p:cTn>
                                        <p:tgtEl>
                                          <p:spTgt spid="13313">
                                            <p:txEl>
                                              <p:pRg st="1" end="1"/>
                                            </p:txEl>
                                          </p:spTgt>
                                        </p:tgtEl>
                                      </p:cBhvr>
                                    </p:animEffect>
                                    <p:anim calcmode="lin" valueType="num">
                                      <p:cBhvr>
                                        <p:cTn id="26" dur="1822" tmFilter="0,0; 0.14,0.36; 0.43,0.73; 0.71,0.91; 1.0,1.0">
                                          <p:stCondLst>
                                            <p:cond delay="0"/>
                                          </p:stCondLst>
                                        </p:cTn>
                                        <p:tgtEl>
                                          <p:spTgt spid="1331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331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331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331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331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13313">
                                            <p:txEl>
                                              <p:pRg st="1" end="1"/>
                                            </p:txEl>
                                          </p:spTgt>
                                        </p:tgtEl>
                                      </p:cBhvr>
                                      <p:to x="100000" y="60000"/>
                                    </p:animScale>
                                    <p:animScale>
                                      <p:cBhvr>
                                        <p:cTn id="32" dur="166" decel="50000">
                                          <p:stCondLst>
                                            <p:cond delay="676"/>
                                          </p:stCondLst>
                                        </p:cTn>
                                        <p:tgtEl>
                                          <p:spTgt spid="13313">
                                            <p:txEl>
                                              <p:pRg st="1" end="1"/>
                                            </p:txEl>
                                          </p:spTgt>
                                        </p:tgtEl>
                                      </p:cBhvr>
                                      <p:to x="100000" y="100000"/>
                                    </p:animScale>
                                    <p:animScale>
                                      <p:cBhvr>
                                        <p:cTn id="33" dur="26">
                                          <p:stCondLst>
                                            <p:cond delay="1312"/>
                                          </p:stCondLst>
                                        </p:cTn>
                                        <p:tgtEl>
                                          <p:spTgt spid="13313">
                                            <p:txEl>
                                              <p:pRg st="1" end="1"/>
                                            </p:txEl>
                                          </p:spTgt>
                                        </p:tgtEl>
                                      </p:cBhvr>
                                      <p:to x="100000" y="80000"/>
                                    </p:animScale>
                                    <p:animScale>
                                      <p:cBhvr>
                                        <p:cTn id="34" dur="166" decel="50000">
                                          <p:stCondLst>
                                            <p:cond delay="1338"/>
                                          </p:stCondLst>
                                        </p:cTn>
                                        <p:tgtEl>
                                          <p:spTgt spid="13313">
                                            <p:txEl>
                                              <p:pRg st="1" end="1"/>
                                            </p:txEl>
                                          </p:spTgt>
                                        </p:tgtEl>
                                      </p:cBhvr>
                                      <p:to x="100000" y="100000"/>
                                    </p:animScale>
                                    <p:animScale>
                                      <p:cBhvr>
                                        <p:cTn id="35" dur="26">
                                          <p:stCondLst>
                                            <p:cond delay="1642"/>
                                          </p:stCondLst>
                                        </p:cTn>
                                        <p:tgtEl>
                                          <p:spTgt spid="13313">
                                            <p:txEl>
                                              <p:pRg st="1" end="1"/>
                                            </p:txEl>
                                          </p:spTgt>
                                        </p:tgtEl>
                                      </p:cBhvr>
                                      <p:to x="100000" y="90000"/>
                                    </p:animScale>
                                    <p:animScale>
                                      <p:cBhvr>
                                        <p:cTn id="36" dur="166" decel="50000">
                                          <p:stCondLst>
                                            <p:cond delay="1668"/>
                                          </p:stCondLst>
                                        </p:cTn>
                                        <p:tgtEl>
                                          <p:spTgt spid="13313">
                                            <p:txEl>
                                              <p:pRg st="1" end="1"/>
                                            </p:txEl>
                                          </p:spTgt>
                                        </p:tgtEl>
                                      </p:cBhvr>
                                      <p:to x="100000" y="100000"/>
                                    </p:animScale>
                                    <p:animScale>
                                      <p:cBhvr>
                                        <p:cTn id="37" dur="26">
                                          <p:stCondLst>
                                            <p:cond delay="1808"/>
                                          </p:stCondLst>
                                        </p:cTn>
                                        <p:tgtEl>
                                          <p:spTgt spid="13313">
                                            <p:txEl>
                                              <p:pRg st="1" end="1"/>
                                            </p:txEl>
                                          </p:spTgt>
                                        </p:tgtEl>
                                      </p:cBhvr>
                                      <p:to x="100000" y="95000"/>
                                    </p:animScale>
                                    <p:animScale>
                                      <p:cBhvr>
                                        <p:cTn id="38" dur="166" decel="50000">
                                          <p:stCondLst>
                                            <p:cond delay="1834"/>
                                          </p:stCondLst>
                                        </p:cTn>
                                        <p:tgtEl>
                                          <p:spTgt spid="13313">
                                            <p:txEl>
                                              <p:pRg st="1" end="1"/>
                                            </p:txEl>
                                          </p:spTgt>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13313">
                                            <p:txEl>
                                              <p:pRg st="2" end="2"/>
                                            </p:txEl>
                                          </p:spTgt>
                                        </p:tgtEl>
                                        <p:attrNameLst>
                                          <p:attrName>style.visibility</p:attrName>
                                        </p:attrNameLst>
                                      </p:cBhvr>
                                      <p:to>
                                        <p:strVal val="visible"/>
                                      </p:to>
                                    </p:set>
                                    <p:animEffect transition="in" filter="wipe(down)">
                                      <p:cBhvr>
                                        <p:cTn id="41" dur="580">
                                          <p:stCondLst>
                                            <p:cond delay="0"/>
                                          </p:stCondLst>
                                        </p:cTn>
                                        <p:tgtEl>
                                          <p:spTgt spid="13313">
                                            <p:txEl>
                                              <p:pRg st="2" end="2"/>
                                            </p:txEl>
                                          </p:spTgt>
                                        </p:tgtEl>
                                      </p:cBhvr>
                                    </p:animEffect>
                                    <p:anim calcmode="lin" valueType="num">
                                      <p:cBhvr>
                                        <p:cTn id="42" dur="1822" tmFilter="0,0; 0.14,0.36; 0.43,0.73; 0.71,0.91; 1.0,1.0">
                                          <p:stCondLst>
                                            <p:cond delay="0"/>
                                          </p:stCondLst>
                                        </p:cTn>
                                        <p:tgtEl>
                                          <p:spTgt spid="13313">
                                            <p:txEl>
                                              <p:pRg st="2" end="2"/>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3313">
                                            <p:txEl>
                                              <p:pRg st="2" end="2"/>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3313">
                                            <p:txEl>
                                              <p:pRg st="2" end="2"/>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3313">
                                            <p:txEl>
                                              <p:pRg st="2" end="2"/>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3313">
                                            <p:txEl>
                                              <p:pRg st="2" end="2"/>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13313">
                                            <p:txEl>
                                              <p:pRg st="2" end="2"/>
                                            </p:txEl>
                                          </p:spTgt>
                                        </p:tgtEl>
                                      </p:cBhvr>
                                      <p:to x="100000" y="60000"/>
                                    </p:animScale>
                                    <p:animScale>
                                      <p:cBhvr>
                                        <p:cTn id="48" dur="166" decel="50000">
                                          <p:stCondLst>
                                            <p:cond delay="676"/>
                                          </p:stCondLst>
                                        </p:cTn>
                                        <p:tgtEl>
                                          <p:spTgt spid="13313">
                                            <p:txEl>
                                              <p:pRg st="2" end="2"/>
                                            </p:txEl>
                                          </p:spTgt>
                                        </p:tgtEl>
                                      </p:cBhvr>
                                      <p:to x="100000" y="100000"/>
                                    </p:animScale>
                                    <p:animScale>
                                      <p:cBhvr>
                                        <p:cTn id="49" dur="26">
                                          <p:stCondLst>
                                            <p:cond delay="1312"/>
                                          </p:stCondLst>
                                        </p:cTn>
                                        <p:tgtEl>
                                          <p:spTgt spid="13313">
                                            <p:txEl>
                                              <p:pRg st="2" end="2"/>
                                            </p:txEl>
                                          </p:spTgt>
                                        </p:tgtEl>
                                      </p:cBhvr>
                                      <p:to x="100000" y="80000"/>
                                    </p:animScale>
                                    <p:animScale>
                                      <p:cBhvr>
                                        <p:cTn id="50" dur="166" decel="50000">
                                          <p:stCondLst>
                                            <p:cond delay="1338"/>
                                          </p:stCondLst>
                                        </p:cTn>
                                        <p:tgtEl>
                                          <p:spTgt spid="13313">
                                            <p:txEl>
                                              <p:pRg st="2" end="2"/>
                                            </p:txEl>
                                          </p:spTgt>
                                        </p:tgtEl>
                                      </p:cBhvr>
                                      <p:to x="100000" y="100000"/>
                                    </p:animScale>
                                    <p:animScale>
                                      <p:cBhvr>
                                        <p:cTn id="51" dur="26">
                                          <p:stCondLst>
                                            <p:cond delay="1642"/>
                                          </p:stCondLst>
                                        </p:cTn>
                                        <p:tgtEl>
                                          <p:spTgt spid="13313">
                                            <p:txEl>
                                              <p:pRg st="2" end="2"/>
                                            </p:txEl>
                                          </p:spTgt>
                                        </p:tgtEl>
                                      </p:cBhvr>
                                      <p:to x="100000" y="90000"/>
                                    </p:animScale>
                                    <p:animScale>
                                      <p:cBhvr>
                                        <p:cTn id="52" dur="166" decel="50000">
                                          <p:stCondLst>
                                            <p:cond delay="1668"/>
                                          </p:stCondLst>
                                        </p:cTn>
                                        <p:tgtEl>
                                          <p:spTgt spid="13313">
                                            <p:txEl>
                                              <p:pRg st="2" end="2"/>
                                            </p:txEl>
                                          </p:spTgt>
                                        </p:tgtEl>
                                      </p:cBhvr>
                                      <p:to x="100000" y="100000"/>
                                    </p:animScale>
                                    <p:animScale>
                                      <p:cBhvr>
                                        <p:cTn id="53" dur="26">
                                          <p:stCondLst>
                                            <p:cond delay="1808"/>
                                          </p:stCondLst>
                                        </p:cTn>
                                        <p:tgtEl>
                                          <p:spTgt spid="13313">
                                            <p:txEl>
                                              <p:pRg st="2" end="2"/>
                                            </p:txEl>
                                          </p:spTgt>
                                        </p:tgtEl>
                                      </p:cBhvr>
                                      <p:to x="100000" y="95000"/>
                                    </p:animScale>
                                    <p:animScale>
                                      <p:cBhvr>
                                        <p:cTn id="54" dur="166" decel="50000">
                                          <p:stCondLst>
                                            <p:cond delay="1834"/>
                                          </p:stCondLst>
                                        </p:cTn>
                                        <p:tgtEl>
                                          <p:spTgt spid="13313">
                                            <p:txEl>
                                              <p:pRg st="2" end="2"/>
                                            </p:txEl>
                                          </p:spTgt>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13313">
                                            <p:txEl>
                                              <p:pRg st="3" end="3"/>
                                            </p:txEl>
                                          </p:spTgt>
                                        </p:tgtEl>
                                        <p:attrNameLst>
                                          <p:attrName>style.visibility</p:attrName>
                                        </p:attrNameLst>
                                      </p:cBhvr>
                                      <p:to>
                                        <p:strVal val="visible"/>
                                      </p:to>
                                    </p:set>
                                    <p:animEffect transition="in" filter="wipe(down)">
                                      <p:cBhvr>
                                        <p:cTn id="57" dur="580">
                                          <p:stCondLst>
                                            <p:cond delay="0"/>
                                          </p:stCondLst>
                                        </p:cTn>
                                        <p:tgtEl>
                                          <p:spTgt spid="13313">
                                            <p:txEl>
                                              <p:pRg st="3" end="3"/>
                                            </p:txEl>
                                          </p:spTgt>
                                        </p:tgtEl>
                                      </p:cBhvr>
                                    </p:animEffect>
                                    <p:anim calcmode="lin" valueType="num">
                                      <p:cBhvr>
                                        <p:cTn id="58" dur="1822" tmFilter="0,0; 0.14,0.36; 0.43,0.73; 0.71,0.91; 1.0,1.0">
                                          <p:stCondLst>
                                            <p:cond delay="0"/>
                                          </p:stCondLst>
                                        </p:cTn>
                                        <p:tgtEl>
                                          <p:spTgt spid="13313">
                                            <p:txEl>
                                              <p:pRg st="3" end="3"/>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13313">
                                            <p:txEl>
                                              <p:pRg st="3" end="3"/>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13313">
                                            <p:txEl>
                                              <p:pRg st="3" end="3"/>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13313">
                                            <p:txEl>
                                              <p:pRg st="3" end="3"/>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13313">
                                            <p:txEl>
                                              <p:pRg st="3" end="3"/>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13313">
                                            <p:txEl>
                                              <p:pRg st="3" end="3"/>
                                            </p:txEl>
                                          </p:spTgt>
                                        </p:tgtEl>
                                      </p:cBhvr>
                                      <p:to x="100000" y="60000"/>
                                    </p:animScale>
                                    <p:animScale>
                                      <p:cBhvr>
                                        <p:cTn id="64" dur="166" decel="50000">
                                          <p:stCondLst>
                                            <p:cond delay="676"/>
                                          </p:stCondLst>
                                        </p:cTn>
                                        <p:tgtEl>
                                          <p:spTgt spid="13313">
                                            <p:txEl>
                                              <p:pRg st="3" end="3"/>
                                            </p:txEl>
                                          </p:spTgt>
                                        </p:tgtEl>
                                      </p:cBhvr>
                                      <p:to x="100000" y="100000"/>
                                    </p:animScale>
                                    <p:animScale>
                                      <p:cBhvr>
                                        <p:cTn id="65" dur="26">
                                          <p:stCondLst>
                                            <p:cond delay="1312"/>
                                          </p:stCondLst>
                                        </p:cTn>
                                        <p:tgtEl>
                                          <p:spTgt spid="13313">
                                            <p:txEl>
                                              <p:pRg st="3" end="3"/>
                                            </p:txEl>
                                          </p:spTgt>
                                        </p:tgtEl>
                                      </p:cBhvr>
                                      <p:to x="100000" y="80000"/>
                                    </p:animScale>
                                    <p:animScale>
                                      <p:cBhvr>
                                        <p:cTn id="66" dur="166" decel="50000">
                                          <p:stCondLst>
                                            <p:cond delay="1338"/>
                                          </p:stCondLst>
                                        </p:cTn>
                                        <p:tgtEl>
                                          <p:spTgt spid="13313">
                                            <p:txEl>
                                              <p:pRg st="3" end="3"/>
                                            </p:txEl>
                                          </p:spTgt>
                                        </p:tgtEl>
                                      </p:cBhvr>
                                      <p:to x="100000" y="100000"/>
                                    </p:animScale>
                                    <p:animScale>
                                      <p:cBhvr>
                                        <p:cTn id="67" dur="26">
                                          <p:stCondLst>
                                            <p:cond delay="1642"/>
                                          </p:stCondLst>
                                        </p:cTn>
                                        <p:tgtEl>
                                          <p:spTgt spid="13313">
                                            <p:txEl>
                                              <p:pRg st="3" end="3"/>
                                            </p:txEl>
                                          </p:spTgt>
                                        </p:tgtEl>
                                      </p:cBhvr>
                                      <p:to x="100000" y="90000"/>
                                    </p:animScale>
                                    <p:animScale>
                                      <p:cBhvr>
                                        <p:cTn id="68" dur="166" decel="50000">
                                          <p:stCondLst>
                                            <p:cond delay="1668"/>
                                          </p:stCondLst>
                                        </p:cTn>
                                        <p:tgtEl>
                                          <p:spTgt spid="13313">
                                            <p:txEl>
                                              <p:pRg st="3" end="3"/>
                                            </p:txEl>
                                          </p:spTgt>
                                        </p:tgtEl>
                                      </p:cBhvr>
                                      <p:to x="100000" y="100000"/>
                                    </p:animScale>
                                    <p:animScale>
                                      <p:cBhvr>
                                        <p:cTn id="69" dur="26">
                                          <p:stCondLst>
                                            <p:cond delay="1808"/>
                                          </p:stCondLst>
                                        </p:cTn>
                                        <p:tgtEl>
                                          <p:spTgt spid="13313">
                                            <p:txEl>
                                              <p:pRg st="3" end="3"/>
                                            </p:txEl>
                                          </p:spTgt>
                                        </p:tgtEl>
                                      </p:cBhvr>
                                      <p:to x="100000" y="95000"/>
                                    </p:animScale>
                                    <p:animScale>
                                      <p:cBhvr>
                                        <p:cTn id="70" dur="166" decel="50000">
                                          <p:stCondLst>
                                            <p:cond delay="1834"/>
                                          </p:stCondLst>
                                        </p:cTn>
                                        <p:tgtEl>
                                          <p:spTgt spid="13313">
                                            <p:txEl>
                                              <p:pRg st="3" end="3"/>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13313">
                                            <p:txEl>
                                              <p:pRg st="4" end="4"/>
                                            </p:txEl>
                                          </p:spTgt>
                                        </p:tgtEl>
                                        <p:attrNameLst>
                                          <p:attrName>style.visibility</p:attrName>
                                        </p:attrNameLst>
                                      </p:cBhvr>
                                      <p:to>
                                        <p:strVal val="visible"/>
                                      </p:to>
                                    </p:set>
                                    <p:animEffect transition="in" filter="wipe(down)">
                                      <p:cBhvr>
                                        <p:cTn id="73" dur="580">
                                          <p:stCondLst>
                                            <p:cond delay="0"/>
                                          </p:stCondLst>
                                        </p:cTn>
                                        <p:tgtEl>
                                          <p:spTgt spid="13313">
                                            <p:txEl>
                                              <p:pRg st="4" end="4"/>
                                            </p:txEl>
                                          </p:spTgt>
                                        </p:tgtEl>
                                      </p:cBhvr>
                                    </p:animEffect>
                                    <p:anim calcmode="lin" valueType="num">
                                      <p:cBhvr>
                                        <p:cTn id="74" dur="1822" tmFilter="0,0; 0.14,0.36; 0.43,0.73; 0.71,0.91; 1.0,1.0">
                                          <p:stCondLst>
                                            <p:cond delay="0"/>
                                          </p:stCondLst>
                                        </p:cTn>
                                        <p:tgtEl>
                                          <p:spTgt spid="13313">
                                            <p:txEl>
                                              <p:pRg st="4" end="4"/>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13313">
                                            <p:txEl>
                                              <p:pRg st="4" end="4"/>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13313">
                                            <p:txEl>
                                              <p:pRg st="4" end="4"/>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13313">
                                            <p:txEl>
                                              <p:pRg st="4" end="4"/>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13313">
                                            <p:txEl>
                                              <p:pRg st="4" end="4"/>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13313">
                                            <p:txEl>
                                              <p:pRg st="4" end="4"/>
                                            </p:txEl>
                                          </p:spTgt>
                                        </p:tgtEl>
                                      </p:cBhvr>
                                      <p:to x="100000" y="60000"/>
                                    </p:animScale>
                                    <p:animScale>
                                      <p:cBhvr>
                                        <p:cTn id="80" dur="166" decel="50000">
                                          <p:stCondLst>
                                            <p:cond delay="676"/>
                                          </p:stCondLst>
                                        </p:cTn>
                                        <p:tgtEl>
                                          <p:spTgt spid="13313">
                                            <p:txEl>
                                              <p:pRg st="4" end="4"/>
                                            </p:txEl>
                                          </p:spTgt>
                                        </p:tgtEl>
                                      </p:cBhvr>
                                      <p:to x="100000" y="100000"/>
                                    </p:animScale>
                                    <p:animScale>
                                      <p:cBhvr>
                                        <p:cTn id="81" dur="26">
                                          <p:stCondLst>
                                            <p:cond delay="1312"/>
                                          </p:stCondLst>
                                        </p:cTn>
                                        <p:tgtEl>
                                          <p:spTgt spid="13313">
                                            <p:txEl>
                                              <p:pRg st="4" end="4"/>
                                            </p:txEl>
                                          </p:spTgt>
                                        </p:tgtEl>
                                      </p:cBhvr>
                                      <p:to x="100000" y="80000"/>
                                    </p:animScale>
                                    <p:animScale>
                                      <p:cBhvr>
                                        <p:cTn id="82" dur="166" decel="50000">
                                          <p:stCondLst>
                                            <p:cond delay="1338"/>
                                          </p:stCondLst>
                                        </p:cTn>
                                        <p:tgtEl>
                                          <p:spTgt spid="13313">
                                            <p:txEl>
                                              <p:pRg st="4" end="4"/>
                                            </p:txEl>
                                          </p:spTgt>
                                        </p:tgtEl>
                                      </p:cBhvr>
                                      <p:to x="100000" y="100000"/>
                                    </p:animScale>
                                    <p:animScale>
                                      <p:cBhvr>
                                        <p:cTn id="83" dur="26">
                                          <p:stCondLst>
                                            <p:cond delay="1642"/>
                                          </p:stCondLst>
                                        </p:cTn>
                                        <p:tgtEl>
                                          <p:spTgt spid="13313">
                                            <p:txEl>
                                              <p:pRg st="4" end="4"/>
                                            </p:txEl>
                                          </p:spTgt>
                                        </p:tgtEl>
                                      </p:cBhvr>
                                      <p:to x="100000" y="90000"/>
                                    </p:animScale>
                                    <p:animScale>
                                      <p:cBhvr>
                                        <p:cTn id="84" dur="166" decel="50000">
                                          <p:stCondLst>
                                            <p:cond delay="1668"/>
                                          </p:stCondLst>
                                        </p:cTn>
                                        <p:tgtEl>
                                          <p:spTgt spid="13313">
                                            <p:txEl>
                                              <p:pRg st="4" end="4"/>
                                            </p:txEl>
                                          </p:spTgt>
                                        </p:tgtEl>
                                      </p:cBhvr>
                                      <p:to x="100000" y="100000"/>
                                    </p:animScale>
                                    <p:animScale>
                                      <p:cBhvr>
                                        <p:cTn id="85" dur="26">
                                          <p:stCondLst>
                                            <p:cond delay="1808"/>
                                          </p:stCondLst>
                                        </p:cTn>
                                        <p:tgtEl>
                                          <p:spTgt spid="13313">
                                            <p:txEl>
                                              <p:pRg st="4" end="4"/>
                                            </p:txEl>
                                          </p:spTgt>
                                        </p:tgtEl>
                                      </p:cBhvr>
                                      <p:to x="100000" y="95000"/>
                                    </p:animScale>
                                    <p:animScale>
                                      <p:cBhvr>
                                        <p:cTn id="86" dur="166" decel="50000">
                                          <p:stCondLst>
                                            <p:cond delay="1834"/>
                                          </p:stCondLst>
                                        </p:cTn>
                                        <p:tgtEl>
                                          <p:spTgt spid="13313">
                                            <p:txEl>
                                              <p:pRg st="4" end="4"/>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13313">
                                            <p:txEl>
                                              <p:pRg st="5" end="5"/>
                                            </p:txEl>
                                          </p:spTgt>
                                        </p:tgtEl>
                                        <p:attrNameLst>
                                          <p:attrName>style.visibility</p:attrName>
                                        </p:attrNameLst>
                                      </p:cBhvr>
                                      <p:to>
                                        <p:strVal val="visible"/>
                                      </p:to>
                                    </p:set>
                                    <p:animEffect transition="in" filter="wipe(down)">
                                      <p:cBhvr>
                                        <p:cTn id="89" dur="580">
                                          <p:stCondLst>
                                            <p:cond delay="0"/>
                                          </p:stCondLst>
                                        </p:cTn>
                                        <p:tgtEl>
                                          <p:spTgt spid="13313">
                                            <p:txEl>
                                              <p:pRg st="5" end="5"/>
                                            </p:txEl>
                                          </p:spTgt>
                                        </p:tgtEl>
                                      </p:cBhvr>
                                    </p:animEffect>
                                    <p:anim calcmode="lin" valueType="num">
                                      <p:cBhvr>
                                        <p:cTn id="90" dur="1822" tmFilter="0,0; 0.14,0.36; 0.43,0.73; 0.71,0.91; 1.0,1.0">
                                          <p:stCondLst>
                                            <p:cond delay="0"/>
                                          </p:stCondLst>
                                        </p:cTn>
                                        <p:tgtEl>
                                          <p:spTgt spid="13313">
                                            <p:txEl>
                                              <p:pRg st="5" end="5"/>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13313">
                                            <p:txEl>
                                              <p:pRg st="5" end="5"/>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13313">
                                            <p:txEl>
                                              <p:pRg st="5" end="5"/>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13313">
                                            <p:txEl>
                                              <p:pRg st="5" end="5"/>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13313">
                                            <p:txEl>
                                              <p:pRg st="5" end="5"/>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13313">
                                            <p:txEl>
                                              <p:pRg st="5" end="5"/>
                                            </p:txEl>
                                          </p:spTgt>
                                        </p:tgtEl>
                                      </p:cBhvr>
                                      <p:to x="100000" y="60000"/>
                                    </p:animScale>
                                    <p:animScale>
                                      <p:cBhvr>
                                        <p:cTn id="96" dur="166" decel="50000">
                                          <p:stCondLst>
                                            <p:cond delay="676"/>
                                          </p:stCondLst>
                                        </p:cTn>
                                        <p:tgtEl>
                                          <p:spTgt spid="13313">
                                            <p:txEl>
                                              <p:pRg st="5" end="5"/>
                                            </p:txEl>
                                          </p:spTgt>
                                        </p:tgtEl>
                                      </p:cBhvr>
                                      <p:to x="100000" y="100000"/>
                                    </p:animScale>
                                    <p:animScale>
                                      <p:cBhvr>
                                        <p:cTn id="97" dur="26">
                                          <p:stCondLst>
                                            <p:cond delay="1312"/>
                                          </p:stCondLst>
                                        </p:cTn>
                                        <p:tgtEl>
                                          <p:spTgt spid="13313">
                                            <p:txEl>
                                              <p:pRg st="5" end="5"/>
                                            </p:txEl>
                                          </p:spTgt>
                                        </p:tgtEl>
                                      </p:cBhvr>
                                      <p:to x="100000" y="80000"/>
                                    </p:animScale>
                                    <p:animScale>
                                      <p:cBhvr>
                                        <p:cTn id="98" dur="166" decel="50000">
                                          <p:stCondLst>
                                            <p:cond delay="1338"/>
                                          </p:stCondLst>
                                        </p:cTn>
                                        <p:tgtEl>
                                          <p:spTgt spid="13313">
                                            <p:txEl>
                                              <p:pRg st="5" end="5"/>
                                            </p:txEl>
                                          </p:spTgt>
                                        </p:tgtEl>
                                      </p:cBhvr>
                                      <p:to x="100000" y="100000"/>
                                    </p:animScale>
                                    <p:animScale>
                                      <p:cBhvr>
                                        <p:cTn id="99" dur="26">
                                          <p:stCondLst>
                                            <p:cond delay="1642"/>
                                          </p:stCondLst>
                                        </p:cTn>
                                        <p:tgtEl>
                                          <p:spTgt spid="13313">
                                            <p:txEl>
                                              <p:pRg st="5" end="5"/>
                                            </p:txEl>
                                          </p:spTgt>
                                        </p:tgtEl>
                                      </p:cBhvr>
                                      <p:to x="100000" y="90000"/>
                                    </p:animScale>
                                    <p:animScale>
                                      <p:cBhvr>
                                        <p:cTn id="100" dur="166" decel="50000">
                                          <p:stCondLst>
                                            <p:cond delay="1668"/>
                                          </p:stCondLst>
                                        </p:cTn>
                                        <p:tgtEl>
                                          <p:spTgt spid="13313">
                                            <p:txEl>
                                              <p:pRg st="5" end="5"/>
                                            </p:txEl>
                                          </p:spTgt>
                                        </p:tgtEl>
                                      </p:cBhvr>
                                      <p:to x="100000" y="100000"/>
                                    </p:animScale>
                                    <p:animScale>
                                      <p:cBhvr>
                                        <p:cTn id="101" dur="26">
                                          <p:stCondLst>
                                            <p:cond delay="1808"/>
                                          </p:stCondLst>
                                        </p:cTn>
                                        <p:tgtEl>
                                          <p:spTgt spid="13313">
                                            <p:txEl>
                                              <p:pRg st="5" end="5"/>
                                            </p:txEl>
                                          </p:spTgt>
                                        </p:tgtEl>
                                      </p:cBhvr>
                                      <p:to x="100000" y="95000"/>
                                    </p:animScale>
                                    <p:animScale>
                                      <p:cBhvr>
                                        <p:cTn id="102" dur="166" decel="50000">
                                          <p:stCondLst>
                                            <p:cond delay="1834"/>
                                          </p:stCondLst>
                                        </p:cTn>
                                        <p:tgtEl>
                                          <p:spTgt spid="13313">
                                            <p:txEl>
                                              <p:pRg st="5" end="5"/>
                                            </p:txEl>
                                          </p:spTgt>
                                        </p:tgtEl>
                                      </p:cBhvr>
                                      <p:to x="100000" y="100000"/>
                                    </p:animScale>
                                  </p:childTnLst>
                                </p:cTn>
                              </p:par>
                              <p:par>
                                <p:cTn id="103" presetID="26" presetClass="entr" presetSubtype="0" fill="hold" nodeType="withEffect">
                                  <p:stCondLst>
                                    <p:cond delay="0"/>
                                  </p:stCondLst>
                                  <p:childTnLst>
                                    <p:set>
                                      <p:cBhvr>
                                        <p:cTn id="104" dur="1" fill="hold">
                                          <p:stCondLst>
                                            <p:cond delay="0"/>
                                          </p:stCondLst>
                                        </p:cTn>
                                        <p:tgtEl>
                                          <p:spTgt spid="13313">
                                            <p:txEl>
                                              <p:pRg st="6" end="6"/>
                                            </p:txEl>
                                          </p:spTgt>
                                        </p:tgtEl>
                                        <p:attrNameLst>
                                          <p:attrName>style.visibility</p:attrName>
                                        </p:attrNameLst>
                                      </p:cBhvr>
                                      <p:to>
                                        <p:strVal val="visible"/>
                                      </p:to>
                                    </p:set>
                                    <p:animEffect transition="in" filter="wipe(down)">
                                      <p:cBhvr>
                                        <p:cTn id="105" dur="580">
                                          <p:stCondLst>
                                            <p:cond delay="0"/>
                                          </p:stCondLst>
                                        </p:cTn>
                                        <p:tgtEl>
                                          <p:spTgt spid="13313">
                                            <p:txEl>
                                              <p:pRg st="6" end="6"/>
                                            </p:txEl>
                                          </p:spTgt>
                                        </p:tgtEl>
                                      </p:cBhvr>
                                    </p:animEffect>
                                    <p:anim calcmode="lin" valueType="num">
                                      <p:cBhvr>
                                        <p:cTn id="106" dur="1822" tmFilter="0,0; 0.14,0.36; 0.43,0.73; 0.71,0.91; 1.0,1.0">
                                          <p:stCondLst>
                                            <p:cond delay="0"/>
                                          </p:stCondLst>
                                        </p:cTn>
                                        <p:tgtEl>
                                          <p:spTgt spid="13313">
                                            <p:txEl>
                                              <p:pRg st="6" end="6"/>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13313">
                                            <p:txEl>
                                              <p:pRg st="6" end="6"/>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13313">
                                            <p:txEl>
                                              <p:pRg st="6" end="6"/>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13313">
                                            <p:txEl>
                                              <p:pRg st="6" end="6"/>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13313">
                                            <p:txEl>
                                              <p:pRg st="6" end="6"/>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13313">
                                            <p:txEl>
                                              <p:pRg st="6" end="6"/>
                                            </p:txEl>
                                          </p:spTgt>
                                        </p:tgtEl>
                                      </p:cBhvr>
                                      <p:to x="100000" y="60000"/>
                                    </p:animScale>
                                    <p:animScale>
                                      <p:cBhvr>
                                        <p:cTn id="112" dur="166" decel="50000">
                                          <p:stCondLst>
                                            <p:cond delay="676"/>
                                          </p:stCondLst>
                                        </p:cTn>
                                        <p:tgtEl>
                                          <p:spTgt spid="13313">
                                            <p:txEl>
                                              <p:pRg st="6" end="6"/>
                                            </p:txEl>
                                          </p:spTgt>
                                        </p:tgtEl>
                                      </p:cBhvr>
                                      <p:to x="100000" y="100000"/>
                                    </p:animScale>
                                    <p:animScale>
                                      <p:cBhvr>
                                        <p:cTn id="113" dur="26">
                                          <p:stCondLst>
                                            <p:cond delay="1312"/>
                                          </p:stCondLst>
                                        </p:cTn>
                                        <p:tgtEl>
                                          <p:spTgt spid="13313">
                                            <p:txEl>
                                              <p:pRg st="6" end="6"/>
                                            </p:txEl>
                                          </p:spTgt>
                                        </p:tgtEl>
                                      </p:cBhvr>
                                      <p:to x="100000" y="80000"/>
                                    </p:animScale>
                                    <p:animScale>
                                      <p:cBhvr>
                                        <p:cTn id="114" dur="166" decel="50000">
                                          <p:stCondLst>
                                            <p:cond delay="1338"/>
                                          </p:stCondLst>
                                        </p:cTn>
                                        <p:tgtEl>
                                          <p:spTgt spid="13313">
                                            <p:txEl>
                                              <p:pRg st="6" end="6"/>
                                            </p:txEl>
                                          </p:spTgt>
                                        </p:tgtEl>
                                      </p:cBhvr>
                                      <p:to x="100000" y="100000"/>
                                    </p:animScale>
                                    <p:animScale>
                                      <p:cBhvr>
                                        <p:cTn id="115" dur="26">
                                          <p:stCondLst>
                                            <p:cond delay="1642"/>
                                          </p:stCondLst>
                                        </p:cTn>
                                        <p:tgtEl>
                                          <p:spTgt spid="13313">
                                            <p:txEl>
                                              <p:pRg st="6" end="6"/>
                                            </p:txEl>
                                          </p:spTgt>
                                        </p:tgtEl>
                                      </p:cBhvr>
                                      <p:to x="100000" y="90000"/>
                                    </p:animScale>
                                    <p:animScale>
                                      <p:cBhvr>
                                        <p:cTn id="116" dur="166" decel="50000">
                                          <p:stCondLst>
                                            <p:cond delay="1668"/>
                                          </p:stCondLst>
                                        </p:cTn>
                                        <p:tgtEl>
                                          <p:spTgt spid="13313">
                                            <p:txEl>
                                              <p:pRg st="6" end="6"/>
                                            </p:txEl>
                                          </p:spTgt>
                                        </p:tgtEl>
                                      </p:cBhvr>
                                      <p:to x="100000" y="100000"/>
                                    </p:animScale>
                                    <p:animScale>
                                      <p:cBhvr>
                                        <p:cTn id="117" dur="26">
                                          <p:stCondLst>
                                            <p:cond delay="1808"/>
                                          </p:stCondLst>
                                        </p:cTn>
                                        <p:tgtEl>
                                          <p:spTgt spid="13313">
                                            <p:txEl>
                                              <p:pRg st="6" end="6"/>
                                            </p:txEl>
                                          </p:spTgt>
                                        </p:tgtEl>
                                      </p:cBhvr>
                                      <p:to x="100000" y="95000"/>
                                    </p:animScale>
                                    <p:animScale>
                                      <p:cBhvr>
                                        <p:cTn id="118" dur="166" decel="50000">
                                          <p:stCondLst>
                                            <p:cond delay="1834"/>
                                          </p:stCondLst>
                                        </p:cTn>
                                        <p:tgtEl>
                                          <p:spTgt spid="13313">
                                            <p:txEl>
                                              <p:pRg st="6" end="6"/>
                                            </p:txEl>
                                          </p:spTgt>
                                        </p:tgtEl>
                                      </p:cBhvr>
                                      <p:to x="100000" y="100000"/>
                                    </p:animScale>
                                  </p:childTnLst>
                                </p:cTn>
                              </p:par>
                              <p:par>
                                <p:cTn id="119" presetID="26" presetClass="entr" presetSubtype="0" fill="hold" nodeType="withEffect">
                                  <p:stCondLst>
                                    <p:cond delay="0"/>
                                  </p:stCondLst>
                                  <p:childTnLst>
                                    <p:set>
                                      <p:cBhvr>
                                        <p:cTn id="120" dur="1" fill="hold">
                                          <p:stCondLst>
                                            <p:cond delay="0"/>
                                          </p:stCondLst>
                                        </p:cTn>
                                        <p:tgtEl>
                                          <p:spTgt spid="13313">
                                            <p:txEl>
                                              <p:pRg st="7" end="7"/>
                                            </p:txEl>
                                          </p:spTgt>
                                        </p:tgtEl>
                                        <p:attrNameLst>
                                          <p:attrName>style.visibility</p:attrName>
                                        </p:attrNameLst>
                                      </p:cBhvr>
                                      <p:to>
                                        <p:strVal val="visible"/>
                                      </p:to>
                                    </p:set>
                                    <p:animEffect transition="in" filter="wipe(down)">
                                      <p:cBhvr>
                                        <p:cTn id="121" dur="580">
                                          <p:stCondLst>
                                            <p:cond delay="0"/>
                                          </p:stCondLst>
                                        </p:cTn>
                                        <p:tgtEl>
                                          <p:spTgt spid="13313">
                                            <p:txEl>
                                              <p:pRg st="7" end="7"/>
                                            </p:txEl>
                                          </p:spTgt>
                                        </p:tgtEl>
                                      </p:cBhvr>
                                    </p:animEffect>
                                    <p:anim calcmode="lin" valueType="num">
                                      <p:cBhvr>
                                        <p:cTn id="122" dur="1822" tmFilter="0,0; 0.14,0.36; 0.43,0.73; 0.71,0.91; 1.0,1.0">
                                          <p:stCondLst>
                                            <p:cond delay="0"/>
                                          </p:stCondLst>
                                        </p:cTn>
                                        <p:tgtEl>
                                          <p:spTgt spid="13313">
                                            <p:txEl>
                                              <p:pRg st="7" end="7"/>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13313">
                                            <p:txEl>
                                              <p:pRg st="7" end="7"/>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13313">
                                            <p:txEl>
                                              <p:pRg st="7" end="7"/>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13313">
                                            <p:txEl>
                                              <p:pRg st="7" end="7"/>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13313">
                                            <p:txEl>
                                              <p:pRg st="7" end="7"/>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13313">
                                            <p:txEl>
                                              <p:pRg st="7" end="7"/>
                                            </p:txEl>
                                          </p:spTgt>
                                        </p:tgtEl>
                                      </p:cBhvr>
                                      <p:to x="100000" y="60000"/>
                                    </p:animScale>
                                    <p:animScale>
                                      <p:cBhvr>
                                        <p:cTn id="128" dur="166" decel="50000">
                                          <p:stCondLst>
                                            <p:cond delay="676"/>
                                          </p:stCondLst>
                                        </p:cTn>
                                        <p:tgtEl>
                                          <p:spTgt spid="13313">
                                            <p:txEl>
                                              <p:pRg st="7" end="7"/>
                                            </p:txEl>
                                          </p:spTgt>
                                        </p:tgtEl>
                                      </p:cBhvr>
                                      <p:to x="100000" y="100000"/>
                                    </p:animScale>
                                    <p:animScale>
                                      <p:cBhvr>
                                        <p:cTn id="129" dur="26">
                                          <p:stCondLst>
                                            <p:cond delay="1312"/>
                                          </p:stCondLst>
                                        </p:cTn>
                                        <p:tgtEl>
                                          <p:spTgt spid="13313">
                                            <p:txEl>
                                              <p:pRg st="7" end="7"/>
                                            </p:txEl>
                                          </p:spTgt>
                                        </p:tgtEl>
                                      </p:cBhvr>
                                      <p:to x="100000" y="80000"/>
                                    </p:animScale>
                                    <p:animScale>
                                      <p:cBhvr>
                                        <p:cTn id="130" dur="166" decel="50000">
                                          <p:stCondLst>
                                            <p:cond delay="1338"/>
                                          </p:stCondLst>
                                        </p:cTn>
                                        <p:tgtEl>
                                          <p:spTgt spid="13313">
                                            <p:txEl>
                                              <p:pRg st="7" end="7"/>
                                            </p:txEl>
                                          </p:spTgt>
                                        </p:tgtEl>
                                      </p:cBhvr>
                                      <p:to x="100000" y="100000"/>
                                    </p:animScale>
                                    <p:animScale>
                                      <p:cBhvr>
                                        <p:cTn id="131" dur="26">
                                          <p:stCondLst>
                                            <p:cond delay="1642"/>
                                          </p:stCondLst>
                                        </p:cTn>
                                        <p:tgtEl>
                                          <p:spTgt spid="13313">
                                            <p:txEl>
                                              <p:pRg st="7" end="7"/>
                                            </p:txEl>
                                          </p:spTgt>
                                        </p:tgtEl>
                                      </p:cBhvr>
                                      <p:to x="100000" y="90000"/>
                                    </p:animScale>
                                    <p:animScale>
                                      <p:cBhvr>
                                        <p:cTn id="132" dur="166" decel="50000">
                                          <p:stCondLst>
                                            <p:cond delay="1668"/>
                                          </p:stCondLst>
                                        </p:cTn>
                                        <p:tgtEl>
                                          <p:spTgt spid="13313">
                                            <p:txEl>
                                              <p:pRg st="7" end="7"/>
                                            </p:txEl>
                                          </p:spTgt>
                                        </p:tgtEl>
                                      </p:cBhvr>
                                      <p:to x="100000" y="100000"/>
                                    </p:animScale>
                                    <p:animScale>
                                      <p:cBhvr>
                                        <p:cTn id="133" dur="26">
                                          <p:stCondLst>
                                            <p:cond delay="1808"/>
                                          </p:stCondLst>
                                        </p:cTn>
                                        <p:tgtEl>
                                          <p:spTgt spid="13313">
                                            <p:txEl>
                                              <p:pRg st="7" end="7"/>
                                            </p:txEl>
                                          </p:spTgt>
                                        </p:tgtEl>
                                      </p:cBhvr>
                                      <p:to x="100000" y="95000"/>
                                    </p:animScale>
                                    <p:animScale>
                                      <p:cBhvr>
                                        <p:cTn id="134" dur="166" decel="50000">
                                          <p:stCondLst>
                                            <p:cond delay="1834"/>
                                          </p:stCondLst>
                                        </p:cTn>
                                        <p:tgtEl>
                                          <p:spTgt spid="13313">
                                            <p:txEl>
                                              <p:pRg st="7" end="7"/>
                                            </p:txEl>
                                          </p:spTgt>
                                        </p:tgtEl>
                                      </p:cBhvr>
                                      <p:to x="100000" y="100000"/>
                                    </p:animScale>
                                  </p:childTnLst>
                                </p:cTn>
                              </p:par>
                            </p:childTnLst>
                          </p:cTn>
                        </p:par>
                      </p:childTnLst>
                    </p:cTn>
                  </p:par>
                  <p:par>
                    <p:cTn id="135" fill="hold">
                      <p:stCondLst>
                        <p:cond delay="indefinite"/>
                      </p:stCondLst>
                      <p:childTnLst>
                        <p:par>
                          <p:cTn id="136" fill="hold">
                            <p:stCondLst>
                              <p:cond delay="0"/>
                            </p:stCondLst>
                            <p:childTnLst>
                              <p:par>
                                <p:cTn id="137" presetID="26" presetClass="entr" presetSubtype="0" fill="hold" nodeType="clickEffect">
                                  <p:stCondLst>
                                    <p:cond delay="0"/>
                                  </p:stCondLst>
                                  <p:childTnLst>
                                    <p:set>
                                      <p:cBhvr>
                                        <p:cTn id="138" dur="1" fill="hold">
                                          <p:stCondLst>
                                            <p:cond delay="0"/>
                                          </p:stCondLst>
                                        </p:cTn>
                                        <p:tgtEl>
                                          <p:spTgt spid="13314"/>
                                        </p:tgtEl>
                                        <p:attrNameLst>
                                          <p:attrName>style.visibility</p:attrName>
                                        </p:attrNameLst>
                                      </p:cBhvr>
                                      <p:to>
                                        <p:strVal val="visible"/>
                                      </p:to>
                                    </p:set>
                                    <p:animEffect transition="in" filter="wipe(down)">
                                      <p:cBhvr>
                                        <p:cTn id="139" dur="580">
                                          <p:stCondLst>
                                            <p:cond delay="0"/>
                                          </p:stCondLst>
                                        </p:cTn>
                                        <p:tgtEl>
                                          <p:spTgt spid="13314"/>
                                        </p:tgtEl>
                                      </p:cBhvr>
                                    </p:animEffect>
                                    <p:anim calcmode="lin" valueType="num">
                                      <p:cBhvr>
                                        <p:cTn id="140" dur="1822" tmFilter="0,0; 0.14,0.36; 0.43,0.73; 0.71,0.91; 1.0,1.0">
                                          <p:stCondLst>
                                            <p:cond delay="0"/>
                                          </p:stCondLst>
                                        </p:cTn>
                                        <p:tgtEl>
                                          <p:spTgt spid="13314"/>
                                        </p:tgtEl>
                                        <p:attrNameLst>
                                          <p:attrName>ppt_x</p:attrName>
                                        </p:attrNameLst>
                                      </p:cBhvr>
                                      <p:tavLst>
                                        <p:tav tm="0">
                                          <p:val>
                                            <p:strVal val="#ppt_x-0.25"/>
                                          </p:val>
                                        </p:tav>
                                        <p:tav tm="100000">
                                          <p:val>
                                            <p:strVal val="#ppt_x"/>
                                          </p:val>
                                        </p:tav>
                                      </p:tavLst>
                                    </p:anim>
                                    <p:anim calcmode="lin" valueType="num">
                                      <p:cBhvr>
                                        <p:cTn id="141" dur="664" tmFilter="0.0,0.0; 0.25,0.07; 0.50,0.2; 0.75,0.467; 1.0,1.0">
                                          <p:stCondLst>
                                            <p:cond delay="0"/>
                                          </p:stCondLst>
                                        </p:cTn>
                                        <p:tgtEl>
                                          <p:spTgt spid="13314"/>
                                        </p:tgtEl>
                                        <p:attrNameLst>
                                          <p:attrName>ppt_y</p:attrName>
                                        </p:attrNameLst>
                                      </p:cBhvr>
                                      <p:tavLst>
                                        <p:tav tm="0" fmla="#ppt_y-sin(pi*$)/3">
                                          <p:val>
                                            <p:fltVal val="0.5"/>
                                          </p:val>
                                        </p:tav>
                                        <p:tav tm="100000">
                                          <p:val>
                                            <p:fltVal val="1"/>
                                          </p:val>
                                        </p:tav>
                                      </p:tavLst>
                                    </p:anim>
                                    <p:anim calcmode="lin" valueType="num">
                                      <p:cBhvr>
                                        <p:cTn id="142" dur="664" tmFilter="0, 0; 0.125,0.2665; 0.25,0.4; 0.375,0.465; 0.5,0.5;  0.625,0.535; 0.75,0.6; 0.875,0.7335; 1,1">
                                          <p:stCondLst>
                                            <p:cond delay="664"/>
                                          </p:stCondLst>
                                        </p:cTn>
                                        <p:tgtEl>
                                          <p:spTgt spid="13314"/>
                                        </p:tgtEl>
                                        <p:attrNameLst>
                                          <p:attrName>ppt_y</p:attrName>
                                        </p:attrNameLst>
                                      </p:cBhvr>
                                      <p:tavLst>
                                        <p:tav tm="0" fmla="#ppt_y-sin(pi*$)/9">
                                          <p:val>
                                            <p:fltVal val="0"/>
                                          </p:val>
                                        </p:tav>
                                        <p:tav tm="100000">
                                          <p:val>
                                            <p:fltVal val="1"/>
                                          </p:val>
                                        </p:tav>
                                      </p:tavLst>
                                    </p:anim>
                                    <p:anim calcmode="lin" valueType="num">
                                      <p:cBhvr>
                                        <p:cTn id="143" dur="332" tmFilter="0, 0; 0.125,0.2665; 0.25,0.4; 0.375,0.465; 0.5,0.5;  0.625,0.535; 0.75,0.6; 0.875,0.7335; 1,1">
                                          <p:stCondLst>
                                            <p:cond delay="1324"/>
                                          </p:stCondLst>
                                        </p:cTn>
                                        <p:tgtEl>
                                          <p:spTgt spid="13314"/>
                                        </p:tgtEl>
                                        <p:attrNameLst>
                                          <p:attrName>ppt_y</p:attrName>
                                        </p:attrNameLst>
                                      </p:cBhvr>
                                      <p:tavLst>
                                        <p:tav tm="0" fmla="#ppt_y-sin(pi*$)/27">
                                          <p:val>
                                            <p:fltVal val="0"/>
                                          </p:val>
                                        </p:tav>
                                        <p:tav tm="100000">
                                          <p:val>
                                            <p:fltVal val="1"/>
                                          </p:val>
                                        </p:tav>
                                      </p:tavLst>
                                    </p:anim>
                                    <p:anim calcmode="lin" valueType="num">
                                      <p:cBhvr>
                                        <p:cTn id="144" dur="164" tmFilter="0, 0; 0.125,0.2665; 0.25,0.4; 0.375,0.465; 0.5,0.5;  0.625,0.535; 0.75,0.6; 0.875,0.7335; 1,1">
                                          <p:stCondLst>
                                            <p:cond delay="1656"/>
                                          </p:stCondLst>
                                        </p:cTn>
                                        <p:tgtEl>
                                          <p:spTgt spid="13314"/>
                                        </p:tgtEl>
                                        <p:attrNameLst>
                                          <p:attrName>ppt_y</p:attrName>
                                        </p:attrNameLst>
                                      </p:cBhvr>
                                      <p:tavLst>
                                        <p:tav tm="0" fmla="#ppt_y-sin(pi*$)/81">
                                          <p:val>
                                            <p:fltVal val="0"/>
                                          </p:val>
                                        </p:tav>
                                        <p:tav tm="100000">
                                          <p:val>
                                            <p:fltVal val="1"/>
                                          </p:val>
                                        </p:tav>
                                      </p:tavLst>
                                    </p:anim>
                                    <p:animScale>
                                      <p:cBhvr>
                                        <p:cTn id="145" dur="26">
                                          <p:stCondLst>
                                            <p:cond delay="650"/>
                                          </p:stCondLst>
                                        </p:cTn>
                                        <p:tgtEl>
                                          <p:spTgt spid="13314"/>
                                        </p:tgtEl>
                                      </p:cBhvr>
                                      <p:to x="100000" y="60000"/>
                                    </p:animScale>
                                    <p:animScale>
                                      <p:cBhvr>
                                        <p:cTn id="146" dur="166" decel="50000">
                                          <p:stCondLst>
                                            <p:cond delay="676"/>
                                          </p:stCondLst>
                                        </p:cTn>
                                        <p:tgtEl>
                                          <p:spTgt spid="13314"/>
                                        </p:tgtEl>
                                      </p:cBhvr>
                                      <p:to x="100000" y="100000"/>
                                    </p:animScale>
                                    <p:animScale>
                                      <p:cBhvr>
                                        <p:cTn id="147" dur="26">
                                          <p:stCondLst>
                                            <p:cond delay="1312"/>
                                          </p:stCondLst>
                                        </p:cTn>
                                        <p:tgtEl>
                                          <p:spTgt spid="13314"/>
                                        </p:tgtEl>
                                      </p:cBhvr>
                                      <p:to x="100000" y="80000"/>
                                    </p:animScale>
                                    <p:animScale>
                                      <p:cBhvr>
                                        <p:cTn id="148" dur="166" decel="50000">
                                          <p:stCondLst>
                                            <p:cond delay="1338"/>
                                          </p:stCondLst>
                                        </p:cTn>
                                        <p:tgtEl>
                                          <p:spTgt spid="13314"/>
                                        </p:tgtEl>
                                      </p:cBhvr>
                                      <p:to x="100000" y="100000"/>
                                    </p:animScale>
                                    <p:animScale>
                                      <p:cBhvr>
                                        <p:cTn id="149" dur="26">
                                          <p:stCondLst>
                                            <p:cond delay="1642"/>
                                          </p:stCondLst>
                                        </p:cTn>
                                        <p:tgtEl>
                                          <p:spTgt spid="13314"/>
                                        </p:tgtEl>
                                      </p:cBhvr>
                                      <p:to x="100000" y="90000"/>
                                    </p:animScale>
                                    <p:animScale>
                                      <p:cBhvr>
                                        <p:cTn id="150" dur="166" decel="50000">
                                          <p:stCondLst>
                                            <p:cond delay="1668"/>
                                          </p:stCondLst>
                                        </p:cTn>
                                        <p:tgtEl>
                                          <p:spTgt spid="13314"/>
                                        </p:tgtEl>
                                      </p:cBhvr>
                                      <p:to x="100000" y="100000"/>
                                    </p:animScale>
                                    <p:animScale>
                                      <p:cBhvr>
                                        <p:cTn id="151" dur="26">
                                          <p:stCondLst>
                                            <p:cond delay="1808"/>
                                          </p:stCondLst>
                                        </p:cTn>
                                        <p:tgtEl>
                                          <p:spTgt spid="13314"/>
                                        </p:tgtEl>
                                      </p:cBhvr>
                                      <p:to x="100000" y="95000"/>
                                    </p:animScale>
                                    <p:animScale>
                                      <p:cBhvr>
                                        <p:cTn id="152" dur="166" decel="50000">
                                          <p:stCondLst>
                                            <p:cond delay="1834"/>
                                          </p:stCondLst>
                                        </p:cTn>
                                        <p:tgtEl>
                                          <p:spTgt spid="13314"/>
                                        </p:tgtEl>
                                      </p:cBhvr>
                                      <p:to x="100000" y="100000"/>
                                    </p:animScale>
                                  </p:childTnLst>
                                </p:cTn>
                              </p:par>
                            </p:childTnLst>
                          </p:cTn>
                        </p:par>
                      </p:childTnLst>
                    </p:cTn>
                  </p:par>
                  <p:par>
                    <p:cTn id="153" fill="hold">
                      <p:stCondLst>
                        <p:cond delay="indefinite"/>
                      </p:stCondLst>
                      <p:childTnLst>
                        <p:par>
                          <p:cTn id="154" fill="hold">
                            <p:stCondLst>
                              <p:cond delay="0"/>
                            </p:stCondLst>
                            <p:childTnLst>
                              <p:par>
                                <p:cTn id="155" presetID="26" presetClass="entr" presetSubtype="0" fill="hold" grpId="0" nodeType="clickEffect">
                                  <p:stCondLst>
                                    <p:cond delay="0"/>
                                  </p:stCondLst>
                                  <p:childTnLst>
                                    <p:set>
                                      <p:cBhvr>
                                        <p:cTn id="156" dur="1" fill="hold">
                                          <p:stCondLst>
                                            <p:cond delay="0"/>
                                          </p:stCondLst>
                                        </p:cTn>
                                        <p:tgtEl>
                                          <p:spTgt spid="12"/>
                                        </p:tgtEl>
                                        <p:attrNameLst>
                                          <p:attrName>style.visibility</p:attrName>
                                        </p:attrNameLst>
                                      </p:cBhvr>
                                      <p:to>
                                        <p:strVal val="visible"/>
                                      </p:to>
                                    </p:set>
                                    <p:animEffect transition="in" filter="wipe(down)">
                                      <p:cBhvr>
                                        <p:cTn id="157" dur="580">
                                          <p:stCondLst>
                                            <p:cond delay="0"/>
                                          </p:stCondLst>
                                        </p:cTn>
                                        <p:tgtEl>
                                          <p:spTgt spid="12"/>
                                        </p:tgtEl>
                                      </p:cBhvr>
                                    </p:animEffect>
                                    <p:anim calcmode="lin" valueType="num">
                                      <p:cBhvr>
                                        <p:cTn id="15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6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6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63" dur="26">
                                          <p:stCondLst>
                                            <p:cond delay="650"/>
                                          </p:stCondLst>
                                        </p:cTn>
                                        <p:tgtEl>
                                          <p:spTgt spid="12"/>
                                        </p:tgtEl>
                                      </p:cBhvr>
                                      <p:to x="100000" y="60000"/>
                                    </p:animScale>
                                    <p:animScale>
                                      <p:cBhvr>
                                        <p:cTn id="164" dur="166" decel="50000">
                                          <p:stCondLst>
                                            <p:cond delay="676"/>
                                          </p:stCondLst>
                                        </p:cTn>
                                        <p:tgtEl>
                                          <p:spTgt spid="12"/>
                                        </p:tgtEl>
                                      </p:cBhvr>
                                      <p:to x="100000" y="100000"/>
                                    </p:animScale>
                                    <p:animScale>
                                      <p:cBhvr>
                                        <p:cTn id="165" dur="26">
                                          <p:stCondLst>
                                            <p:cond delay="1312"/>
                                          </p:stCondLst>
                                        </p:cTn>
                                        <p:tgtEl>
                                          <p:spTgt spid="12"/>
                                        </p:tgtEl>
                                      </p:cBhvr>
                                      <p:to x="100000" y="80000"/>
                                    </p:animScale>
                                    <p:animScale>
                                      <p:cBhvr>
                                        <p:cTn id="166" dur="166" decel="50000">
                                          <p:stCondLst>
                                            <p:cond delay="1338"/>
                                          </p:stCondLst>
                                        </p:cTn>
                                        <p:tgtEl>
                                          <p:spTgt spid="12"/>
                                        </p:tgtEl>
                                      </p:cBhvr>
                                      <p:to x="100000" y="100000"/>
                                    </p:animScale>
                                    <p:animScale>
                                      <p:cBhvr>
                                        <p:cTn id="167" dur="26">
                                          <p:stCondLst>
                                            <p:cond delay="1642"/>
                                          </p:stCondLst>
                                        </p:cTn>
                                        <p:tgtEl>
                                          <p:spTgt spid="12"/>
                                        </p:tgtEl>
                                      </p:cBhvr>
                                      <p:to x="100000" y="90000"/>
                                    </p:animScale>
                                    <p:animScale>
                                      <p:cBhvr>
                                        <p:cTn id="168" dur="166" decel="50000">
                                          <p:stCondLst>
                                            <p:cond delay="1668"/>
                                          </p:stCondLst>
                                        </p:cTn>
                                        <p:tgtEl>
                                          <p:spTgt spid="12"/>
                                        </p:tgtEl>
                                      </p:cBhvr>
                                      <p:to x="100000" y="100000"/>
                                    </p:animScale>
                                    <p:animScale>
                                      <p:cBhvr>
                                        <p:cTn id="169" dur="26">
                                          <p:stCondLst>
                                            <p:cond delay="1808"/>
                                          </p:stCondLst>
                                        </p:cTn>
                                        <p:tgtEl>
                                          <p:spTgt spid="12"/>
                                        </p:tgtEl>
                                      </p:cBhvr>
                                      <p:to x="100000" y="95000"/>
                                    </p:animScale>
                                    <p:animScale>
                                      <p:cBhvr>
                                        <p:cTn id="170" dur="166" decel="50000">
                                          <p:stCondLst>
                                            <p:cond delay="1834"/>
                                          </p:stCondLst>
                                        </p:cTn>
                                        <p:tgtEl>
                                          <p:spTgt spid="12"/>
                                        </p:tgtEl>
                                      </p:cBhvr>
                                      <p:to x="100000" y="100000"/>
                                    </p:animScale>
                                  </p:childTnLst>
                                </p:cTn>
                              </p:par>
                            </p:childTnLst>
                          </p:cTn>
                        </p:par>
                      </p:childTnLst>
                    </p:cTn>
                  </p:par>
                  <p:par>
                    <p:cTn id="171" fill="hold">
                      <p:stCondLst>
                        <p:cond delay="indefinite"/>
                      </p:stCondLst>
                      <p:childTnLst>
                        <p:par>
                          <p:cTn id="172" fill="hold">
                            <p:stCondLst>
                              <p:cond delay="0"/>
                            </p:stCondLst>
                            <p:childTnLst>
                              <p:par>
                                <p:cTn id="173" presetID="3" presetClass="entr" presetSubtype="10" fill="hold" grpId="0" nodeType="clickEffect">
                                  <p:stCondLst>
                                    <p:cond delay="0"/>
                                  </p:stCondLst>
                                  <p:childTnLst>
                                    <p:set>
                                      <p:cBhvr>
                                        <p:cTn id="174" dur="1" fill="hold">
                                          <p:stCondLst>
                                            <p:cond delay="0"/>
                                          </p:stCondLst>
                                        </p:cTn>
                                        <p:tgtEl>
                                          <p:spTgt spid="13"/>
                                        </p:tgtEl>
                                        <p:attrNameLst>
                                          <p:attrName>style.visibility</p:attrName>
                                        </p:attrNameLst>
                                      </p:cBhvr>
                                      <p:to>
                                        <p:strVal val="visible"/>
                                      </p:to>
                                    </p:set>
                                    <p:animEffect transition="in" filter="blinds(horizontal)">
                                      <p:cBhvr>
                                        <p:cTn id="17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417646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资料助读</a:t>
            </a:r>
            <a:endParaRPr lang="zh-CN" altLang="en-US" sz="2800" b="1" dirty="0">
              <a:latin typeface="微软雅黑" pitchFamily="34" charset="-122"/>
              <a:ea typeface="微软雅黑" pitchFamily="34" charset="-122"/>
            </a:endParaRPr>
          </a:p>
        </p:txBody>
      </p:sp>
      <p:sp>
        <p:nvSpPr>
          <p:cNvPr id="10" name="圆角矩形 9"/>
          <p:cNvSpPr/>
          <p:nvPr/>
        </p:nvSpPr>
        <p:spPr>
          <a:xfrm>
            <a:off x="179512" y="1556792"/>
            <a:ext cx="8352928" cy="3816424"/>
          </a:xfrm>
          <a:prstGeom prst="roundRect">
            <a:avLst>
              <a:gd name="adj" fmla="val 10006"/>
            </a:avLst>
          </a:prstGeom>
          <a:solidFill>
            <a:srgbClr val="FFFF0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2" name="矩形 11"/>
          <p:cNvSpPr/>
          <p:nvPr/>
        </p:nvSpPr>
        <p:spPr>
          <a:xfrm>
            <a:off x="3995936" y="692696"/>
            <a:ext cx="1415772" cy="461665"/>
          </a:xfrm>
          <a:prstGeom prst="rect">
            <a:avLst/>
          </a:prstGeom>
        </p:spPr>
        <p:txBody>
          <a:bodyPr wrap="none">
            <a:spAutoFit/>
          </a:bodyPr>
          <a:lstStyle/>
          <a:p>
            <a:r>
              <a:rPr lang="zh-CN" altLang="zh-CN" sz="2400" dirty="0" smtClean="0">
                <a:solidFill>
                  <a:srgbClr val="FF0000"/>
                </a:solidFill>
                <a:latin typeface="微软雅黑" pitchFamily="34" charset="-122"/>
                <a:ea typeface="微软雅黑" pitchFamily="34" charset="-122"/>
              </a:rPr>
              <a:t>关于作者</a:t>
            </a:r>
            <a:endParaRPr lang="zh-CN" altLang="en-US" sz="2400" dirty="0">
              <a:solidFill>
                <a:srgbClr val="FF0000"/>
              </a:solidFill>
              <a:latin typeface="微软雅黑" pitchFamily="34" charset="-122"/>
              <a:ea typeface="微软雅黑" pitchFamily="34" charset="-122"/>
            </a:endParaRPr>
          </a:p>
        </p:txBody>
      </p:sp>
      <p:sp>
        <p:nvSpPr>
          <p:cNvPr id="11" name="矩形 10"/>
          <p:cNvSpPr/>
          <p:nvPr/>
        </p:nvSpPr>
        <p:spPr>
          <a:xfrm>
            <a:off x="395536" y="1700808"/>
            <a:ext cx="6264696" cy="3323987"/>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王安石</a:t>
            </a:r>
            <a:r>
              <a:rPr lang="en-US" altLang="zh-CN" sz="2000" dirty="0" smtClean="0">
                <a:latin typeface="微软雅黑" pitchFamily="34" charset="-122"/>
                <a:ea typeface="微软雅黑" pitchFamily="34" charset="-122"/>
              </a:rPr>
              <a:t>(1021</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1086),</a:t>
            </a:r>
            <a:r>
              <a:rPr lang="zh-CN" altLang="zh-CN" sz="2000" dirty="0" smtClean="0">
                <a:latin typeface="微软雅黑" pitchFamily="34" charset="-122"/>
                <a:ea typeface="微软雅黑" pitchFamily="34" charset="-122"/>
              </a:rPr>
              <a:t>字介甫</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号半山。北宋著名的政治家、思想家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当过宰相。在北宋神宗皇帝支持下实行改革</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历史上叫“王安石变法”。王安石又是文学家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诗和散文都写得很好。是唐宋八大家之一。</a:t>
            </a:r>
            <a:r>
              <a:rPr lang="en-US" altLang="zh-CN" sz="2000" dirty="0" smtClean="0">
                <a:latin typeface="微软雅黑" pitchFamily="34" charset="-122"/>
                <a:ea typeface="微软雅黑" pitchFamily="34" charset="-122"/>
              </a:rPr>
              <a:t>1050</a:t>
            </a:r>
            <a:r>
              <a:rPr lang="zh-CN" altLang="zh-CN" sz="2000" dirty="0" smtClean="0">
                <a:latin typeface="微软雅黑" pitchFamily="34" charset="-122"/>
                <a:ea typeface="微软雅黑" pitchFamily="34" charset="-122"/>
              </a:rPr>
              <a:t>年夏天</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王安石在浙江鄞县做知县</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任满以后回江西临川故乡</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途经杭州时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登临杭州西湖飞来峰</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有感而发</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写下这首七绝。这一年王安石正好三十岁。</a:t>
            </a:r>
            <a:endParaRPr lang="zh-CN" altLang="en-US" sz="2000" dirty="0">
              <a:latin typeface="微软雅黑" pitchFamily="34" charset="-122"/>
              <a:ea typeface="微软雅黑" pitchFamily="34" charset="-122"/>
            </a:endParaRPr>
          </a:p>
        </p:txBody>
      </p:sp>
      <p:pic>
        <p:nvPicPr>
          <p:cNvPr id="12290" name="Picture 2" descr="C:\Users\Administrator\Desktop\377adab44aed2e735cc9850b8401a18b87d6faf1.jpg"/>
          <p:cNvPicPr>
            <a:picLocks noChangeAspect="1" noChangeArrowheads="1"/>
          </p:cNvPicPr>
          <p:nvPr/>
        </p:nvPicPr>
        <p:blipFill>
          <a:blip r:embed="rId1" cstate="print"/>
          <a:srcRect/>
          <a:stretch>
            <a:fillRect/>
          </a:stretch>
        </p:blipFill>
        <p:spPr bwMode="auto">
          <a:xfrm>
            <a:off x="6732240" y="1916832"/>
            <a:ext cx="1656184" cy="28803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down)">
                                      <p:cBhvr>
                                        <p:cTn id="7" dur="580">
                                          <p:stCondLst>
                                            <p:cond delay="0"/>
                                          </p:stCondLst>
                                        </p:cTn>
                                        <p:tgtEl>
                                          <p:spTgt spid="11">
                                            <p:txEl>
                                              <p:pRg st="0" end="0"/>
                                            </p:txEl>
                                          </p:spTgt>
                                        </p:tgtEl>
                                      </p:cBhvr>
                                    </p:animEffect>
                                    <p:anim calcmode="lin" valueType="num">
                                      <p:cBhvr>
                                        <p:cTn id="8" dur="1822" tmFilter="0,0; 0.14,0.36; 0.43,0.73; 0.71,0.91; 1.0,1.0">
                                          <p:stCondLst>
                                            <p:cond delay="0"/>
                                          </p:stCondLst>
                                        </p:cTn>
                                        <p:tgtEl>
                                          <p:spTgt spid="11">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xEl>
                                              <p:pRg st="0" end="0"/>
                                            </p:txEl>
                                          </p:spTgt>
                                        </p:tgtEl>
                                      </p:cBhvr>
                                      <p:to x="100000" y="60000"/>
                                    </p:animScale>
                                    <p:animScale>
                                      <p:cBhvr>
                                        <p:cTn id="14" dur="166" decel="50000">
                                          <p:stCondLst>
                                            <p:cond delay="676"/>
                                          </p:stCondLst>
                                        </p:cTn>
                                        <p:tgtEl>
                                          <p:spTgt spid="11">
                                            <p:txEl>
                                              <p:pRg st="0" end="0"/>
                                            </p:txEl>
                                          </p:spTgt>
                                        </p:tgtEl>
                                      </p:cBhvr>
                                      <p:to x="100000" y="100000"/>
                                    </p:animScale>
                                    <p:animScale>
                                      <p:cBhvr>
                                        <p:cTn id="15" dur="26">
                                          <p:stCondLst>
                                            <p:cond delay="1312"/>
                                          </p:stCondLst>
                                        </p:cTn>
                                        <p:tgtEl>
                                          <p:spTgt spid="11">
                                            <p:txEl>
                                              <p:pRg st="0" end="0"/>
                                            </p:txEl>
                                          </p:spTgt>
                                        </p:tgtEl>
                                      </p:cBhvr>
                                      <p:to x="100000" y="80000"/>
                                    </p:animScale>
                                    <p:animScale>
                                      <p:cBhvr>
                                        <p:cTn id="16" dur="166" decel="50000">
                                          <p:stCondLst>
                                            <p:cond delay="1338"/>
                                          </p:stCondLst>
                                        </p:cTn>
                                        <p:tgtEl>
                                          <p:spTgt spid="11">
                                            <p:txEl>
                                              <p:pRg st="0" end="0"/>
                                            </p:txEl>
                                          </p:spTgt>
                                        </p:tgtEl>
                                      </p:cBhvr>
                                      <p:to x="100000" y="100000"/>
                                    </p:animScale>
                                    <p:animScale>
                                      <p:cBhvr>
                                        <p:cTn id="17" dur="26">
                                          <p:stCondLst>
                                            <p:cond delay="1642"/>
                                          </p:stCondLst>
                                        </p:cTn>
                                        <p:tgtEl>
                                          <p:spTgt spid="11">
                                            <p:txEl>
                                              <p:pRg st="0" end="0"/>
                                            </p:txEl>
                                          </p:spTgt>
                                        </p:tgtEl>
                                      </p:cBhvr>
                                      <p:to x="100000" y="90000"/>
                                    </p:animScale>
                                    <p:animScale>
                                      <p:cBhvr>
                                        <p:cTn id="18" dur="166" decel="50000">
                                          <p:stCondLst>
                                            <p:cond delay="1668"/>
                                          </p:stCondLst>
                                        </p:cTn>
                                        <p:tgtEl>
                                          <p:spTgt spid="11">
                                            <p:txEl>
                                              <p:pRg st="0" end="0"/>
                                            </p:txEl>
                                          </p:spTgt>
                                        </p:tgtEl>
                                      </p:cBhvr>
                                      <p:to x="100000" y="100000"/>
                                    </p:animScale>
                                    <p:animScale>
                                      <p:cBhvr>
                                        <p:cTn id="19" dur="26">
                                          <p:stCondLst>
                                            <p:cond delay="1808"/>
                                          </p:stCondLst>
                                        </p:cTn>
                                        <p:tgtEl>
                                          <p:spTgt spid="11">
                                            <p:txEl>
                                              <p:pRg st="0" end="0"/>
                                            </p:txEl>
                                          </p:spTgt>
                                        </p:tgtEl>
                                      </p:cBhvr>
                                      <p:to x="100000" y="95000"/>
                                    </p:animScale>
                                    <p:animScale>
                                      <p:cBhvr>
                                        <p:cTn id="20" dur="166" decel="50000">
                                          <p:stCondLst>
                                            <p:cond delay="1834"/>
                                          </p:stCondLst>
                                        </p:cTn>
                                        <p:tgtEl>
                                          <p:spTgt spid="11">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290"/>
                                        </p:tgtEl>
                                        <p:attrNameLst>
                                          <p:attrName>style.visibility</p:attrName>
                                        </p:attrNameLst>
                                      </p:cBhvr>
                                      <p:to>
                                        <p:strVal val="visible"/>
                                      </p:to>
                                    </p:set>
                                    <p:animEffect transition="in" filter="wipe(down)">
                                      <p:cBhvr>
                                        <p:cTn id="25" dur="580">
                                          <p:stCondLst>
                                            <p:cond delay="0"/>
                                          </p:stCondLst>
                                        </p:cTn>
                                        <p:tgtEl>
                                          <p:spTgt spid="12290"/>
                                        </p:tgtEl>
                                      </p:cBhvr>
                                    </p:animEffect>
                                    <p:anim calcmode="lin" valueType="num">
                                      <p:cBhvr>
                                        <p:cTn id="26" dur="1822" tmFilter="0,0; 0.14,0.36; 0.43,0.73; 0.71,0.91; 1.0,1.0">
                                          <p:stCondLst>
                                            <p:cond delay="0"/>
                                          </p:stCondLst>
                                        </p:cTn>
                                        <p:tgtEl>
                                          <p:spTgt spid="1229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29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29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29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290"/>
                                        </p:tgtEl>
                                        <p:attrNameLst>
                                          <p:attrName>ppt_y</p:attrName>
                                        </p:attrNameLst>
                                      </p:cBhvr>
                                      <p:tavLst>
                                        <p:tav tm="0" fmla="#ppt_y-sin(pi*$)/81">
                                          <p:val>
                                            <p:fltVal val="0"/>
                                          </p:val>
                                        </p:tav>
                                        <p:tav tm="100000">
                                          <p:val>
                                            <p:fltVal val="1"/>
                                          </p:val>
                                        </p:tav>
                                      </p:tavLst>
                                    </p:anim>
                                    <p:animScale>
                                      <p:cBhvr>
                                        <p:cTn id="31" dur="26">
                                          <p:stCondLst>
                                            <p:cond delay="650"/>
                                          </p:stCondLst>
                                        </p:cTn>
                                        <p:tgtEl>
                                          <p:spTgt spid="12290"/>
                                        </p:tgtEl>
                                      </p:cBhvr>
                                      <p:to x="100000" y="60000"/>
                                    </p:animScale>
                                    <p:animScale>
                                      <p:cBhvr>
                                        <p:cTn id="32" dur="166" decel="50000">
                                          <p:stCondLst>
                                            <p:cond delay="676"/>
                                          </p:stCondLst>
                                        </p:cTn>
                                        <p:tgtEl>
                                          <p:spTgt spid="12290"/>
                                        </p:tgtEl>
                                      </p:cBhvr>
                                      <p:to x="100000" y="100000"/>
                                    </p:animScale>
                                    <p:animScale>
                                      <p:cBhvr>
                                        <p:cTn id="33" dur="26">
                                          <p:stCondLst>
                                            <p:cond delay="1312"/>
                                          </p:stCondLst>
                                        </p:cTn>
                                        <p:tgtEl>
                                          <p:spTgt spid="12290"/>
                                        </p:tgtEl>
                                      </p:cBhvr>
                                      <p:to x="100000" y="80000"/>
                                    </p:animScale>
                                    <p:animScale>
                                      <p:cBhvr>
                                        <p:cTn id="34" dur="166" decel="50000">
                                          <p:stCondLst>
                                            <p:cond delay="1338"/>
                                          </p:stCondLst>
                                        </p:cTn>
                                        <p:tgtEl>
                                          <p:spTgt spid="12290"/>
                                        </p:tgtEl>
                                      </p:cBhvr>
                                      <p:to x="100000" y="100000"/>
                                    </p:animScale>
                                    <p:animScale>
                                      <p:cBhvr>
                                        <p:cTn id="35" dur="26">
                                          <p:stCondLst>
                                            <p:cond delay="1642"/>
                                          </p:stCondLst>
                                        </p:cTn>
                                        <p:tgtEl>
                                          <p:spTgt spid="12290"/>
                                        </p:tgtEl>
                                      </p:cBhvr>
                                      <p:to x="100000" y="90000"/>
                                    </p:animScale>
                                    <p:animScale>
                                      <p:cBhvr>
                                        <p:cTn id="36" dur="166" decel="50000">
                                          <p:stCondLst>
                                            <p:cond delay="1668"/>
                                          </p:stCondLst>
                                        </p:cTn>
                                        <p:tgtEl>
                                          <p:spTgt spid="12290"/>
                                        </p:tgtEl>
                                      </p:cBhvr>
                                      <p:to x="100000" y="100000"/>
                                    </p:animScale>
                                    <p:animScale>
                                      <p:cBhvr>
                                        <p:cTn id="37" dur="26">
                                          <p:stCondLst>
                                            <p:cond delay="1808"/>
                                          </p:stCondLst>
                                        </p:cTn>
                                        <p:tgtEl>
                                          <p:spTgt spid="12290"/>
                                        </p:tgtEl>
                                      </p:cBhvr>
                                      <p:to x="100000" y="95000"/>
                                    </p:animScale>
                                    <p:animScale>
                                      <p:cBhvr>
                                        <p:cTn id="38" dur="166" decel="50000">
                                          <p:stCondLst>
                                            <p:cond delay="1834"/>
                                          </p:stCondLst>
                                        </p:cTn>
                                        <p:tgtEl>
                                          <p:spTgt spid="122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资料助读</a:t>
            </a:r>
            <a:endParaRPr lang="zh-CN" altLang="en-US" sz="2800" b="1" dirty="0">
              <a:latin typeface="微软雅黑" pitchFamily="34" charset="-122"/>
              <a:ea typeface="微软雅黑"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323528" y="1556792"/>
            <a:ext cx="8496944" cy="3816424"/>
          </a:xfrm>
          <a:prstGeom prst="rect">
            <a:avLst/>
          </a:prstGeom>
          <a:noFill/>
        </p:spPr>
      </p:pic>
      <p:sp>
        <p:nvSpPr>
          <p:cNvPr id="9" name="矩形 8"/>
          <p:cNvSpPr/>
          <p:nvPr/>
        </p:nvSpPr>
        <p:spPr>
          <a:xfrm>
            <a:off x="4355976" y="404664"/>
            <a:ext cx="1415772" cy="461665"/>
          </a:xfrm>
          <a:prstGeom prst="rect">
            <a:avLst/>
          </a:prstGeom>
        </p:spPr>
        <p:txBody>
          <a:bodyPr wrap="none">
            <a:spAutoFit/>
          </a:bodyPr>
          <a:lstStyle/>
          <a:p>
            <a:r>
              <a:rPr lang="zh-CN" altLang="zh-CN" sz="2400" dirty="0" smtClean="0">
                <a:solidFill>
                  <a:srgbClr val="FF0000"/>
                </a:solidFill>
                <a:latin typeface="微软雅黑" pitchFamily="34" charset="-122"/>
                <a:ea typeface="微软雅黑" pitchFamily="34" charset="-122"/>
              </a:rPr>
              <a:t>关于作品</a:t>
            </a:r>
            <a:endParaRPr lang="zh-CN" altLang="en-US" sz="2400" dirty="0">
              <a:solidFill>
                <a:srgbClr val="FF0000"/>
              </a:solidFill>
              <a:latin typeface="微软雅黑" pitchFamily="34" charset="-122"/>
              <a:ea typeface="微软雅黑" pitchFamily="34" charset="-122"/>
            </a:endParaRPr>
          </a:p>
        </p:txBody>
      </p:sp>
      <p:sp>
        <p:nvSpPr>
          <p:cNvPr id="11" name="矩形 10"/>
          <p:cNvSpPr/>
          <p:nvPr/>
        </p:nvSpPr>
        <p:spPr>
          <a:xfrm>
            <a:off x="1259632" y="2204864"/>
            <a:ext cx="4320480" cy="2308324"/>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这首绝句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是王安石在浙江做地方官时的作品。前两句写飞来上的峰塔的形象</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后两句写登飞来峰上的塔时的感想。</a:t>
            </a:r>
            <a:endParaRPr lang="zh-CN" altLang="en-US" sz="2400" dirty="0">
              <a:latin typeface="微软雅黑" pitchFamily="34" charset="-122"/>
              <a:ea typeface="微软雅黑" pitchFamily="34" charset="-122"/>
            </a:endParaRPr>
          </a:p>
        </p:txBody>
      </p:sp>
      <p:pic>
        <p:nvPicPr>
          <p:cNvPr id="11265" name="Picture 1" descr="C:\Users\Administrator\Desktop\u=2746299366,3693078895&amp;fm=21&amp;gp=0.jpg"/>
          <p:cNvPicPr>
            <a:picLocks noChangeAspect="1" noChangeArrowheads="1"/>
          </p:cNvPicPr>
          <p:nvPr/>
        </p:nvPicPr>
        <p:blipFill>
          <a:blip r:embed="rId2" cstate="print"/>
          <a:srcRect/>
          <a:stretch>
            <a:fillRect/>
          </a:stretch>
        </p:blipFill>
        <p:spPr bwMode="auto">
          <a:xfrm>
            <a:off x="5580112" y="2348880"/>
            <a:ext cx="2520280" cy="2095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265"/>
                                        </p:tgtEl>
                                        <p:attrNameLst>
                                          <p:attrName>style.visibility</p:attrName>
                                        </p:attrNameLst>
                                      </p:cBhvr>
                                      <p:to>
                                        <p:strVal val="visible"/>
                                      </p:to>
                                    </p:set>
                                    <p:animEffect transition="in" filter="blinds(horizontal)">
                                      <p:cBhvr>
                                        <p:cTn id="13" dur="500"/>
                                        <p:tgtEl>
                                          <p:spTgt spid="11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资料助读</a:t>
            </a:r>
            <a:endParaRPr lang="zh-CN" altLang="en-US" sz="2800" b="1" dirty="0">
              <a:latin typeface="微软雅黑" pitchFamily="34" charset="-122"/>
              <a:ea typeface="微软雅黑" pitchFamily="34" charset="-122"/>
            </a:endParaRPr>
          </a:p>
        </p:txBody>
      </p:sp>
      <p:pic>
        <p:nvPicPr>
          <p:cNvPr id="10" name="Picture 8" descr="D:\Documents\Scrshot\2015-12-11_162731.png"/>
          <p:cNvPicPr>
            <a:picLocks noChangeAspect="1" noChangeArrowheads="1"/>
          </p:cNvPicPr>
          <p:nvPr/>
        </p:nvPicPr>
        <p:blipFill>
          <a:blip r:embed="rId1" cstate="print"/>
          <a:srcRect/>
          <a:stretch>
            <a:fillRect/>
          </a:stretch>
        </p:blipFill>
        <p:spPr bwMode="auto">
          <a:xfrm>
            <a:off x="971600" y="1844824"/>
            <a:ext cx="7704856" cy="3384376"/>
          </a:xfrm>
          <a:prstGeom prst="rect">
            <a:avLst/>
          </a:prstGeom>
          <a:noFill/>
          <a:ln w="9525">
            <a:noFill/>
            <a:miter lim="800000"/>
            <a:headEnd/>
            <a:tailEnd/>
          </a:ln>
        </p:spPr>
      </p:pic>
      <p:sp>
        <p:nvSpPr>
          <p:cNvPr id="9" name="矩形 8"/>
          <p:cNvSpPr/>
          <p:nvPr/>
        </p:nvSpPr>
        <p:spPr>
          <a:xfrm>
            <a:off x="3563888" y="1124744"/>
            <a:ext cx="1415772" cy="461665"/>
          </a:xfrm>
          <a:prstGeom prst="rect">
            <a:avLst/>
          </a:prstGeom>
        </p:spPr>
        <p:txBody>
          <a:bodyPr wrap="none">
            <a:spAutoFit/>
          </a:bodyPr>
          <a:lstStyle/>
          <a:p>
            <a:r>
              <a:rPr lang="zh-CN" altLang="zh-CN" sz="2400" dirty="0" smtClean="0">
                <a:solidFill>
                  <a:srgbClr val="FF0000"/>
                </a:solidFill>
                <a:latin typeface="微软雅黑" pitchFamily="34" charset="-122"/>
                <a:ea typeface="微软雅黑" pitchFamily="34" charset="-122"/>
              </a:rPr>
              <a:t>关于背景</a:t>
            </a:r>
            <a:endParaRPr lang="zh-CN" altLang="en-US" sz="2400" dirty="0">
              <a:solidFill>
                <a:srgbClr val="FF0000"/>
              </a:solidFill>
              <a:latin typeface="微软雅黑" pitchFamily="34" charset="-122"/>
              <a:ea typeface="微软雅黑" pitchFamily="34" charset="-122"/>
            </a:endParaRPr>
          </a:p>
        </p:txBody>
      </p:sp>
      <p:sp>
        <p:nvSpPr>
          <p:cNvPr id="10241" name="Rectangle 1"/>
          <p:cNvSpPr>
            <a:spLocks noChangeArrowheads="1"/>
          </p:cNvSpPr>
          <p:nvPr/>
        </p:nvSpPr>
        <p:spPr bwMode="auto">
          <a:xfrm>
            <a:off x="1403648" y="2348880"/>
            <a:ext cx="6660232"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登飞来峰</a:t>
            </a:r>
            <a:r>
              <a:rPr kumimoji="0" lang="zh-CN"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为王安石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岁时所作。皇祐二年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(1050)</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他在浙江鄞县知县任满回江西临川故里时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途经绍兴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写下此诗。这首诗是他初涉宦海之作。此时年轻气盛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抱负不凡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正好借登飞来峰抒发胸臆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寄托壮怀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可看作万言书的先声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实行新法的前奏。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 calcmode="lin" valueType="num">
                                      <p:cBhvr additive="base">
                                        <p:cTn id="7" dur="500" fill="hold"/>
                                        <p:tgtEl>
                                          <p:spTgt spid="102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0722" name="Picture 2" descr="C:\Users\Administrator\课件图12\花边21\QQ截图20160323193958.png"/>
          <p:cNvPicPr>
            <a:picLocks noChangeAspect="1" noChangeArrowheads="1"/>
          </p:cNvPicPr>
          <p:nvPr/>
        </p:nvPicPr>
        <p:blipFill>
          <a:blip r:embed="rId1" cstate="print"/>
          <a:srcRect/>
          <a:stretch>
            <a:fillRect/>
          </a:stretch>
        </p:blipFill>
        <p:spPr bwMode="auto">
          <a:xfrm>
            <a:off x="1043608" y="836712"/>
            <a:ext cx="7704856" cy="5184576"/>
          </a:xfrm>
          <a:prstGeom prst="rect">
            <a:avLst/>
          </a:prstGeom>
          <a:noFill/>
        </p:spPr>
      </p:pic>
      <p:sp>
        <p:nvSpPr>
          <p:cNvPr id="9217" name="Rectangle 1"/>
          <p:cNvSpPr>
            <a:spLocks noChangeArrowheads="1"/>
          </p:cNvSpPr>
          <p:nvPr/>
        </p:nvSpPr>
        <p:spPr bwMode="auto">
          <a:xfrm>
            <a:off x="1331640" y="908720"/>
            <a:ext cx="633670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请同学们自由朗读古诗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做到读准字音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最好还能读出古诗的节奏。</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登飞来峰</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王安石</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飞来山上</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千寻塔</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闻说</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鸡鸣</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见日升。</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不畏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浮云</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遮望眼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自缘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身在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最高层。</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谁能代替诗人把这首诗读给大家听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两人读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并正音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7">
                                            <p:txEl>
                                              <p:pRg st="1" end="1"/>
                                            </p:txEl>
                                          </p:spTgt>
                                        </p:tgtEl>
                                        <p:attrNameLst>
                                          <p:attrName>style.visibility</p:attrName>
                                        </p:attrNameLst>
                                      </p:cBhvr>
                                      <p:to>
                                        <p:strVal val="visible"/>
                                      </p:to>
                                    </p:set>
                                    <p:anim calcmode="lin" valueType="num">
                                      <p:cBhvr additive="base">
                                        <p:cTn id="7" dur="500" fill="hold"/>
                                        <p:tgtEl>
                                          <p:spTgt spid="92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7">
                                            <p:txEl>
                                              <p:pRg st="2" end="2"/>
                                            </p:txEl>
                                          </p:spTgt>
                                        </p:tgtEl>
                                        <p:attrNameLst>
                                          <p:attrName>style.visibility</p:attrName>
                                        </p:attrNameLst>
                                      </p:cBhvr>
                                      <p:to>
                                        <p:strVal val="visible"/>
                                      </p:to>
                                    </p:set>
                                    <p:anim calcmode="lin" valueType="num">
                                      <p:cBhvr additive="base">
                                        <p:cTn id="11" dur="500" fill="hold"/>
                                        <p:tgtEl>
                                          <p:spTgt spid="921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17">
                                            <p:txEl>
                                              <p:pRg st="3" end="3"/>
                                            </p:txEl>
                                          </p:spTgt>
                                        </p:tgtEl>
                                        <p:attrNameLst>
                                          <p:attrName>style.visibility</p:attrName>
                                        </p:attrNameLst>
                                      </p:cBhvr>
                                      <p:to>
                                        <p:strVal val="visible"/>
                                      </p:to>
                                    </p:set>
                                    <p:anim calcmode="lin" valueType="num">
                                      <p:cBhvr additive="base">
                                        <p:cTn id="15" dur="500" fill="hold"/>
                                        <p:tgtEl>
                                          <p:spTgt spid="921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21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17">
                                            <p:txEl>
                                              <p:pRg st="4" end="4"/>
                                            </p:txEl>
                                          </p:spTgt>
                                        </p:tgtEl>
                                        <p:attrNameLst>
                                          <p:attrName>style.visibility</p:attrName>
                                        </p:attrNameLst>
                                      </p:cBhvr>
                                      <p:to>
                                        <p:strVal val="visible"/>
                                      </p:to>
                                    </p:set>
                                    <p:anim calcmode="lin" valueType="num">
                                      <p:cBhvr additive="base">
                                        <p:cTn id="19" dur="500" fill="hold"/>
                                        <p:tgtEl>
                                          <p:spTgt spid="921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217">
                                            <p:txEl>
                                              <p:pRg st="5" end="5"/>
                                            </p:txEl>
                                          </p:spTgt>
                                        </p:tgtEl>
                                        <p:attrNameLst>
                                          <p:attrName>style.visibility</p:attrName>
                                        </p:attrNameLst>
                                      </p:cBhvr>
                                      <p:to>
                                        <p:strVal val="visible"/>
                                      </p:to>
                                    </p:set>
                                    <p:anim calcmode="lin" valueType="num">
                                      <p:cBhvr additive="base">
                                        <p:cTn id="23" dur="500" fill="hold"/>
                                        <p:tgtEl>
                                          <p:spTgt spid="9217">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17">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217">
                                            <p:txEl>
                                              <p:pRg st="6" end="6"/>
                                            </p:txEl>
                                          </p:spTgt>
                                        </p:tgtEl>
                                        <p:attrNameLst>
                                          <p:attrName>style.visibility</p:attrName>
                                        </p:attrNameLst>
                                      </p:cBhvr>
                                      <p:to>
                                        <p:strVal val="visible"/>
                                      </p:to>
                                    </p:set>
                                    <p:anim calcmode="lin" valueType="num">
                                      <p:cBhvr additive="base">
                                        <p:cTn id="27" dur="500" fill="hold"/>
                                        <p:tgtEl>
                                          <p:spTgt spid="921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9217">
                                            <p:txEl>
                                              <p:pRg st="7" end="7"/>
                                            </p:txEl>
                                          </p:spTgt>
                                        </p:tgtEl>
                                        <p:attrNameLst>
                                          <p:attrName>style.visibility</p:attrName>
                                        </p:attrNameLst>
                                      </p:cBhvr>
                                      <p:to>
                                        <p:strVal val="visible"/>
                                      </p:to>
                                    </p:set>
                                    <p:animEffect transition="in" filter="wipe(down)">
                                      <p:cBhvr>
                                        <p:cTn id="33" dur="580">
                                          <p:stCondLst>
                                            <p:cond delay="0"/>
                                          </p:stCondLst>
                                        </p:cTn>
                                        <p:tgtEl>
                                          <p:spTgt spid="9217">
                                            <p:txEl>
                                              <p:pRg st="7" end="7"/>
                                            </p:txEl>
                                          </p:spTgt>
                                        </p:tgtEl>
                                      </p:cBhvr>
                                    </p:animEffect>
                                    <p:anim calcmode="lin" valueType="num">
                                      <p:cBhvr>
                                        <p:cTn id="34" dur="1822" tmFilter="0,0; 0.14,0.36; 0.43,0.73; 0.71,0.91; 1.0,1.0">
                                          <p:stCondLst>
                                            <p:cond delay="0"/>
                                          </p:stCondLst>
                                        </p:cTn>
                                        <p:tgtEl>
                                          <p:spTgt spid="9217">
                                            <p:txEl>
                                              <p:pRg st="7" end="7"/>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9217">
                                            <p:txEl>
                                              <p:pRg st="7" end="7"/>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9217">
                                            <p:txEl>
                                              <p:pRg st="7" end="7"/>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9217">
                                            <p:txEl>
                                              <p:pRg st="7" end="7"/>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9217">
                                            <p:txEl>
                                              <p:pRg st="7" end="7"/>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9217">
                                            <p:txEl>
                                              <p:pRg st="7" end="7"/>
                                            </p:txEl>
                                          </p:spTgt>
                                        </p:tgtEl>
                                      </p:cBhvr>
                                      <p:to x="100000" y="60000"/>
                                    </p:animScale>
                                    <p:animScale>
                                      <p:cBhvr>
                                        <p:cTn id="40" dur="166" decel="50000">
                                          <p:stCondLst>
                                            <p:cond delay="676"/>
                                          </p:stCondLst>
                                        </p:cTn>
                                        <p:tgtEl>
                                          <p:spTgt spid="9217">
                                            <p:txEl>
                                              <p:pRg st="7" end="7"/>
                                            </p:txEl>
                                          </p:spTgt>
                                        </p:tgtEl>
                                      </p:cBhvr>
                                      <p:to x="100000" y="100000"/>
                                    </p:animScale>
                                    <p:animScale>
                                      <p:cBhvr>
                                        <p:cTn id="41" dur="26">
                                          <p:stCondLst>
                                            <p:cond delay="1312"/>
                                          </p:stCondLst>
                                        </p:cTn>
                                        <p:tgtEl>
                                          <p:spTgt spid="9217">
                                            <p:txEl>
                                              <p:pRg st="7" end="7"/>
                                            </p:txEl>
                                          </p:spTgt>
                                        </p:tgtEl>
                                      </p:cBhvr>
                                      <p:to x="100000" y="80000"/>
                                    </p:animScale>
                                    <p:animScale>
                                      <p:cBhvr>
                                        <p:cTn id="42" dur="166" decel="50000">
                                          <p:stCondLst>
                                            <p:cond delay="1338"/>
                                          </p:stCondLst>
                                        </p:cTn>
                                        <p:tgtEl>
                                          <p:spTgt spid="9217">
                                            <p:txEl>
                                              <p:pRg st="7" end="7"/>
                                            </p:txEl>
                                          </p:spTgt>
                                        </p:tgtEl>
                                      </p:cBhvr>
                                      <p:to x="100000" y="100000"/>
                                    </p:animScale>
                                    <p:animScale>
                                      <p:cBhvr>
                                        <p:cTn id="43" dur="26">
                                          <p:stCondLst>
                                            <p:cond delay="1642"/>
                                          </p:stCondLst>
                                        </p:cTn>
                                        <p:tgtEl>
                                          <p:spTgt spid="9217">
                                            <p:txEl>
                                              <p:pRg st="7" end="7"/>
                                            </p:txEl>
                                          </p:spTgt>
                                        </p:tgtEl>
                                      </p:cBhvr>
                                      <p:to x="100000" y="90000"/>
                                    </p:animScale>
                                    <p:animScale>
                                      <p:cBhvr>
                                        <p:cTn id="44" dur="166" decel="50000">
                                          <p:stCondLst>
                                            <p:cond delay="1668"/>
                                          </p:stCondLst>
                                        </p:cTn>
                                        <p:tgtEl>
                                          <p:spTgt spid="9217">
                                            <p:txEl>
                                              <p:pRg st="7" end="7"/>
                                            </p:txEl>
                                          </p:spTgt>
                                        </p:tgtEl>
                                      </p:cBhvr>
                                      <p:to x="100000" y="100000"/>
                                    </p:animScale>
                                    <p:animScale>
                                      <p:cBhvr>
                                        <p:cTn id="45" dur="26">
                                          <p:stCondLst>
                                            <p:cond delay="1808"/>
                                          </p:stCondLst>
                                        </p:cTn>
                                        <p:tgtEl>
                                          <p:spTgt spid="9217">
                                            <p:txEl>
                                              <p:pRg st="7" end="7"/>
                                            </p:txEl>
                                          </p:spTgt>
                                        </p:tgtEl>
                                      </p:cBhvr>
                                      <p:to x="100000" y="95000"/>
                                    </p:animScale>
                                    <p:animScale>
                                      <p:cBhvr>
                                        <p:cTn id="46" dur="166" decel="50000">
                                          <p:stCondLst>
                                            <p:cond delay="1834"/>
                                          </p:stCondLst>
                                        </p:cTn>
                                        <p:tgtEl>
                                          <p:spTgt spid="9217">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9" name="Picture 1" descr="C:\Users\Administrator\课件图12\图2159.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899592" y="908720"/>
            <a:ext cx="7560840" cy="5184576"/>
          </a:xfrm>
          <a:prstGeom prst="rect">
            <a:avLst/>
          </a:prstGeom>
          <a:noFill/>
        </p:spPr>
      </p:pic>
      <p:sp>
        <p:nvSpPr>
          <p:cNvPr id="8193" name="Rectangle 1"/>
          <p:cNvSpPr>
            <a:spLocks noChangeArrowheads="1"/>
          </p:cNvSpPr>
          <p:nvPr/>
        </p:nvSpPr>
        <p:spPr bwMode="auto">
          <a:xfrm>
            <a:off x="1475656" y="1673622"/>
            <a:ext cx="633670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我们一起当王安石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把这首诗齐读一遍。</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你再认真读一读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想一想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从这首诗里你捕捉到了哪些信息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想象出什么样的画面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人、峰、塔、云、日等</a:t>
            </a:r>
            <a:r>
              <a:rPr lang="zh-CN" altLang="en-US" sz="2000" dirty="0" smtClean="0">
                <a:solidFill>
                  <a:srgbClr val="000000"/>
                </a:solidFill>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再现古诗画面。</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它们又有着一种怎样的联系呢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能不能把这几个字连起来说一说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质疑问难。</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过渡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在读的过程中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你有不理解的地方吗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checkerboard(across)">
                                      <p:cBhvr>
                                        <p:cTn id="7" dur="500"/>
                                        <p:tgtEl>
                                          <p:spTgt spid="819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8193">
                                            <p:txEl>
                                              <p:pRg st="1" end="1"/>
                                            </p:txEl>
                                          </p:spTgt>
                                        </p:tgtEl>
                                        <p:attrNameLst>
                                          <p:attrName>style.visibility</p:attrName>
                                        </p:attrNameLst>
                                      </p:cBhvr>
                                      <p:to>
                                        <p:strVal val="visible"/>
                                      </p:to>
                                    </p:set>
                                    <p:animEffect transition="in" filter="checkerboard(across)">
                                      <p:cBhvr>
                                        <p:cTn id="10" dur="500"/>
                                        <p:tgtEl>
                                          <p:spTgt spid="819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8193">
                                            <p:txEl>
                                              <p:pRg st="2" end="2"/>
                                            </p:txEl>
                                          </p:spTgt>
                                        </p:tgtEl>
                                        <p:attrNameLst>
                                          <p:attrName>style.visibility</p:attrName>
                                        </p:attrNameLst>
                                      </p:cBhvr>
                                      <p:to>
                                        <p:strVal val="visible"/>
                                      </p:to>
                                    </p:set>
                                    <p:animEffect transition="in" filter="checkerboard(across)">
                                      <p:cBhvr>
                                        <p:cTn id="13" dur="500"/>
                                        <p:tgtEl>
                                          <p:spTgt spid="819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8193">
                                            <p:txEl>
                                              <p:pRg st="3" end="3"/>
                                            </p:txEl>
                                          </p:spTgt>
                                        </p:tgtEl>
                                        <p:attrNameLst>
                                          <p:attrName>style.visibility</p:attrName>
                                        </p:attrNameLst>
                                      </p:cBhvr>
                                      <p:to>
                                        <p:strVal val="visible"/>
                                      </p:to>
                                    </p:set>
                                    <p:animEffect transition="in" filter="checkerboard(across)">
                                      <p:cBhvr>
                                        <p:cTn id="16" dur="500"/>
                                        <p:tgtEl>
                                          <p:spTgt spid="8193">
                                            <p:txEl>
                                              <p:pRg st="3" end="3"/>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8193">
                                            <p:txEl>
                                              <p:pRg st="4" end="4"/>
                                            </p:txEl>
                                          </p:spTgt>
                                        </p:tgtEl>
                                        <p:attrNameLst>
                                          <p:attrName>style.visibility</p:attrName>
                                        </p:attrNameLst>
                                      </p:cBhvr>
                                      <p:to>
                                        <p:strVal val="visible"/>
                                      </p:to>
                                    </p:set>
                                    <p:animEffect transition="in" filter="checkerboard(across)">
                                      <p:cBhvr>
                                        <p:cTn id="19" dur="500"/>
                                        <p:tgtEl>
                                          <p:spTgt spid="8193">
                                            <p:txEl>
                                              <p:pRg st="4" end="4"/>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8193">
                                            <p:txEl>
                                              <p:pRg st="5" end="5"/>
                                            </p:txEl>
                                          </p:spTgt>
                                        </p:tgtEl>
                                        <p:attrNameLst>
                                          <p:attrName>style.visibility</p:attrName>
                                        </p:attrNameLst>
                                      </p:cBhvr>
                                      <p:to>
                                        <p:strVal val="visible"/>
                                      </p:to>
                                    </p:set>
                                    <p:animEffect transition="in" filter="checkerboard(across)">
                                      <p:cBhvr>
                                        <p:cTn id="22" dur="500"/>
                                        <p:tgtEl>
                                          <p:spTgt spid="8193">
                                            <p:txEl>
                                              <p:pRg st="5" end="5"/>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8193">
                                            <p:txEl>
                                              <p:pRg st="6" end="6"/>
                                            </p:txEl>
                                          </p:spTgt>
                                        </p:tgtEl>
                                        <p:attrNameLst>
                                          <p:attrName>style.visibility</p:attrName>
                                        </p:attrNameLst>
                                      </p:cBhvr>
                                      <p:to>
                                        <p:strVal val="visible"/>
                                      </p:to>
                                    </p:set>
                                    <p:animEffect transition="in" filter="checkerboard(across)">
                                      <p:cBhvr>
                                        <p:cTn id="25" dur="500"/>
                                        <p:tgtEl>
                                          <p:spTgt spid="819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26064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259632" y="260648"/>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理解内容</a:t>
            </a:r>
            <a:endParaRPr lang="zh-CN" altLang="en-US" sz="2800" b="1" dirty="0">
              <a:latin typeface="微软雅黑" pitchFamily="34" charset="-122"/>
              <a:ea typeface="微软雅黑" pitchFamily="34" charset="-122"/>
            </a:endParaRPr>
          </a:p>
        </p:txBody>
      </p:sp>
      <p:sp>
        <p:nvSpPr>
          <p:cNvPr id="7169" name="Rectangle 1"/>
          <p:cNvSpPr>
            <a:spLocks noChangeArrowheads="1"/>
          </p:cNvSpPr>
          <p:nvPr/>
        </p:nvSpPr>
        <p:spPr bwMode="auto">
          <a:xfrm>
            <a:off x="827584" y="1355576"/>
            <a:ext cx="7704856"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解读</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句。</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飞来山上千寻塔</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闻说鸡鸣见日升。</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指名读诗句。</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理解词语。</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古代的长度单位。八尺为一寻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千寻”极言塔高。“千”在这里不是实写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是指多。如我们学过的“飞流直下三千尺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疑是银河落九天。”“白发三千丈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缘愁是个长。”在这里诗人运用了什么样的表现手法</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明确夸张</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闻说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听说。</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鸡鸣见日升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传说站在塔上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五更天鸡叫的时候就看见太阳升起。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5" name="对角圆角矩形 14"/>
          <p:cNvSpPr/>
          <p:nvPr/>
        </p:nvSpPr>
        <p:spPr>
          <a:xfrm>
            <a:off x="611560" y="1124744"/>
            <a:ext cx="7992888" cy="4968552"/>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169">
                                            <p:txEl>
                                              <p:pRg st="2" end="2"/>
                                            </p:txEl>
                                          </p:spTgt>
                                        </p:tgtEl>
                                        <p:attrNameLst>
                                          <p:attrName>style.visibility</p:attrName>
                                        </p:attrNameLst>
                                      </p:cBhvr>
                                      <p:to>
                                        <p:strVal val="visible"/>
                                      </p:to>
                                    </p:set>
                                    <p:animEffect transition="in" filter="box(in)">
                                      <p:cBhvr>
                                        <p:cTn id="7" dur="500"/>
                                        <p:tgtEl>
                                          <p:spTgt spid="7169">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169">
                                            <p:txEl>
                                              <p:pRg st="3" end="3"/>
                                            </p:txEl>
                                          </p:spTgt>
                                        </p:tgtEl>
                                        <p:attrNameLst>
                                          <p:attrName>style.visibility</p:attrName>
                                        </p:attrNameLst>
                                      </p:cBhvr>
                                      <p:to>
                                        <p:strVal val="visible"/>
                                      </p:to>
                                    </p:set>
                                    <p:animEffect transition="in" filter="box(in)">
                                      <p:cBhvr>
                                        <p:cTn id="10" dur="500"/>
                                        <p:tgtEl>
                                          <p:spTgt spid="7169">
                                            <p:txEl>
                                              <p:pRg st="3" end="3"/>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169">
                                            <p:txEl>
                                              <p:pRg st="4" end="4"/>
                                            </p:txEl>
                                          </p:spTgt>
                                        </p:tgtEl>
                                        <p:attrNameLst>
                                          <p:attrName>style.visibility</p:attrName>
                                        </p:attrNameLst>
                                      </p:cBhvr>
                                      <p:to>
                                        <p:strVal val="visible"/>
                                      </p:to>
                                    </p:set>
                                    <p:animEffect transition="in" filter="box(in)">
                                      <p:cBhvr>
                                        <p:cTn id="13" dur="500"/>
                                        <p:tgtEl>
                                          <p:spTgt spid="7169">
                                            <p:txEl>
                                              <p:pRg st="4" end="4"/>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7169">
                                            <p:txEl>
                                              <p:pRg st="5" end="5"/>
                                            </p:txEl>
                                          </p:spTgt>
                                        </p:tgtEl>
                                        <p:attrNameLst>
                                          <p:attrName>style.visibility</p:attrName>
                                        </p:attrNameLst>
                                      </p:cBhvr>
                                      <p:to>
                                        <p:strVal val="visible"/>
                                      </p:to>
                                    </p:set>
                                    <p:animEffect transition="in" filter="box(in)">
                                      <p:cBhvr>
                                        <p:cTn id="16" dur="500"/>
                                        <p:tgtEl>
                                          <p:spTgt spid="7169">
                                            <p:txEl>
                                              <p:pRg st="5" end="5"/>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7169">
                                            <p:txEl>
                                              <p:pRg st="6" end="6"/>
                                            </p:txEl>
                                          </p:spTgt>
                                        </p:tgtEl>
                                        <p:attrNameLst>
                                          <p:attrName>style.visibility</p:attrName>
                                        </p:attrNameLst>
                                      </p:cBhvr>
                                      <p:to>
                                        <p:strVal val="visible"/>
                                      </p:to>
                                    </p:set>
                                    <p:animEffect transition="in" filter="box(in)">
                                      <p:cBhvr>
                                        <p:cTn id="19" dur="500"/>
                                        <p:tgtEl>
                                          <p:spTgt spid="716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赏析内容</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251520" y="1052736"/>
            <a:ext cx="8892480" cy="4896544"/>
          </a:xfrm>
          <a:prstGeom prst="rect">
            <a:avLst/>
          </a:prstGeom>
          <a:noFill/>
          <a:ln w="9525">
            <a:noFill/>
            <a:miter lim="800000"/>
            <a:headEnd/>
            <a:tailEnd/>
          </a:ln>
        </p:spPr>
      </p:pic>
      <p:sp>
        <p:nvSpPr>
          <p:cNvPr id="5121" name="Rectangle 1"/>
          <p:cNvSpPr>
            <a:spLocks noChangeArrowheads="1"/>
          </p:cNvSpPr>
          <p:nvPr/>
        </p:nvSpPr>
        <p:spPr bwMode="auto">
          <a:xfrm>
            <a:off x="1475656" y="1916832"/>
            <a:ext cx="612068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词语的意思理解了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谁能说说整句诗的意思呢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想象太阳升起时的美景。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发挥你的想象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说说你仿佛看到了什么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听到了什么。看到了这样的美景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你能用几句话描述当时的景象吗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指导朗读。</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1">
                                            <p:txEl>
                                              <p:pRg st="0" end="0"/>
                                            </p:txEl>
                                          </p:spTgt>
                                        </p:tgtEl>
                                        <p:attrNameLst>
                                          <p:attrName>style.visibility</p:attrName>
                                        </p:attrNameLst>
                                      </p:cBhvr>
                                      <p:to>
                                        <p:strVal val="visible"/>
                                      </p:to>
                                    </p:set>
                                    <p:anim calcmode="lin" valueType="num">
                                      <p:cBhvr additive="base">
                                        <p:cTn id="7" dur="500" fill="hold"/>
                                        <p:tgtEl>
                                          <p:spTgt spid="51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1">
                                            <p:txEl>
                                              <p:pRg st="1" end="1"/>
                                            </p:txEl>
                                          </p:spTgt>
                                        </p:tgtEl>
                                        <p:attrNameLst>
                                          <p:attrName>style.visibility</p:attrName>
                                        </p:attrNameLst>
                                      </p:cBhvr>
                                      <p:to>
                                        <p:strVal val="visible"/>
                                      </p:to>
                                    </p:set>
                                    <p:anim calcmode="lin" valueType="num">
                                      <p:cBhvr additive="base">
                                        <p:cTn id="11" dur="500" fill="hold"/>
                                        <p:tgtEl>
                                          <p:spTgt spid="512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1">
                                            <p:txEl>
                                              <p:pRg st="2" end="2"/>
                                            </p:txEl>
                                          </p:spTgt>
                                        </p:tgtEl>
                                        <p:attrNameLst>
                                          <p:attrName>style.visibility</p:attrName>
                                        </p:attrNameLst>
                                      </p:cBhvr>
                                      <p:to>
                                        <p:strVal val="visible"/>
                                      </p:to>
                                    </p:set>
                                    <p:anim calcmode="lin" valueType="num">
                                      <p:cBhvr additive="base">
                                        <p:cTn id="15" dur="500" fill="hold"/>
                                        <p:tgtEl>
                                          <p:spTgt spid="512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12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1">
                                            <p:txEl>
                                              <p:pRg st="3" end="3"/>
                                            </p:txEl>
                                          </p:spTgt>
                                        </p:tgtEl>
                                        <p:attrNameLst>
                                          <p:attrName>style.visibility</p:attrName>
                                        </p:attrNameLst>
                                      </p:cBhvr>
                                      <p:to>
                                        <p:strVal val="visible"/>
                                      </p:to>
                                    </p:set>
                                    <p:anim calcmode="lin" valueType="num">
                                      <p:cBhvr additive="base">
                                        <p:cTn id="19" dur="500" fill="hold"/>
                                        <p:tgtEl>
                                          <p:spTgt spid="512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1">
                                            <p:txEl>
                                              <p:pRg st="4" end="4"/>
                                            </p:txEl>
                                          </p:spTgt>
                                        </p:tgtEl>
                                        <p:attrNameLst>
                                          <p:attrName>style.visibility</p:attrName>
                                        </p:attrNameLst>
                                      </p:cBhvr>
                                      <p:to>
                                        <p:strVal val="visible"/>
                                      </p:to>
                                    </p:set>
                                    <p:anim calcmode="lin" valueType="num">
                                      <p:cBhvr additive="base">
                                        <p:cTn id="23" dur="500" fill="hold"/>
                                        <p:tgtEl>
                                          <p:spTgt spid="512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12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2520</Words>
  <Application>Kingsoft Office WPP</Application>
  <PresentationFormat>全屏显示(4:3)</PresentationFormat>
  <Paragraphs>134</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176</cp:revision>
  <dcterms:created xsi:type="dcterms:W3CDTF">2015-11-21T07:20:00Z</dcterms:created>
  <dcterms:modified xsi:type="dcterms:W3CDTF">2017-02-07T02:45:36Z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