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9" r:id="rId4"/>
  </p:sldMasterIdLst>
  <p:notesMasterIdLst>
    <p:notesMasterId r:id="rId8"/>
  </p:notesMasterIdLst>
  <p:sldIdLst>
    <p:sldId id="268" r:id="rId5"/>
    <p:sldId id="281" r:id="rId6"/>
    <p:sldId id="269" r:id="rId7"/>
    <p:sldId id="270" r:id="rId9"/>
    <p:sldId id="271" r:id="rId10"/>
    <p:sldId id="272" r:id="rId11"/>
    <p:sldId id="274" r:id="rId12"/>
    <p:sldId id="275" r:id="rId13"/>
    <p:sldId id="276" r:id="rId14"/>
    <p:sldId id="277" r:id="rId15"/>
    <p:sldId id="279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Author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78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482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482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2.jpeg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2.jpe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image" Target="../media/image1.jpeg"/><Relationship Id="rId2" Type="http://schemas.openxmlformats.org/officeDocument/2006/relationships/tags" Target="../tags/tag85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image" Target="../media/image2.jpeg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image" Target="../media/image2.jpeg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-6532" y="1954255"/>
            <a:ext cx="6864532" cy="2686031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58" t="-20790" r="-37834" b="-1029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00" strike="noStrike" noProof="1">
              <a:solidFill>
                <a:schemeClr val="lt1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939800" y="1954213"/>
            <a:ext cx="4959350" cy="268605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00" strike="noStrike" noProof="1">
              <a:solidFill>
                <a:schemeClr val="lt1"/>
              </a:solidFill>
            </a:endParaRPr>
          </a:p>
        </p:txBody>
      </p:sp>
      <p:grpSp>
        <p:nvGrpSpPr>
          <p:cNvPr id="4100" name="组合 9"/>
          <p:cNvGrpSpPr/>
          <p:nvPr/>
        </p:nvGrpSpPr>
        <p:grpSpPr>
          <a:xfrm rot="5400000">
            <a:off x="3236913" y="4402138"/>
            <a:ext cx="334962" cy="336550"/>
            <a:chOff x="4994074" y="4052493"/>
            <a:chExt cx="546840" cy="546840"/>
          </a:xfrm>
        </p:grpSpPr>
        <p:sp>
          <p:nvSpPr>
            <p:cNvPr id="20" name="椭圆 19"/>
            <p:cNvSpPr/>
            <p:nvPr>
              <p:custDataLst>
                <p:tags r:id="rId5"/>
              </p:custDataLst>
            </p:nvPr>
          </p:nvSpPr>
          <p:spPr>
            <a:xfrm>
              <a:off x="4994074" y="4052493"/>
              <a:ext cx="546840" cy="546840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21" name="燕尾形 20"/>
            <p:cNvSpPr/>
            <p:nvPr>
              <p:custDataLst>
                <p:tags r:id="rId6"/>
              </p:custDataLst>
            </p:nvPr>
          </p:nvSpPr>
          <p:spPr>
            <a:xfrm>
              <a:off x="5182204" y="4180625"/>
              <a:ext cx="217129" cy="290577"/>
            </a:xfrm>
            <a:prstGeom prst="chevron">
              <a:avLst>
                <a:gd name="adj" fmla="val 5809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62500" lnSpcReduction="20000"/>
            </a:bodyPr>
            <a:lstStyle/>
            <a:p>
              <a:pPr algn="ctr" fontAlgn="base"/>
              <a:endParaRPr lang="zh-CN" altLang="en-US" sz="100" strike="noStrike" noProof="1">
                <a:solidFill>
                  <a:schemeClr val="tx1"/>
                </a:solidFill>
              </a:endParaRPr>
            </a:p>
          </p:txBody>
        </p:sp>
      </p:grp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939800" y="1562100"/>
            <a:ext cx="0" cy="35464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5899150" y="1562100"/>
            <a:ext cx="0" cy="35464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KSO_CT1"/>
          <p:cNvSpPr>
            <a:spLocks noGrp="1"/>
          </p:cNvSpPr>
          <p:nvPr>
            <p:ph type="ctrTitle" hasCustomPrompt="1"/>
          </p:nvPr>
        </p:nvSpPr>
        <p:spPr>
          <a:xfrm>
            <a:off x="1148767" y="2520614"/>
            <a:ext cx="4533575" cy="645684"/>
          </a:xfrm>
          <a:noFill/>
        </p:spPr>
        <p:txBody>
          <a:bodyPr vert="horz" lIns="0" tIns="0" rIns="0" bIns="0" rtlCol="0" anchor="b">
            <a:normAutofit/>
          </a:bodyPr>
          <a:lstStyle>
            <a:lvl1pPr algn="ctr">
              <a:defRPr lang="en-US" sz="3000" baseline="0" dirty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 algn="ctr" fontAlgn="auto"/>
            <a:r>
              <a:rPr lang="zh-CN" altLang="en-US" strike="noStrike" noProof="1" dirty="0"/>
              <a:t>单击此处添加标题</a:t>
            </a:r>
            <a:endParaRPr lang="en-US" strike="noStrike" noProof="1" dirty="0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148767" y="3406294"/>
            <a:ext cx="4533575" cy="400025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5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单击此处添加您的副标题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20500" y="2089049"/>
            <a:ext cx="4700700" cy="524696"/>
          </a:xfrm>
        </p:spPr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847800" y="3105000"/>
            <a:ext cx="4976100" cy="1328400"/>
          </a:xfrm>
        </p:spPr>
        <p:txBody>
          <a:bodyPr>
            <a:normAutofit/>
          </a:bodyPr>
          <a:lstStyle>
            <a:lvl1pPr marL="267335" indent="-267335" algn="l">
              <a:spcBef>
                <a:spcPts val="0"/>
              </a:spcBef>
              <a:defRPr sz="1800">
                <a:solidFill>
                  <a:schemeClr val="tx1"/>
                </a:solidFill>
              </a:defRPr>
            </a:lvl1pPr>
            <a:lvl2pPr marL="539750" indent="-213995" algn="l" defTabSz="718820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804545" algn="l"/>
              </a:tabLst>
              <a:defRPr sz="1500">
                <a:solidFill>
                  <a:schemeClr val="tx1"/>
                </a:solidFill>
              </a:defRPr>
            </a:lvl2pPr>
          </a:lstStyle>
          <a:p>
            <a:pPr lvl="0" fontAlgn="auto"/>
            <a:r>
              <a:rPr lang="zh-CN" altLang="zh-CN" strike="noStrike" noProof="1" dirty="0"/>
              <a:t>单击此处编辑母版文本样式</a:t>
            </a:r>
            <a:endParaRPr lang="zh-CN" altLang="zh-CN" strike="noStrike" noProof="1" dirty="0"/>
          </a:p>
          <a:p>
            <a:pPr lvl="1" fontAlgn="auto"/>
            <a:r>
              <a:rPr lang="zh-CN" altLang="zh-CN" strike="noStrike" noProof="1" dirty="0"/>
              <a:t>第二级</a:t>
            </a:r>
            <a:endParaRPr lang="zh-CN" altLang="zh-CN" strike="noStrike" noProof="1" dirty="0"/>
          </a:p>
          <a:p>
            <a:pPr lvl="2" fontAlgn="auto"/>
            <a:r>
              <a:rPr lang="zh-CN" altLang="zh-CN" sz="1350" strike="noStrike" noProof="1" dirty="0"/>
              <a:t>第三级</a:t>
            </a:r>
            <a:endParaRPr lang="zh-CN" altLang="zh-CN" strike="noStrike" noProof="1" dirty="0"/>
          </a:p>
          <a:p>
            <a:pPr lvl="3" fontAlgn="auto"/>
            <a:r>
              <a:rPr lang="zh-CN" altLang="zh-CN" sz="1350" strike="noStrike" noProof="1" dirty="0"/>
              <a:t>第四级</a:t>
            </a:r>
            <a:endParaRPr lang="zh-CN" altLang="zh-CN" strike="noStrike" noProof="1" dirty="0"/>
          </a:p>
          <a:p>
            <a:pPr lvl="4" fontAlgn="auto"/>
            <a:r>
              <a:rPr lang="zh-CN" altLang="zh-CN" sz="1350" strike="noStrike" noProof="1" dirty="0"/>
              <a:t>第五级</a:t>
            </a:r>
            <a:endParaRPr lang="zh-CN" altLang="zh-CN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982913" y="3162300"/>
            <a:ext cx="3451225" cy="646113"/>
          </a:xfrm>
          <a:prstGeom prst="rect">
            <a:avLst/>
          </a:prstGeom>
          <a:solidFill>
            <a:srgbClr val="D49A4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88800" y="3249450"/>
            <a:ext cx="3345300" cy="488700"/>
          </a:xfrm>
        </p:spPr>
        <p:txBody>
          <a:bodyPr anchor="ctr" anchorCtr="0">
            <a:normAutofit/>
          </a:bodyPr>
          <a:lstStyle>
            <a:lvl1pPr>
              <a:defRPr sz="2100" b="0">
                <a:solidFill>
                  <a:schemeClr val="bg1"/>
                </a:solidFill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10356" y="4150702"/>
            <a:ext cx="3823438" cy="727284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20500" y="550077"/>
            <a:ext cx="4700700" cy="524696"/>
          </a:xfrm>
        </p:spPr>
        <p:txBody>
          <a:bodyPr/>
          <a:lstStyle/>
          <a:p>
            <a:pPr fontAlgn="auto"/>
            <a:r>
              <a:rPr lang="zh-CN" altLang="en-US" strike="noStrike" noProof="1" dirty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847800" y="1863474"/>
            <a:ext cx="4976100" cy="1467467"/>
          </a:xfrm>
        </p:spPr>
        <p:txBody>
          <a:bodyPr>
            <a:normAutofit/>
          </a:bodyPr>
          <a:lstStyle>
            <a:lvl1pPr algn="l">
              <a:defRPr sz="1800">
                <a:solidFill>
                  <a:schemeClr val="tx1"/>
                </a:solidFill>
              </a:defRPr>
            </a:lvl1pPr>
            <a:lvl2pPr algn="l">
              <a:defRPr sz="1500">
                <a:solidFill>
                  <a:schemeClr val="tx1"/>
                </a:solidFill>
              </a:defRPr>
            </a:lvl2pPr>
          </a:lstStyle>
          <a:p>
            <a:pPr lvl="0" fontAlgn="auto"/>
            <a:r>
              <a:rPr lang="zh-CN" altLang="zh-CN" strike="noStrike" noProof="1" dirty="0"/>
              <a:t>单击此处编辑母版文本样式</a:t>
            </a:r>
            <a:endParaRPr lang="zh-CN" altLang="zh-CN" strike="noStrike" noProof="1" dirty="0"/>
          </a:p>
          <a:p>
            <a:pPr lvl="1" fontAlgn="auto"/>
            <a:r>
              <a:rPr lang="zh-CN" altLang="zh-CN" strike="noStrike" noProof="1" dirty="0"/>
              <a:t>第二级</a:t>
            </a:r>
            <a:endParaRPr lang="zh-CN" altLang="zh-CN" strike="noStrike" noProof="1" dirty="0"/>
          </a:p>
          <a:p>
            <a:pPr lvl="2" fontAlgn="auto"/>
            <a:r>
              <a:rPr lang="zh-CN" altLang="zh-CN" sz="1350" strike="noStrike" noProof="1" dirty="0"/>
              <a:t>第三级</a:t>
            </a:r>
            <a:endParaRPr lang="zh-CN" altLang="zh-CN" strike="noStrike" noProof="1" dirty="0"/>
          </a:p>
          <a:p>
            <a:pPr lvl="3" fontAlgn="auto"/>
            <a:r>
              <a:rPr lang="zh-CN" altLang="zh-CN" sz="1350" strike="noStrike" noProof="1" dirty="0"/>
              <a:t>第四级</a:t>
            </a:r>
            <a:endParaRPr lang="zh-CN" altLang="zh-CN" strike="noStrike" noProof="1" dirty="0"/>
          </a:p>
          <a:p>
            <a:pPr lvl="4" fontAlgn="auto"/>
            <a:r>
              <a:rPr lang="zh-CN" altLang="zh-CN" sz="1350" strike="noStrike" noProof="1" dirty="0"/>
              <a:t>第五级</a:t>
            </a:r>
            <a:endParaRPr lang="zh-CN" altLang="zh-CN" strike="noStrike" noProof="1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847800" y="4091348"/>
            <a:ext cx="4976100" cy="1467467"/>
          </a:xfrm>
        </p:spPr>
        <p:txBody>
          <a:bodyPr>
            <a:normAutofit/>
          </a:bodyPr>
          <a:lstStyle>
            <a:lvl1pPr algn="l">
              <a:defRPr sz="1800">
                <a:solidFill>
                  <a:schemeClr val="tx1"/>
                </a:solidFill>
              </a:defRPr>
            </a:lvl1pPr>
            <a:lvl2pPr algn="l">
              <a:defRPr sz="1500">
                <a:solidFill>
                  <a:schemeClr val="tx1"/>
                </a:solidFill>
              </a:defRPr>
            </a:lvl2pPr>
          </a:lstStyle>
          <a:p>
            <a:pPr lvl="0" fontAlgn="auto"/>
            <a:r>
              <a:rPr lang="zh-CN" altLang="zh-CN" strike="noStrike" noProof="1" dirty="0"/>
              <a:t>单击此处编辑母版文本样式</a:t>
            </a:r>
            <a:endParaRPr lang="zh-CN" altLang="zh-CN" strike="noStrike" noProof="1" dirty="0"/>
          </a:p>
          <a:p>
            <a:pPr lvl="1" fontAlgn="auto"/>
            <a:r>
              <a:rPr lang="zh-CN" altLang="zh-CN" strike="noStrike" noProof="1" dirty="0"/>
              <a:t>第二级</a:t>
            </a:r>
            <a:endParaRPr lang="zh-CN" altLang="zh-CN" strike="noStrike" noProof="1" dirty="0"/>
          </a:p>
          <a:p>
            <a:pPr lvl="2" fontAlgn="auto"/>
            <a:r>
              <a:rPr lang="zh-CN" altLang="zh-CN" sz="1350" strike="noStrike" noProof="1" dirty="0"/>
              <a:t>第三级</a:t>
            </a:r>
            <a:endParaRPr lang="zh-CN" altLang="zh-CN" strike="noStrike" noProof="1" dirty="0"/>
          </a:p>
          <a:p>
            <a:pPr lvl="3" fontAlgn="auto"/>
            <a:r>
              <a:rPr lang="zh-CN" altLang="zh-CN" sz="1350" strike="noStrike" noProof="1" dirty="0"/>
              <a:t>第四级</a:t>
            </a:r>
            <a:endParaRPr lang="zh-CN" altLang="zh-CN" strike="noStrike" noProof="1" dirty="0"/>
          </a:p>
          <a:p>
            <a:pPr lvl="4" fontAlgn="auto"/>
            <a:r>
              <a:rPr lang="zh-CN" altLang="zh-CN" sz="1350" strike="noStrike" noProof="1" dirty="0"/>
              <a:t>第五级</a:t>
            </a:r>
            <a:endParaRPr lang="zh-CN" altLang="zh-CN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95399" y="208160"/>
            <a:ext cx="5238057" cy="537767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432" y="1479351"/>
            <a:ext cx="2901255" cy="617934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618432" y="2660848"/>
            <a:ext cx="2901255" cy="2763441"/>
          </a:xfrm>
        </p:spPr>
        <p:txBody>
          <a:bodyPr/>
          <a:lstStyle/>
          <a:p>
            <a:pPr lvl="0" fontAlgn="auto"/>
            <a:r>
              <a:rPr lang="zh-CN" altLang="zh-CN" strike="noStrike" noProof="1" dirty="0"/>
              <a:t>单击此处编辑母版文本样式</a:t>
            </a:r>
            <a:endParaRPr lang="zh-CN" altLang="zh-CN" strike="noStrike" noProof="1" dirty="0"/>
          </a:p>
          <a:p>
            <a:pPr lvl="1" fontAlgn="auto"/>
            <a:r>
              <a:rPr lang="zh-CN" altLang="zh-CN" strike="noStrike" noProof="1" dirty="0"/>
              <a:t>第二级</a:t>
            </a:r>
            <a:endParaRPr lang="zh-CN" altLang="zh-CN" strike="noStrike" noProof="1" dirty="0"/>
          </a:p>
          <a:p>
            <a:pPr lvl="2" fontAlgn="auto"/>
            <a:r>
              <a:rPr lang="zh-CN" altLang="zh-CN" sz="1350" strike="noStrike" noProof="1" dirty="0"/>
              <a:t>第三级</a:t>
            </a:r>
            <a:endParaRPr lang="zh-CN" altLang="zh-CN" strike="noStrike" noProof="1" dirty="0"/>
          </a:p>
          <a:p>
            <a:pPr lvl="3" fontAlgn="auto"/>
            <a:r>
              <a:rPr lang="zh-CN" altLang="zh-CN" sz="1350" strike="noStrike" noProof="1" dirty="0"/>
              <a:t>第四级</a:t>
            </a:r>
            <a:endParaRPr lang="zh-CN" altLang="zh-CN" strike="noStrike" noProof="1" dirty="0"/>
          </a:p>
          <a:p>
            <a:pPr lvl="4" fontAlgn="auto"/>
            <a:r>
              <a:rPr lang="zh-CN" altLang="zh-CN" sz="1350" strike="noStrike" noProof="1" dirty="0"/>
              <a:t>第五级</a:t>
            </a:r>
            <a:endParaRPr lang="zh-CN" altLang="zh-CN" strike="noStrike" noProof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17913" y="1479351"/>
            <a:ext cx="2915543" cy="617934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3617913" y="2660848"/>
            <a:ext cx="2915543" cy="2763441"/>
          </a:xfrm>
        </p:spPr>
        <p:txBody>
          <a:bodyPr/>
          <a:lstStyle/>
          <a:p>
            <a:pPr lvl="0" fontAlgn="auto"/>
            <a:r>
              <a:rPr lang="zh-CN" altLang="zh-CN" strike="noStrike" noProof="1" dirty="0"/>
              <a:t>单击此处编辑母版文本样式</a:t>
            </a:r>
            <a:endParaRPr lang="zh-CN" altLang="zh-CN" strike="noStrike" noProof="1" dirty="0"/>
          </a:p>
          <a:p>
            <a:pPr lvl="1" fontAlgn="auto"/>
            <a:r>
              <a:rPr lang="zh-CN" altLang="zh-CN" strike="noStrike" noProof="1" dirty="0"/>
              <a:t>第二级</a:t>
            </a:r>
            <a:endParaRPr lang="zh-CN" altLang="zh-CN" strike="noStrike" noProof="1" dirty="0"/>
          </a:p>
          <a:p>
            <a:pPr lvl="2" fontAlgn="auto"/>
            <a:r>
              <a:rPr lang="zh-CN" altLang="zh-CN" sz="1350" strike="noStrike" noProof="1" dirty="0"/>
              <a:t>第三级</a:t>
            </a:r>
            <a:endParaRPr lang="zh-CN" altLang="zh-CN" strike="noStrike" noProof="1" dirty="0"/>
          </a:p>
          <a:p>
            <a:pPr lvl="3" fontAlgn="auto"/>
            <a:r>
              <a:rPr lang="zh-CN" altLang="zh-CN" sz="1350" strike="noStrike" noProof="1" dirty="0"/>
              <a:t>第四级</a:t>
            </a:r>
            <a:endParaRPr lang="zh-CN" altLang="zh-CN" strike="noStrike" noProof="1" dirty="0"/>
          </a:p>
          <a:p>
            <a:pPr lvl="4" fontAlgn="auto"/>
            <a:r>
              <a:rPr lang="zh-CN" altLang="zh-CN" sz="1350" strike="noStrike" noProof="1" dirty="0"/>
              <a:t>第五级</a:t>
            </a:r>
            <a:endParaRPr lang="zh-CN" altLang="zh-CN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601" y="343893"/>
            <a:ext cx="5863398" cy="52469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-14289" y="0"/>
            <a:ext cx="6872290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574" t="-20790" r="-114386" b="-1029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-14287" y="0"/>
            <a:ext cx="6872288" cy="6858000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0" y="1204200"/>
            <a:ext cx="6858000" cy="3380400"/>
          </a:xfrm>
        </p:spPr>
        <p:txBody>
          <a:bodyPr anchor="ctr" anchorCtr="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r>
              <a:rPr lang="zh-CN" altLang="en-US" strike="noStrike" noProof="1" dirty="0"/>
              <a:t>单击图标添加图片</a:t>
            </a:r>
            <a:endParaRPr lang="en-US" strike="noStrike" noProof="1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305100" y="5613750"/>
            <a:ext cx="6250500" cy="872100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66100" y="2092950"/>
            <a:ext cx="1522800" cy="1671300"/>
          </a:xfrm>
        </p:spPr>
        <p:txBody>
          <a:bodyPr lIns="0" tIns="0" rIns="0" bIns="0" anchor="ctr" anchorCtr="0"/>
          <a:lstStyle>
            <a:lvl1pPr algn="ctr">
              <a:defRPr sz="2400"/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5721350" y="1091605"/>
            <a:ext cx="665162" cy="4358879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189036" y="1091605"/>
            <a:ext cx="4462464" cy="4358879"/>
          </a:xfrm>
        </p:spPr>
        <p:txBody>
          <a:bodyPr vert="eaVert"/>
          <a:lstStyle/>
          <a:p>
            <a:pPr lvl="0" fontAlgn="auto"/>
            <a:r>
              <a:rPr lang="zh-CN" altLang="zh-CN" strike="noStrike" noProof="1" dirty="0"/>
              <a:t>单击此处编辑母版文本样式</a:t>
            </a:r>
            <a:endParaRPr lang="zh-CN" altLang="zh-CN" strike="noStrike" noProof="1" dirty="0"/>
          </a:p>
          <a:p>
            <a:pPr lvl="1" fontAlgn="auto"/>
            <a:r>
              <a:rPr lang="zh-CN" altLang="zh-CN" strike="noStrike" noProof="1" dirty="0"/>
              <a:t>第二级</a:t>
            </a:r>
            <a:endParaRPr lang="zh-CN" altLang="zh-CN" strike="noStrike" noProof="1" dirty="0"/>
          </a:p>
          <a:p>
            <a:pPr lvl="2" fontAlgn="auto"/>
            <a:r>
              <a:rPr lang="zh-CN" altLang="zh-CN" sz="1350" strike="noStrike" noProof="1" dirty="0"/>
              <a:t>第三级</a:t>
            </a:r>
            <a:endParaRPr lang="zh-CN" altLang="zh-CN" strike="noStrike" noProof="1" dirty="0"/>
          </a:p>
          <a:p>
            <a:pPr lvl="3" fontAlgn="auto"/>
            <a:r>
              <a:rPr lang="zh-CN" altLang="zh-CN" sz="1350" strike="noStrike" noProof="1" dirty="0"/>
              <a:t>第四级</a:t>
            </a:r>
            <a:endParaRPr lang="zh-CN" altLang="zh-CN" strike="noStrike" noProof="1" dirty="0"/>
          </a:p>
          <a:p>
            <a:pPr lvl="4" fontAlgn="auto"/>
            <a:r>
              <a:rPr lang="zh-CN" altLang="zh-CN" sz="1350" strike="noStrike" noProof="1" dirty="0"/>
              <a:t>第五级</a:t>
            </a:r>
            <a:endParaRPr lang="zh-CN" altLang="zh-CN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150" y="1134975"/>
            <a:ext cx="5915700" cy="4357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z="1350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3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3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6EF2F5ED-D19D-4097-92A9-D6092B3D6E68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A7AAEAA2-D029-4D23-B6D5-DE004B8B3ED2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14289" y="0"/>
            <a:ext cx="6872290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574" t="-20790" r="-114386" b="-1029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0" y="125413"/>
            <a:ext cx="6872288" cy="6858000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00" strike="noStrike" noProof="1">
              <a:solidFill>
                <a:schemeClr val="tx1"/>
              </a:solidFill>
            </a:endParaRPr>
          </a:p>
        </p:txBody>
      </p: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rot="5400000">
            <a:off x="1147763" y="4038600"/>
            <a:ext cx="0" cy="4562475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rot="5400000">
            <a:off x="1147763" y="4729163"/>
            <a:ext cx="0" cy="4562475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占位符 10"/>
          <p:cNvSpPr>
            <a:spLocks noGrp="1"/>
          </p:cNvSpPr>
          <p:nvPr>
            <p:ph type="body" sz="quarter" idx="13" hasCustomPrompt="1"/>
          </p:nvPr>
        </p:nvSpPr>
        <p:spPr>
          <a:xfrm>
            <a:off x="2436019" y="4218979"/>
            <a:ext cx="1985963" cy="3762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pPr lvl="0" fontAlgn="auto"/>
            <a:r>
              <a:rPr lang="zh-CN" altLang="en-US" strike="noStrike" noProof="1" dirty="0"/>
              <a:t>点击此处编辑标题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601" y="343893"/>
            <a:ext cx="5863398" cy="524696"/>
          </a:xfrm>
        </p:spPr>
        <p:txBody>
          <a:bodyPr>
            <a:normAutofit/>
          </a:bodyPr>
          <a:lstStyle>
            <a:lvl1pPr>
              <a:defRPr sz="27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165100" y="304800"/>
            <a:ext cx="6527800" cy="624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15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20900" y="1339650"/>
            <a:ext cx="5414850" cy="542700"/>
          </a:xfrm>
        </p:spPr>
        <p:txBody>
          <a:bodyPr anchor="ctr"/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720626" y="2594250"/>
            <a:ext cx="5414963" cy="2583900"/>
          </a:xfrm>
        </p:spPr>
        <p:txBody>
          <a:bodyPr>
            <a:normAutofit/>
          </a:bodyPr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35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z="1350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左右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2713038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15" strike="noStrike" noProof="1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8050" y="880650"/>
            <a:ext cx="2227500" cy="661500"/>
          </a:xfrm>
        </p:spPr>
        <p:txBody>
          <a:bodyPr anchor="ctr"/>
          <a:lstStyle>
            <a:lvl1pPr>
              <a:defRPr sz="202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z="2025" strike="noStrike" noProof="1" dirty="0"/>
              <a:t>单击编辑标题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330075" y="2275650"/>
            <a:ext cx="2225475" cy="3069900"/>
          </a:xfrm>
        </p:spPr>
        <p:txBody>
          <a:bodyPr>
            <a:normAutofit/>
          </a:bodyPr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35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z="1350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2869425" y="1405937"/>
            <a:ext cx="3645000" cy="3815953"/>
          </a:xfrm>
        </p:spPr>
        <p:txBody>
          <a:bodyPr>
            <a:normAutofit/>
          </a:bodyPr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35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z="1350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6858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15" strike="noStrike" noProof="1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4250" y="859500"/>
            <a:ext cx="6174225" cy="469800"/>
          </a:xfrm>
        </p:spPr>
        <p:txBody>
          <a:bodyPr anchor="ctr">
            <a:normAutofit/>
          </a:bodyPr>
          <a:lstStyle>
            <a:lvl1pPr algn="ctr"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344250" y="1763100"/>
            <a:ext cx="6173986" cy="621000"/>
          </a:xfrm>
        </p:spPr>
        <p:txBody>
          <a:bodyPr>
            <a:normAutofit/>
          </a:bodyPr>
          <a:lstStyle>
            <a:lvl1pPr algn="ctr"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44686" y="3236850"/>
            <a:ext cx="6168150" cy="2573100"/>
          </a:xfrm>
        </p:spPr>
        <p:txBody>
          <a:bodyPr/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35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z="1350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0"/>
            <a:ext cx="6858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15" strike="noStrike" noProof="1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0200" y="740250"/>
            <a:ext cx="6174225" cy="423900"/>
          </a:xfrm>
        </p:spPr>
        <p:txBody>
          <a:bodyPr anchor="ctr"/>
          <a:lstStyle>
            <a:lvl1pPr algn="ctr"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340221" y="2082600"/>
            <a:ext cx="6182325" cy="2408400"/>
          </a:xfrm>
        </p:spPr>
        <p:txBody>
          <a:bodyPr/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35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z="1350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334125" y="5306850"/>
            <a:ext cx="6188400" cy="758700"/>
          </a:xfrm>
        </p:spPr>
        <p:txBody>
          <a:bodyPr>
            <a:normAutofit/>
          </a:bodyPr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6858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15" strike="noStrike" noProof="1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025" y="292846"/>
            <a:ext cx="6208650" cy="331473"/>
          </a:xfrm>
        </p:spPr>
        <p:txBody>
          <a:bodyPr>
            <a:noAutofit/>
          </a:bodyPr>
          <a:lstStyle>
            <a:lvl1pPr>
              <a:defRPr sz="21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326025" y="2025000"/>
            <a:ext cx="3005100" cy="2170800"/>
          </a:xfrm>
        </p:spPr>
        <p:txBody>
          <a:bodyPr>
            <a:normAutofit/>
          </a:bodyPr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35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z="1350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511350" y="2025000"/>
            <a:ext cx="3019275" cy="2170800"/>
          </a:xfrm>
        </p:spPr>
        <p:txBody>
          <a:bodyPr>
            <a:normAutofit/>
          </a:bodyPr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35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z="1350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321975" y="4914450"/>
            <a:ext cx="3005100" cy="585900"/>
          </a:xfrm>
        </p:spPr>
        <p:txBody>
          <a:bodyPr>
            <a:normAutofit/>
          </a:bodyPr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3517425" y="4910850"/>
            <a:ext cx="3019275" cy="585900"/>
          </a:xfrm>
        </p:spPr>
        <p:txBody>
          <a:bodyPr>
            <a:normAutofit/>
          </a:bodyPr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1576388"/>
            <a:ext cx="6858000" cy="37052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15" strike="noStrike" noProof="1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56575" y="1637550"/>
            <a:ext cx="5143500" cy="1790100"/>
          </a:xfrm>
        </p:spPr>
        <p:txBody>
          <a:bodyPr anchor="b"/>
          <a:lstStyle>
            <a:lvl1pPr algn="ctr">
              <a:defRPr sz="337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z="3375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56357" y="4069800"/>
            <a:ext cx="51435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71488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271713" y="6402388"/>
            <a:ext cx="2314575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4843463" y="6402388"/>
            <a:ext cx="1543050" cy="273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-8711" y="1506583"/>
            <a:ext cx="9152711" cy="358137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58" t="-20790" r="-37834" b="-1029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254125" y="1506538"/>
            <a:ext cx="6611938" cy="35814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grpSp>
        <p:nvGrpSpPr>
          <p:cNvPr id="22532" name="组合 9"/>
          <p:cNvGrpSpPr/>
          <p:nvPr/>
        </p:nvGrpSpPr>
        <p:grpSpPr>
          <a:xfrm rot="5400000">
            <a:off x="4316413" y="4348163"/>
            <a:ext cx="447675" cy="447675"/>
            <a:chOff x="4994074" y="4052493"/>
            <a:chExt cx="546840" cy="546840"/>
          </a:xfrm>
        </p:grpSpPr>
        <p:sp>
          <p:nvSpPr>
            <p:cNvPr id="20" name="椭圆 19"/>
            <p:cNvSpPr/>
            <p:nvPr>
              <p:custDataLst>
                <p:tags r:id="rId5"/>
              </p:custDataLst>
            </p:nvPr>
          </p:nvSpPr>
          <p:spPr>
            <a:xfrm>
              <a:off x="4994074" y="4052493"/>
              <a:ext cx="546840" cy="546840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92500" lnSpcReduction="20000"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21" name="燕尾形 20"/>
            <p:cNvSpPr/>
            <p:nvPr>
              <p:custDataLst>
                <p:tags r:id="rId6"/>
              </p:custDataLst>
            </p:nvPr>
          </p:nvSpPr>
          <p:spPr>
            <a:xfrm>
              <a:off x="5182204" y="4180625"/>
              <a:ext cx="217129" cy="290577"/>
            </a:xfrm>
            <a:prstGeom prst="chevron">
              <a:avLst>
                <a:gd name="adj" fmla="val 5809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625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chemeClr val="tx1"/>
                </a:solidFill>
              </a:endParaRPr>
            </a:p>
          </p:txBody>
        </p:sp>
      </p:grp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1254125" y="971550"/>
            <a:ext cx="0" cy="47275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7866063" y="971550"/>
            <a:ext cx="0" cy="47275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KSO_CT1"/>
          <p:cNvSpPr>
            <a:spLocks noGrp="1"/>
          </p:cNvSpPr>
          <p:nvPr>
            <p:ph type="ctrTitle" hasCustomPrompt="1"/>
          </p:nvPr>
        </p:nvSpPr>
        <p:spPr>
          <a:xfrm>
            <a:off x="1531689" y="2413000"/>
            <a:ext cx="6044766" cy="860912"/>
          </a:xfrm>
          <a:noFill/>
        </p:spPr>
        <p:txBody>
          <a:bodyPr vert="horz" lIns="0" tIns="0" rIns="0" bIns="0" rtlCol="0" anchor="b">
            <a:normAutofit/>
          </a:bodyPr>
          <a:lstStyle>
            <a:lvl1pPr algn="ctr">
              <a:defRPr lang="en-US" sz="4000" baseline="0" dirty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 algn="ctr" fontAlgn="auto"/>
            <a:r>
              <a:rPr lang="zh-CN" altLang="en-US" strike="noStrike" noProof="1" dirty="0"/>
              <a:t>单击此处添加标题</a:t>
            </a:r>
            <a:endParaRPr lang="en-US" strike="noStrike" noProof="1" dirty="0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531689" y="3339623"/>
            <a:ext cx="6044766" cy="53336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单击此处添加您的副标题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494000" y="2001600"/>
            <a:ext cx="6267600" cy="699594"/>
          </a:xfrm>
        </p:spPr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130400" y="2883600"/>
            <a:ext cx="6634800" cy="1771200"/>
          </a:xfrm>
        </p:spPr>
        <p:txBody>
          <a:bodyPr>
            <a:normAutofit/>
          </a:bodyPr>
          <a:lstStyle>
            <a:lvl1pPr marL="356235" indent="-356235" algn="l">
              <a:spcBef>
                <a:spcPts val="0"/>
              </a:spcBef>
              <a:defRPr sz="2400">
                <a:solidFill>
                  <a:schemeClr val="tx1"/>
                </a:solidFill>
              </a:defRPr>
            </a:lvl1pPr>
            <a:lvl2pPr marL="719455" indent="-285750" algn="l" defTabSz="718820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804545" algn="l"/>
              </a:tabLst>
              <a:defRPr sz="2000">
                <a:solidFill>
                  <a:schemeClr val="tx1"/>
                </a:solidFill>
              </a:defRPr>
            </a:lvl2pPr>
          </a:lstStyle>
          <a:p>
            <a:pPr lvl="0" fontAlgn="auto"/>
            <a:r>
              <a:rPr lang="zh-CN" altLang="zh-CN" strike="noStrike" noProof="1" dirty="0"/>
              <a:t>单击此处编辑母版文本样式</a:t>
            </a:r>
            <a:endParaRPr lang="zh-CN" altLang="zh-CN" strike="noStrike" noProof="1" dirty="0"/>
          </a:p>
          <a:p>
            <a:pPr lvl="1" fontAlgn="auto"/>
            <a:r>
              <a:rPr lang="zh-CN" altLang="zh-CN" strike="noStrike" noProof="1" dirty="0"/>
              <a:t>第二级</a:t>
            </a:r>
            <a:endParaRPr lang="zh-CN" altLang="zh-CN" strike="noStrike" noProof="1" dirty="0"/>
          </a:p>
          <a:p>
            <a:pPr lvl="2" fontAlgn="auto"/>
            <a:r>
              <a:rPr lang="zh-CN" altLang="zh-CN" strike="noStrike" noProof="1" dirty="0"/>
              <a:t>第三级</a:t>
            </a:r>
            <a:endParaRPr lang="zh-CN" altLang="zh-CN" strike="noStrike" noProof="1" dirty="0"/>
          </a:p>
          <a:p>
            <a:pPr lvl="3" fontAlgn="auto"/>
            <a:r>
              <a:rPr lang="zh-CN" altLang="zh-CN" strike="noStrike" noProof="1" dirty="0"/>
              <a:t>第四级</a:t>
            </a:r>
            <a:endParaRPr lang="zh-CN" altLang="zh-CN" strike="noStrike" noProof="1" dirty="0"/>
          </a:p>
          <a:p>
            <a:pPr lvl="4" fontAlgn="auto"/>
            <a:r>
              <a:rPr lang="zh-CN" altLang="zh-CN" strike="noStrike" noProof="1" dirty="0"/>
              <a:t>第五级</a:t>
            </a:r>
            <a:endParaRPr lang="zh-CN" altLang="zh-CN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978275" y="3054350"/>
            <a:ext cx="4600575" cy="862013"/>
          </a:xfrm>
          <a:prstGeom prst="rect">
            <a:avLst/>
          </a:prstGeom>
          <a:solidFill>
            <a:srgbClr val="D49A4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18400" y="3168000"/>
            <a:ext cx="4460400" cy="651600"/>
          </a:xfrm>
        </p:spPr>
        <p:txBody>
          <a:bodyPr anchor="ctr" anchorCtr="0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80475" y="4029488"/>
            <a:ext cx="5097917" cy="969712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494000" y="462628"/>
            <a:ext cx="6267600" cy="699594"/>
          </a:xfrm>
        </p:spPr>
        <p:txBody>
          <a:bodyPr/>
          <a:lstStyle/>
          <a:p>
            <a:pPr fontAlgn="auto"/>
            <a:r>
              <a:rPr lang="zh-CN" altLang="en-US" strike="noStrike" noProof="1" dirty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130400" y="1618896"/>
            <a:ext cx="6634800" cy="1956622"/>
          </a:xfrm>
        </p:spPr>
        <p:txBody>
          <a:bodyPr>
            <a:normAutofit/>
          </a:bodyPr>
          <a:lstStyle>
            <a:lvl1pPr algn="l">
              <a:defRPr sz="2400">
                <a:solidFill>
                  <a:schemeClr val="tx1"/>
                </a:solidFill>
              </a:defRPr>
            </a:lvl1pPr>
            <a:lvl2pPr algn="l">
              <a:defRPr sz="2000">
                <a:solidFill>
                  <a:schemeClr val="tx1"/>
                </a:solidFill>
              </a:defRPr>
            </a:lvl2pPr>
          </a:lstStyle>
          <a:p>
            <a:pPr lvl="0" fontAlgn="auto"/>
            <a:r>
              <a:rPr lang="zh-CN" altLang="zh-CN" strike="noStrike" noProof="1" dirty="0"/>
              <a:t>单击此处编辑母版文本样式</a:t>
            </a:r>
            <a:endParaRPr lang="zh-CN" altLang="zh-CN" strike="noStrike" noProof="1" dirty="0"/>
          </a:p>
          <a:p>
            <a:pPr lvl="1" fontAlgn="auto"/>
            <a:r>
              <a:rPr lang="zh-CN" altLang="zh-CN" strike="noStrike" noProof="1" dirty="0"/>
              <a:t>第二级</a:t>
            </a:r>
            <a:endParaRPr lang="zh-CN" altLang="zh-CN" strike="noStrike" noProof="1" dirty="0"/>
          </a:p>
          <a:p>
            <a:pPr lvl="2" fontAlgn="auto"/>
            <a:r>
              <a:rPr lang="zh-CN" altLang="zh-CN" strike="noStrike" noProof="1" dirty="0"/>
              <a:t>第三级</a:t>
            </a:r>
            <a:endParaRPr lang="zh-CN" altLang="zh-CN" strike="noStrike" noProof="1" dirty="0"/>
          </a:p>
          <a:p>
            <a:pPr lvl="3" fontAlgn="auto"/>
            <a:r>
              <a:rPr lang="zh-CN" altLang="zh-CN" strike="noStrike" noProof="1" dirty="0"/>
              <a:t>第四级</a:t>
            </a:r>
            <a:endParaRPr lang="zh-CN" altLang="zh-CN" strike="noStrike" noProof="1" dirty="0"/>
          </a:p>
          <a:p>
            <a:pPr lvl="4" fontAlgn="auto"/>
            <a:r>
              <a:rPr lang="zh-CN" altLang="zh-CN" strike="noStrike" noProof="1" dirty="0"/>
              <a:t>第五级</a:t>
            </a:r>
            <a:endParaRPr lang="zh-CN" altLang="zh-CN" strike="noStrike" noProof="1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1130400" y="3846770"/>
            <a:ext cx="6634800" cy="1956622"/>
          </a:xfrm>
        </p:spPr>
        <p:txBody>
          <a:bodyPr>
            <a:normAutofit/>
          </a:bodyPr>
          <a:lstStyle>
            <a:lvl1pPr algn="l">
              <a:defRPr sz="2400">
                <a:solidFill>
                  <a:schemeClr val="tx1"/>
                </a:solidFill>
              </a:defRPr>
            </a:lvl1pPr>
            <a:lvl2pPr algn="l">
              <a:defRPr sz="2000">
                <a:solidFill>
                  <a:schemeClr val="tx1"/>
                </a:solidFill>
              </a:defRPr>
            </a:lvl2pPr>
          </a:lstStyle>
          <a:p>
            <a:pPr lvl="0" fontAlgn="auto"/>
            <a:r>
              <a:rPr lang="zh-CN" altLang="zh-CN" strike="noStrike" noProof="1" dirty="0"/>
              <a:t>单击此处编辑母版文本样式</a:t>
            </a:r>
            <a:endParaRPr lang="zh-CN" altLang="zh-CN" strike="noStrike" noProof="1" dirty="0"/>
          </a:p>
          <a:p>
            <a:pPr lvl="1" fontAlgn="auto"/>
            <a:r>
              <a:rPr lang="zh-CN" altLang="zh-CN" strike="noStrike" noProof="1" dirty="0"/>
              <a:t>第二级</a:t>
            </a:r>
            <a:endParaRPr lang="zh-CN" altLang="zh-CN" strike="noStrike" noProof="1" dirty="0"/>
          </a:p>
          <a:p>
            <a:pPr lvl="2" fontAlgn="auto"/>
            <a:r>
              <a:rPr lang="zh-CN" altLang="zh-CN" strike="noStrike" noProof="1" dirty="0"/>
              <a:t>第三级</a:t>
            </a:r>
            <a:endParaRPr lang="zh-CN" altLang="zh-CN" strike="noStrike" noProof="1" dirty="0"/>
          </a:p>
          <a:p>
            <a:pPr lvl="3" fontAlgn="auto"/>
            <a:r>
              <a:rPr lang="zh-CN" altLang="zh-CN" strike="noStrike" noProof="1" dirty="0"/>
              <a:t>第四级</a:t>
            </a:r>
            <a:endParaRPr lang="zh-CN" altLang="zh-CN" strike="noStrike" noProof="1" dirty="0"/>
          </a:p>
          <a:p>
            <a:pPr lvl="4" fontAlgn="auto"/>
            <a:r>
              <a:rPr lang="zh-CN" altLang="zh-CN" strike="noStrike" noProof="1" dirty="0"/>
              <a:t>第五级</a:t>
            </a:r>
            <a:endParaRPr lang="zh-CN" altLang="zh-CN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 fontAlgn="auto"/>
            <a:r>
              <a:rPr lang="zh-CN" altLang="zh-CN" strike="noStrike" noProof="1" dirty="0"/>
              <a:t>单击此处编辑母版文本样式</a:t>
            </a:r>
            <a:endParaRPr lang="zh-CN" altLang="zh-CN" strike="noStrike" noProof="1" dirty="0"/>
          </a:p>
          <a:p>
            <a:pPr lvl="1" fontAlgn="auto"/>
            <a:r>
              <a:rPr lang="zh-CN" altLang="zh-CN" strike="noStrike" noProof="1" dirty="0"/>
              <a:t>第二级</a:t>
            </a:r>
            <a:endParaRPr lang="zh-CN" altLang="zh-CN" strike="noStrike" noProof="1" dirty="0"/>
          </a:p>
          <a:p>
            <a:pPr lvl="2" fontAlgn="auto"/>
            <a:r>
              <a:rPr lang="zh-CN" altLang="zh-CN" strike="noStrike" noProof="1" dirty="0"/>
              <a:t>第三级</a:t>
            </a:r>
            <a:endParaRPr lang="zh-CN" altLang="zh-CN" strike="noStrike" noProof="1" dirty="0"/>
          </a:p>
          <a:p>
            <a:pPr lvl="3" fontAlgn="auto"/>
            <a:r>
              <a:rPr lang="zh-CN" altLang="zh-CN" strike="noStrike" noProof="1" dirty="0"/>
              <a:t>第四级</a:t>
            </a:r>
            <a:endParaRPr lang="zh-CN" altLang="zh-CN" strike="noStrike" noProof="1" dirty="0"/>
          </a:p>
          <a:p>
            <a:pPr lvl="4" fontAlgn="auto"/>
            <a:r>
              <a:rPr lang="zh-CN" altLang="zh-CN" strike="noStrike" noProof="1" dirty="0"/>
              <a:t>第五级</a:t>
            </a:r>
            <a:endParaRPr lang="zh-CN" altLang="zh-CN" strike="noStrike" noProof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 fontAlgn="auto"/>
            <a:r>
              <a:rPr lang="zh-CN" altLang="zh-CN" strike="noStrike" noProof="1" dirty="0"/>
              <a:t>单击此处编辑母版文本样式</a:t>
            </a:r>
            <a:endParaRPr lang="zh-CN" altLang="zh-CN" strike="noStrike" noProof="1" dirty="0"/>
          </a:p>
          <a:p>
            <a:pPr lvl="1" fontAlgn="auto"/>
            <a:r>
              <a:rPr lang="zh-CN" altLang="zh-CN" strike="noStrike" noProof="1" dirty="0"/>
              <a:t>第二级</a:t>
            </a:r>
            <a:endParaRPr lang="zh-CN" altLang="zh-CN" strike="noStrike" noProof="1" dirty="0"/>
          </a:p>
          <a:p>
            <a:pPr lvl="2" fontAlgn="auto"/>
            <a:r>
              <a:rPr lang="zh-CN" altLang="zh-CN" strike="noStrike" noProof="1" dirty="0"/>
              <a:t>第三级</a:t>
            </a:r>
            <a:endParaRPr lang="zh-CN" altLang="zh-CN" strike="noStrike" noProof="1" dirty="0"/>
          </a:p>
          <a:p>
            <a:pPr lvl="3" fontAlgn="auto"/>
            <a:r>
              <a:rPr lang="zh-CN" altLang="zh-CN" strike="noStrike" noProof="1" dirty="0"/>
              <a:t>第四级</a:t>
            </a:r>
            <a:endParaRPr lang="zh-CN" altLang="zh-CN" strike="noStrike" noProof="1" dirty="0"/>
          </a:p>
          <a:p>
            <a:pPr lvl="4" fontAlgn="auto"/>
            <a:r>
              <a:rPr lang="zh-CN" altLang="zh-CN" strike="noStrike" noProof="1" dirty="0"/>
              <a:t>第五级</a:t>
            </a:r>
            <a:endParaRPr lang="zh-CN" altLang="zh-CN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-19049" y="0"/>
            <a:ext cx="9163050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574" t="-20790" r="-114386" b="-1029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-19050" y="0"/>
            <a:ext cx="9163050" cy="6858000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0" y="640800"/>
            <a:ext cx="9144000" cy="4507200"/>
          </a:xfrm>
        </p:spPr>
        <p:txBody>
          <a:bodyPr anchor="ctr" anchorCtr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r>
              <a:rPr lang="zh-CN" altLang="en-US" strike="noStrike" noProof="1" dirty="0"/>
              <a:t>单击图标添加图片</a:t>
            </a:r>
            <a:endParaRPr lang="en-US" strike="noStrike" noProof="1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406800" y="5468400"/>
            <a:ext cx="8334000" cy="1162800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54800" y="1814400"/>
            <a:ext cx="2030400" cy="2228400"/>
          </a:xfrm>
        </p:spPr>
        <p:txBody>
          <a:bodyPr lIns="0" tIns="0" rIns="0" bIns="0" anchor="ctr" anchorCtr="0"/>
          <a:lstStyle>
            <a:lvl1pPr algn="ctr">
              <a:defRPr sz="3200"/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 fontAlgn="auto"/>
            <a:r>
              <a:rPr lang="zh-CN" altLang="zh-CN" strike="noStrike" noProof="1" dirty="0"/>
              <a:t>单击此处编辑母版文本样式</a:t>
            </a:r>
            <a:endParaRPr lang="zh-CN" altLang="zh-CN" strike="noStrike" noProof="1" dirty="0"/>
          </a:p>
          <a:p>
            <a:pPr lvl="1" fontAlgn="auto"/>
            <a:r>
              <a:rPr lang="zh-CN" altLang="zh-CN" strike="noStrike" noProof="1" dirty="0"/>
              <a:t>第二级</a:t>
            </a:r>
            <a:endParaRPr lang="zh-CN" altLang="zh-CN" strike="noStrike" noProof="1" dirty="0"/>
          </a:p>
          <a:p>
            <a:pPr lvl="2" fontAlgn="auto"/>
            <a:r>
              <a:rPr lang="zh-CN" altLang="zh-CN" strike="noStrike" noProof="1" dirty="0"/>
              <a:t>第三级</a:t>
            </a:r>
            <a:endParaRPr lang="zh-CN" altLang="zh-CN" strike="noStrike" noProof="1" dirty="0"/>
          </a:p>
          <a:p>
            <a:pPr lvl="3" fontAlgn="auto"/>
            <a:r>
              <a:rPr lang="zh-CN" altLang="zh-CN" strike="noStrike" noProof="1" dirty="0"/>
              <a:t>第四级</a:t>
            </a:r>
            <a:endParaRPr lang="zh-CN" altLang="zh-CN" strike="noStrike" noProof="1" dirty="0"/>
          </a:p>
          <a:p>
            <a:pPr lvl="4" fontAlgn="auto"/>
            <a:r>
              <a:rPr lang="zh-CN" altLang="zh-CN" strike="noStrike" noProof="1" dirty="0"/>
              <a:t>第五级</a:t>
            </a:r>
            <a:endParaRPr lang="zh-CN" altLang="zh-CN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19049" y="0"/>
            <a:ext cx="9163050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574" t="-20790" r="-114386" b="-1029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0" y="125413"/>
            <a:ext cx="9163050" cy="6858000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chemeClr val="tx1"/>
              </a:solidFill>
            </a:endParaRPr>
          </a:p>
        </p:txBody>
      </p: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rot="5400000">
            <a:off x="4572000" y="996950"/>
            <a:ext cx="0" cy="608330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rot="5400000">
            <a:off x="4572000" y="1687513"/>
            <a:ext cx="0" cy="608330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占位符 10"/>
          <p:cNvSpPr>
            <a:spLocks noGrp="1"/>
          </p:cNvSpPr>
          <p:nvPr>
            <p:ph type="body" sz="quarter" idx="13" hasCustomPrompt="1"/>
          </p:nvPr>
        </p:nvSpPr>
        <p:spPr>
          <a:xfrm>
            <a:off x="3248025" y="4156273"/>
            <a:ext cx="2647950" cy="5016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pPr lvl="0" fontAlgn="auto"/>
            <a:r>
              <a:rPr lang="zh-CN" altLang="en-US" strike="noStrike" noProof="1" dirty="0"/>
              <a:t>点击此处编辑标题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19075" y="304800"/>
            <a:ext cx="8705850" cy="624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61200" y="1249200"/>
            <a:ext cx="7219800" cy="723600"/>
          </a:xfrm>
        </p:spPr>
        <p:txBody>
          <a:bodyPr anchor="ctr"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960835" y="2163600"/>
            <a:ext cx="7219950" cy="3445200"/>
          </a:xfrm>
        </p:spPr>
        <p:txBody>
          <a:bodyPr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2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左右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617913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7400" y="770400"/>
            <a:ext cx="2970000" cy="882000"/>
          </a:xfrm>
        </p:spPr>
        <p:txBody>
          <a:bodyPr anchor="ctr"/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40100" y="1764000"/>
            <a:ext cx="2967300" cy="4093200"/>
          </a:xfrm>
        </p:spPr>
        <p:txBody>
          <a:bodyPr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2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825900" y="769945"/>
            <a:ext cx="4860000" cy="5087937"/>
          </a:xfrm>
        </p:spPr>
        <p:txBody>
          <a:bodyPr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2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000" y="781200"/>
            <a:ext cx="8232300" cy="626400"/>
          </a:xfrm>
        </p:spPr>
        <p:txBody>
          <a:bodyPr anchor="ctr">
            <a:normAutofit/>
          </a:bodyPr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59000" y="1659600"/>
            <a:ext cx="8231981" cy="828000"/>
          </a:xfrm>
        </p:spPr>
        <p:txBody>
          <a:bodyPr>
            <a:normAutofit/>
          </a:bodyPr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59581" y="2808000"/>
            <a:ext cx="8224200" cy="3430800"/>
          </a:xfrm>
        </p:spPr>
        <p:txBody>
          <a:bodyPr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2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0"/>
            <a:ext cx="9144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3600" y="669600"/>
            <a:ext cx="8232300" cy="565200"/>
          </a:xfrm>
        </p:spPr>
        <p:txBody>
          <a:bodyPr anchor="ctr"/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3628" y="1681200"/>
            <a:ext cx="8243100" cy="3211200"/>
          </a:xfrm>
        </p:spPr>
        <p:txBody>
          <a:bodyPr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2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445500" y="5180400"/>
            <a:ext cx="8251200" cy="1011600"/>
          </a:xfrm>
        </p:spPr>
        <p:txBody>
          <a:bodyPr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700" y="237600"/>
            <a:ext cx="8278200" cy="441964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34700" y="1663200"/>
            <a:ext cx="4006800" cy="2894400"/>
          </a:xfrm>
        </p:spPr>
        <p:txBody>
          <a:bodyPr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2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681800" y="1663200"/>
            <a:ext cx="4025700" cy="2894400"/>
          </a:xfrm>
        </p:spPr>
        <p:txBody>
          <a:bodyPr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2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429300" y="4816800"/>
            <a:ext cx="4006800" cy="781200"/>
          </a:xfrm>
        </p:spPr>
        <p:txBody>
          <a:bodyPr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689900" y="4813200"/>
            <a:ext cx="4025700" cy="781200"/>
          </a:xfrm>
        </p:spPr>
        <p:txBody>
          <a:bodyPr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958850"/>
            <a:ext cx="9144000" cy="49403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42100" y="1339200"/>
            <a:ext cx="6858000" cy="2386800"/>
          </a:xfrm>
        </p:spPr>
        <p:txBody>
          <a:bodyPr anchor="b"/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41810" y="3862800"/>
            <a:ext cx="6858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1" Type="http://schemas.openxmlformats.org/officeDocument/2006/relationships/theme" Target="../theme/theme2.xml"/><Relationship Id="rId30" Type="http://schemas.openxmlformats.org/officeDocument/2006/relationships/tags" Target="../tags/tag84.xml"/><Relationship Id="rId3" Type="http://schemas.openxmlformats.org/officeDocument/2006/relationships/slideLayout" Target="../slideLayouts/slideLayout14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image" Target="../media/image1.jpeg"/><Relationship Id="rId20" Type="http://schemas.openxmlformats.org/officeDocument/2006/relationships/tags" Target="../tags/tag75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74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1" Type="http://schemas.openxmlformats.org/officeDocument/2006/relationships/theme" Target="../theme/theme3.xml"/><Relationship Id="rId30" Type="http://schemas.openxmlformats.org/officeDocument/2006/relationships/tags" Target="../tags/tag150.xml"/><Relationship Id="rId3" Type="http://schemas.openxmlformats.org/officeDocument/2006/relationships/slideLayout" Target="../slideLayouts/slideLayout32.xml"/><Relationship Id="rId29" Type="http://schemas.openxmlformats.org/officeDocument/2006/relationships/tags" Target="../tags/tag149.xml"/><Relationship Id="rId28" Type="http://schemas.openxmlformats.org/officeDocument/2006/relationships/tags" Target="../tags/tag148.xml"/><Relationship Id="rId27" Type="http://schemas.openxmlformats.org/officeDocument/2006/relationships/tags" Target="../tags/tag147.xml"/><Relationship Id="rId26" Type="http://schemas.openxmlformats.org/officeDocument/2006/relationships/tags" Target="../tags/tag146.xml"/><Relationship Id="rId25" Type="http://schemas.openxmlformats.org/officeDocument/2006/relationships/tags" Target="../tags/tag145.xml"/><Relationship Id="rId24" Type="http://schemas.openxmlformats.org/officeDocument/2006/relationships/tags" Target="../tags/tag144.xml"/><Relationship Id="rId23" Type="http://schemas.openxmlformats.org/officeDocument/2006/relationships/tags" Target="../tags/tag143.xml"/><Relationship Id="rId22" Type="http://schemas.openxmlformats.org/officeDocument/2006/relationships/tags" Target="../tags/tag142.xml"/><Relationship Id="rId21" Type="http://schemas.openxmlformats.org/officeDocument/2006/relationships/image" Target="../media/image1.jpeg"/><Relationship Id="rId20" Type="http://schemas.openxmlformats.org/officeDocument/2006/relationships/tags" Target="../tags/tag141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140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>
            <p:custDataLst>
              <p:tags r:id="rId19"/>
            </p:custDataLst>
          </p:nvPr>
        </p:nvSpPr>
        <p:spPr>
          <a:xfrm>
            <a:off x="0" y="857250"/>
            <a:ext cx="6858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00" strike="noStrike" noProof="1">
              <a:solidFill>
                <a:schemeClr val="lt1"/>
              </a:solidFill>
            </a:endParaRPr>
          </a:p>
        </p:txBody>
      </p:sp>
      <p:sp>
        <p:nvSpPr>
          <p:cNvPr id="17" name="矩形 16"/>
          <p:cNvSpPr/>
          <p:nvPr>
            <p:custDataLst>
              <p:tags r:id="rId20"/>
            </p:custDataLst>
          </p:nvPr>
        </p:nvSpPr>
        <p:spPr>
          <a:xfrm>
            <a:off x="-6532" y="1987188"/>
            <a:ext cx="6864532" cy="2686031"/>
          </a:xfrm>
          <a:prstGeom prst="rect">
            <a:avLst/>
          </a:prstGeom>
          <a:blipFill dpi="0"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58" t="-20790" r="-37834" b="-1029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00" strike="noStrike" noProof="1">
              <a:solidFill>
                <a:schemeClr val="lt1"/>
              </a:solidFill>
            </a:endParaRPr>
          </a:p>
        </p:txBody>
      </p:sp>
      <p:sp>
        <p:nvSpPr>
          <p:cNvPr id="20" name="矩形 19"/>
          <p:cNvSpPr/>
          <p:nvPr>
            <p:custDataLst>
              <p:tags r:id="rId22"/>
            </p:custDataLst>
          </p:nvPr>
        </p:nvSpPr>
        <p:spPr>
          <a:xfrm>
            <a:off x="387350" y="1987550"/>
            <a:ext cx="6048375" cy="2686050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00" strike="noStrike" noProof="1">
              <a:solidFill>
                <a:schemeClr val="lt1"/>
              </a:solidFill>
            </a:endParaRPr>
          </a:p>
        </p:txBody>
      </p:sp>
      <p:cxnSp>
        <p:nvCxnSpPr>
          <p:cNvPr id="21" name="直接连接符 20"/>
          <p:cNvCxnSpPr/>
          <p:nvPr>
            <p:custDataLst>
              <p:tags r:id="rId23"/>
            </p:custDataLst>
          </p:nvPr>
        </p:nvCxnSpPr>
        <p:spPr>
          <a:xfrm>
            <a:off x="387350" y="1171575"/>
            <a:ext cx="0" cy="45243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24"/>
            </p:custDataLst>
          </p:nvPr>
        </p:nvCxnSpPr>
        <p:spPr>
          <a:xfrm>
            <a:off x="6442075" y="1171575"/>
            <a:ext cx="0" cy="45243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5" name="KSO_BT1"/>
          <p:cNvSpPr>
            <a:spLocks noGrp="1"/>
          </p:cNvSpPr>
          <p:nvPr>
            <p:ph type="title"/>
            <p:custDataLst>
              <p:tags r:id="rId25"/>
            </p:custDataLst>
          </p:nvPr>
        </p:nvSpPr>
        <p:spPr>
          <a:xfrm>
            <a:off x="484188" y="1049338"/>
            <a:ext cx="5862637" cy="525462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  <p:custDataLst>
              <p:tags r:id="rId26"/>
            </p:custDataLst>
          </p:nvPr>
        </p:nvSpPr>
        <p:spPr>
          <a:xfrm>
            <a:off x="482600" y="1682750"/>
            <a:ext cx="5857875" cy="3894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zh-CN" strike="noStrike" noProof="1" dirty="0"/>
              <a:t>单击此处编辑母版文本样式</a:t>
            </a:r>
            <a:endParaRPr lang="zh-CN" altLang="zh-CN" strike="noStrike" noProof="1" dirty="0"/>
          </a:p>
          <a:p>
            <a:pPr lvl="1" fontAlgn="auto"/>
            <a:r>
              <a:rPr lang="zh-CN" altLang="zh-CN" strike="noStrike" noProof="1" dirty="0"/>
              <a:t>第二级</a:t>
            </a:r>
            <a:endParaRPr lang="zh-CN" altLang="zh-CN" strike="noStrike" noProof="1" dirty="0"/>
          </a:p>
          <a:p>
            <a:pPr lvl="2" fontAlgn="auto"/>
            <a:r>
              <a:rPr lang="zh-CN" altLang="zh-CN" sz="1350" strike="noStrike" noProof="1" dirty="0"/>
              <a:t>第三级</a:t>
            </a:r>
            <a:endParaRPr lang="zh-CN" altLang="zh-CN" strike="noStrike" noProof="1" dirty="0"/>
          </a:p>
          <a:p>
            <a:pPr lvl="3" fontAlgn="auto"/>
            <a:r>
              <a:rPr lang="zh-CN" altLang="zh-CN" sz="1350" strike="noStrike" noProof="1" dirty="0"/>
              <a:t>第四级</a:t>
            </a:r>
            <a:endParaRPr lang="zh-CN" altLang="zh-CN" strike="noStrike" noProof="1" dirty="0"/>
          </a:p>
          <a:p>
            <a:pPr lvl="4" fontAlgn="auto"/>
            <a:r>
              <a:rPr lang="zh-CN" altLang="zh-CN" sz="1350" strike="noStrike" noProof="1" dirty="0"/>
              <a:t>第五级</a:t>
            </a:r>
            <a:endParaRPr lang="zh-CN" altLang="zh-CN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7"/>
            </p:custDataLst>
          </p:nvPr>
        </p:nvSpPr>
        <p:spPr>
          <a:xfrm>
            <a:off x="471488" y="5624513"/>
            <a:ext cx="15430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8"/>
            </p:custDataLst>
          </p:nvPr>
        </p:nvSpPr>
        <p:spPr>
          <a:xfrm>
            <a:off x="2271713" y="5624513"/>
            <a:ext cx="2314575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9"/>
            </p:custDataLst>
          </p:nvPr>
        </p:nvSpPr>
        <p:spPr>
          <a:xfrm>
            <a:off x="4843463" y="5624513"/>
            <a:ext cx="15430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30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  <a:cs typeface="+mj-cs"/>
        </a:defRPr>
      </a:lvl1pPr>
    </p:titleStyle>
    <p:bodyStyle>
      <a:lvl1pPr marL="267970" indent="-267970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1">
            <a:lumMod val="50000"/>
          </a:schemeClr>
        </a:buClr>
        <a:buSzPct val="60000"/>
        <a:buFont typeface="Wingdings" panose="05000000000000000000" pitchFamily="2" charset="2"/>
        <a:buChar char="u"/>
        <a:defRPr sz="1800" kern="1200" baseline="0">
          <a:solidFill>
            <a:schemeClr val="tx1"/>
          </a:solidFill>
          <a:latin typeface="Arial" panose="020B0604020202020204" pitchFamily="34" charset="0"/>
          <a:ea typeface="黑体" panose="02010609060101010101" charset="-122"/>
          <a:cs typeface="+mn-cs"/>
        </a:defRPr>
      </a:lvl1pPr>
      <a:lvl2pPr marL="539750" indent="-257175" algn="just" defTabSz="685800" rtl="0" eaLnBrk="1" latinLnBrk="0" hangingPunct="1">
        <a:spcBef>
          <a:spcPts val="0"/>
        </a:spcBef>
        <a:spcAft>
          <a:spcPts val="0"/>
        </a:spcAft>
        <a:buClr>
          <a:schemeClr val="tx1"/>
        </a:buClr>
        <a:buFont typeface="Arial" panose="020B0604020202020204" pitchFamily="34" charset="0"/>
        <a:buChar char="•"/>
        <a:defRPr sz="1500" kern="1200" baseline="0">
          <a:solidFill>
            <a:schemeClr val="tx1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>
            <p:custDataLst>
              <p:tags r:id="rId19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7" name="矩形 16"/>
          <p:cNvSpPr/>
          <p:nvPr>
            <p:custDataLst>
              <p:tags r:id="rId20"/>
            </p:custDataLst>
          </p:nvPr>
        </p:nvSpPr>
        <p:spPr>
          <a:xfrm>
            <a:off x="-8711" y="1506583"/>
            <a:ext cx="9152711" cy="3581374"/>
          </a:xfrm>
          <a:prstGeom prst="rect">
            <a:avLst/>
          </a:prstGeom>
          <a:blipFill dpi="0"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58" t="-20790" r="-37834" b="-1029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0" name="矩形 19"/>
          <p:cNvSpPr/>
          <p:nvPr>
            <p:custDataLst>
              <p:tags r:id="rId22"/>
            </p:custDataLst>
          </p:nvPr>
        </p:nvSpPr>
        <p:spPr>
          <a:xfrm>
            <a:off x="517525" y="1506538"/>
            <a:ext cx="8064500" cy="3581400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cxnSp>
        <p:nvCxnSpPr>
          <p:cNvPr id="21" name="直接连接符 20"/>
          <p:cNvCxnSpPr/>
          <p:nvPr>
            <p:custDataLst>
              <p:tags r:id="rId23"/>
            </p:custDataLst>
          </p:nvPr>
        </p:nvCxnSpPr>
        <p:spPr>
          <a:xfrm>
            <a:off x="517525" y="419100"/>
            <a:ext cx="0" cy="60325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24"/>
            </p:custDataLst>
          </p:nvPr>
        </p:nvCxnSpPr>
        <p:spPr>
          <a:xfrm>
            <a:off x="8589963" y="419100"/>
            <a:ext cx="0" cy="60325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9" name="KSO_BT1"/>
          <p:cNvSpPr>
            <a:spLocks noGrp="1"/>
          </p:cNvSpPr>
          <p:nvPr>
            <p:ph type="title"/>
            <p:custDataLst>
              <p:tags r:id="rId25"/>
            </p:custDataLst>
          </p:nvPr>
        </p:nvSpPr>
        <p:spPr>
          <a:xfrm>
            <a:off x="644525" y="257175"/>
            <a:ext cx="7818438" cy="6985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3080" name="KSO_BC1"/>
          <p:cNvSpPr>
            <a:spLocks noGrp="1"/>
          </p:cNvSpPr>
          <p:nvPr>
            <p:ph type="body"/>
            <p:custDataLst>
              <p:tags r:id="rId26"/>
            </p:custDataLst>
          </p:nvPr>
        </p:nvSpPr>
        <p:spPr>
          <a:xfrm>
            <a:off x="644525" y="1100138"/>
            <a:ext cx="7810500" cy="51943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7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20CF2FFB-81C1-4540-948A-2CC54F6B9E6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8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9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3D1D7522-3FA2-422D-AE2B-41BCDD35069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3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>
            <a:lumMod val="50000"/>
          </a:schemeClr>
        </a:buClr>
        <a:buSzPct val="60000"/>
        <a:buFont typeface="Wingdings" panose="05000000000000000000" pitchFamily="2" charset="2"/>
        <a:buChar char="u"/>
        <a:defRPr sz="2400" kern="1200" baseline="0">
          <a:solidFill>
            <a:schemeClr val="tx1"/>
          </a:solidFill>
          <a:latin typeface="Arial" panose="020B0604020202020204" pitchFamily="34" charset="0"/>
          <a:ea typeface="黑体" panose="02010609060101010101" charset="-122"/>
          <a:cs typeface="+mn-cs"/>
        </a:defRPr>
      </a:lvl1pPr>
      <a:lvl2pPr marL="719455" indent="-342900" algn="just" defTabSz="914400" rtl="0" eaLnBrk="1" latinLnBrk="0" hangingPunct="1">
        <a:spcBef>
          <a:spcPts val="0"/>
        </a:spcBef>
        <a:spcAft>
          <a:spcPts val="0"/>
        </a:spcAft>
        <a:buClr>
          <a:schemeClr val="tx1"/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7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7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5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65.xml"/><Relationship Id="rId1" Type="http://schemas.openxmlformats.org/officeDocument/2006/relationships/tags" Target="../tags/tag15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6.xml"/><Relationship Id="rId4" Type="http://schemas.openxmlformats.org/officeDocument/2006/relationships/tags" Target="../tags/tag171.xml"/><Relationship Id="rId3" Type="http://schemas.openxmlformats.org/officeDocument/2006/relationships/image" Target="../media/image4.jpeg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7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7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7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7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占位符 1"/>
          <p:cNvSpPr>
            <a:spLocks noGrp="1"/>
          </p:cNvSpPr>
          <p:nvPr>
            <p:ph type="body" sz="quarter"/>
            <p:custDataLst>
              <p:tags r:id="rId1"/>
            </p:custDataLst>
          </p:nvPr>
        </p:nvSpPr>
        <p:spPr>
          <a:xfrm flipV="1">
            <a:off x="2275205" y="5045075"/>
            <a:ext cx="3398520" cy="275590"/>
          </a:xfrm>
          <a:noFill/>
          <a:ln>
            <a:noFill/>
          </a:ln>
        </p:spPr>
        <p:txBody>
          <a:bodyPr anchor="t" anchorCtr="0"/>
          <a:lstStyle>
            <a:lvl1pPr lvl="0">
              <a:buClr>
                <a:srgbClr val="744E1C"/>
              </a:buClr>
              <a:buSzPct val="60000"/>
              <a:buFont typeface="Wingdings" panose="05000000000000000000" pitchFamily="2" charset="2"/>
              <a:defRPr sz="2400"/>
            </a:lvl1pPr>
            <a:lvl2pPr lvl="1">
              <a:buClr>
                <a:schemeClr val="tx1"/>
              </a:buClr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0" lvl="0" indent="0" defTabSz="685800">
              <a:buClr>
                <a:srgbClr val="744E1C"/>
              </a:buClr>
              <a:buNone/>
            </a:pPr>
            <a:endParaRPr lang="zh-CN" altLang="en-US" sz="1100">
              <a:solidFill>
                <a:srgbClr val="262626"/>
              </a:solidFill>
            </a:endParaRPr>
          </a:p>
          <a:p>
            <a:pPr marL="0" lvl="0" indent="0" defTabSz="685800">
              <a:buClr>
                <a:srgbClr val="744E1C"/>
              </a:buClr>
              <a:buNone/>
            </a:pPr>
            <a:endParaRPr lang="zh-CN" altLang="en-US" sz="1100">
              <a:solidFill>
                <a:srgbClr val="262626"/>
              </a:solidFill>
            </a:endParaRPr>
          </a:p>
          <a:p>
            <a:pPr marL="0" lvl="0" indent="0" defTabSz="685800">
              <a:buClr>
                <a:srgbClr val="744E1C"/>
              </a:buClr>
              <a:buNone/>
            </a:pPr>
            <a:endParaRPr lang="zh-CN" altLang="en-US" sz="1100">
              <a:solidFill>
                <a:srgbClr val="262626"/>
              </a:solidFill>
            </a:endParaRPr>
          </a:p>
        </p:txBody>
      </p:sp>
      <p:sp>
        <p:nvSpPr>
          <p:cNvPr id="35842" name="标题 3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49350" y="2520950"/>
            <a:ext cx="4532313" cy="646113"/>
          </a:xfrm>
          <a:ln/>
        </p:spPr>
        <p:txBody>
          <a:bodyPr lIns="0" tIns="0" rIns="0" bIns="0" anchor="b" anchorCtr="0"/>
          <a:p>
            <a:pPr marL="0" indent="0" defTabSz="685800"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kern="1200" baseline="0" dirty="0">
                <a:solidFill>
                  <a:srgbClr val="744E1C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rPr>
              <a:t>十三 南吕·一枝花</a:t>
            </a:r>
            <a:endParaRPr lang="zh-CN" altLang="en-US" kern="1200" baseline="0" dirty="0">
              <a:solidFill>
                <a:srgbClr val="744E1C"/>
              </a:solidFill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35843" name="副标题 4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49350" y="3406775"/>
            <a:ext cx="4532313" cy="400050"/>
          </a:xfrm>
          <a:ln>
            <a:noFill/>
          </a:ln>
        </p:spPr>
        <p:txBody>
          <a:bodyPr lIns="91440" tIns="45720" rIns="91440" bIns="45720" anchor="t" anchorCtr="0"/>
          <a:p>
            <a:pPr defTabSz="685800">
              <a:buClr>
                <a:srgbClr val="744E1C"/>
              </a:buClr>
              <a:buSzPct val="60000"/>
            </a:pPr>
            <a:r>
              <a:rPr lang="zh-CN" altLang="en-US" sz="1100" kern="1200" baseline="0">
                <a:solidFill>
                  <a:srgbClr val="7F7F7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</a:rPr>
              <a:t>杭州景</a:t>
            </a:r>
            <a:endParaRPr lang="zh-CN" altLang="en-US" sz="1100" kern="1200" baseline="0">
              <a:solidFill>
                <a:srgbClr val="7F7F7F"/>
              </a:solidFill>
              <a:latin typeface="Arial" panose="020B0604020202020204" pitchFamily="34" charset="0"/>
              <a:ea typeface="黑体" panose="02010609060101010101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9115" y="44450"/>
            <a:ext cx="1960880" cy="6508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2800" noProof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思考练习题</a:t>
            </a:r>
            <a:endParaRPr lang="zh-CN" altLang="en-US" sz="2800" noProof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692150"/>
            <a:ext cx="7851775" cy="6521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杭州是中国的旅游胜地，素有</a:t>
            </a: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“</a:t>
            </a: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人间天堂</a:t>
            </a: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”</a:t>
            </a: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的美誉。试分析这支套曲写出了杭州的哪些特点，表达了作者怎样的感情。</a:t>
            </a:r>
            <a:endParaRPr lang="zh-CN" altLang="en-US" sz="1400" noProof="1" dirty="0" smtClean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答案：“梁州第七”与“尾”二曲抓住杭州印象两个方面进行铺叙，一是山奇水秀，所到之处皆堪游赏；二是繁华富庶，人烟稠密，热闹非凡。</a:t>
            </a: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表达关汉卿对南方山水美景和城市兴盛的惊喜和赞叹。更表现了他对祖国山河的热爱。</a:t>
            </a:r>
            <a:endParaRPr lang="zh-CN" altLang="en-US" sz="1400" noProof="1" dirty="0" smtClean="0"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endParaRPr lang="zh-CN" altLang="en-US" sz="1400" noProof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2.</a:t>
            </a: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这是一支套曲，是一种特殊的诗歌。谈谈你对这种诗歌的感受。</a:t>
            </a:r>
            <a:endParaRPr lang="zh-CN" altLang="en-US" sz="1400" noProof="1" dirty="0" smtClean="0"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答案：套曲赞美了“东南第一州”的民物康阜及湖山之胜。“一枝花”写出了作者对古城杭州的感受。全曲语言通俗生动，描写、议论并重，写景抒情结合巧妙，将作者内心的激情表达地淋漓尽致。</a:t>
            </a:r>
            <a:endParaRPr lang="zh-CN" altLang="en-US" sz="1400" noProof="1" dirty="0" smtClean="0"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endParaRPr lang="zh-CN" altLang="en-US" sz="1400" noProof="1" dirty="0" smtClean="0"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3.</a:t>
            </a: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熟读这支套曲，将其改写成现代散文。</a:t>
            </a:r>
            <a:endParaRPr lang="zh-CN" altLang="en-US" sz="1400" noProof="1" dirty="0" smtClean="0"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答案</a:t>
            </a: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:看遍天下的锦绣河山，享尽全国的大好风光。刚刚归附元朝的杭州，曾经是南宋朝廷的温柔乡。绿水秀丽，青山奇峋，国家各处都值得我好好游历。此处真的太富贵：全城里精致的刺绣帷幕，上乘的飘逸风帘随处可见，喧嚣热闹，人声嘈杂成繁华一片。</a:t>
            </a: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百十里四通八达的街道整整齐齐，数不胜数的亭台楼阁参差错落，没有半块被闲置的土地。松涛里的轩室、竹林间的悠径，培育草药的园圃、充满花香的小路，种植茶叶的园子、稻田里交错的阡陌，竹海掩映后的山坞，梅云笼罩下的潺潺溪流。行至一处就能随口吟咏一句好诗，走上一步就能看见一扇华美的屏风。杭州以西那美丽的盐场就似一带贵重的琼瑶，吴山色彩万千宛若油碧的翡翠层层叠叠。哎呀呀，看看钱塘江象是万顷的玻璃闪闪发光。还有清澈的溪泉翠绿的江水，华丽的游船在其上自由自在地悠闲来往。浙江亭紧紧挨着江流，正对着那险峻山岭、高耸峰峦上的棱峋怪石，足以欣羡、足能使我写下文章来记录。家家户户都隐约映衬着蜿蜒的流水，在绵延的翠绿山脉上楼阁突出显现，远远地看着西湖边暮色下的山势起伏。看了这山峦，望了那峰巅，即使我有画笔，也不知道该画哪一边。</a:t>
            </a:r>
            <a:endParaRPr lang="zh-CN" altLang="en-US" sz="1400" noProof="1" dirty="0" smtClean="0"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endParaRPr lang="zh-CN" altLang="en-US" sz="1400" noProof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1"/>
          <p:cNvSpPr txBox="1"/>
          <p:nvPr/>
        </p:nvSpPr>
        <p:spPr>
          <a:xfrm>
            <a:off x="2195513" y="1917700"/>
            <a:ext cx="4878387" cy="16906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8000" dirty="0">
                <a:latin typeface="Arial" panose="020B0604020202020204" pitchFamily="34" charset="0"/>
                <a:ea typeface="微软雅黑" panose="020B0503020204020204" charset="-122"/>
              </a:rPr>
              <a:t>谢谢观赏</a:t>
            </a:r>
            <a:endParaRPr lang="zh-CN" altLang="en-US" sz="80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"/>
          <p:cNvSpPr txBox="1"/>
          <p:nvPr/>
        </p:nvSpPr>
        <p:spPr>
          <a:xfrm>
            <a:off x="3059113" y="476250"/>
            <a:ext cx="2306637" cy="1171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5400" dirty="0">
                <a:latin typeface="Arial" panose="020B0604020202020204" pitchFamily="34" charset="0"/>
                <a:ea typeface="微软雅黑" panose="020B0503020204020204" charset="-122"/>
              </a:rPr>
              <a:t>生字词</a:t>
            </a:r>
            <a:endParaRPr lang="zh-CN" altLang="en-US" sz="54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6866" name="文本框 2"/>
          <p:cNvSpPr txBox="1"/>
          <p:nvPr/>
        </p:nvSpPr>
        <p:spPr>
          <a:xfrm>
            <a:off x="827088" y="1700213"/>
            <a:ext cx="6561137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dirty="0">
                <a:latin typeface="Arial" panose="020B0604020202020204" pitchFamily="34" charset="0"/>
                <a:ea typeface="微软雅黑" panose="020B0503020204020204" charset="-122"/>
              </a:rPr>
              <a:t>1.    </a:t>
            </a:r>
            <a:r>
              <a:rPr lang="zh-CN" altLang="en-US" sz="3200" dirty="0">
                <a:latin typeface="Arial" panose="020B0604020202020204" pitchFamily="34" charset="0"/>
                <a:ea typeface="微软雅黑" panose="020B0503020204020204" charset="-122"/>
              </a:rPr>
              <a:t>忒[ tè ]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charset="-122"/>
              </a:rPr>
              <a:t>            2.   </a:t>
            </a:r>
            <a:r>
              <a:rPr lang="zh-CN" altLang="en-US" sz="3200" dirty="0">
                <a:latin typeface="Arial" panose="020B0604020202020204" pitchFamily="34" charset="0"/>
                <a:ea typeface="微软雅黑" panose="020B0503020204020204" charset="-122"/>
              </a:rPr>
              <a:t>地[ dì ]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charset="-122"/>
              </a:rPr>
              <a:t>          3.    </a:t>
            </a:r>
            <a:r>
              <a:rPr lang="zh-CN" altLang="en-US" sz="3200" dirty="0">
                <a:latin typeface="Arial" panose="020B0604020202020204" pitchFamily="34" charset="0"/>
                <a:ea typeface="微软雅黑" panose="020B0503020204020204" charset="-122"/>
              </a:rPr>
              <a:t>衢[qú]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charset="-122"/>
              </a:rPr>
              <a:t>             4.   </a:t>
            </a:r>
            <a:r>
              <a:rPr lang="zh-CN" altLang="en-US" sz="3200" dirty="0">
                <a:latin typeface="Arial" panose="020B0604020202020204" pitchFamily="34" charset="0"/>
                <a:ea typeface="微软雅黑" panose="020B0503020204020204" charset="-122"/>
                <a:sym typeface="黑体" panose="02010609060101010101" charset="-122"/>
              </a:rPr>
              <a:t>帏 [wéi]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charset="-122"/>
                <a:sym typeface="黑体" panose="02010609060101010101" charset="-122"/>
              </a:rPr>
              <a:t> </a:t>
            </a:r>
            <a:endParaRPr lang="en-US" altLang="zh-CN" sz="3200" dirty="0">
              <a:latin typeface="Arial" panose="020B0604020202020204" pitchFamily="34" charset="0"/>
              <a:ea typeface="微软雅黑" panose="020B0503020204020204" charset="-122"/>
              <a:sym typeface="黑体" panose="02010609060101010101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dirty="0">
                <a:latin typeface="Arial" panose="020B0604020202020204" pitchFamily="34" charset="0"/>
                <a:ea typeface="微软雅黑" panose="020B0503020204020204" charset="-122"/>
              </a:rPr>
              <a:t>5.    </a:t>
            </a:r>
            <a:r>
              <a:rPr lang="zh-CN" altLang="en-US" sz="3200" dirty="0">
                <a:latin typeface="Arial" panose="020B0604020202020204" pitchFamily="34" charset="0"/>
                <a:ea typeface="微软雅黑" panose="020B0503020204020204" charset="-122"/>
              </a:rPr>
              <a:t>琼[qióng]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charset="-122"/>
              </a:rPr>
              <a:t>        6.   </a:t>
            </a:r>
            <a:r>
              <a:rPr lang="zh-CN" altLang="en-US" sz="3200" dirty="0">
                <a:latin typeface="Arial" panose="020B0604020202020204" pitchFamily="34" charset="0"/>
                <a:ea typeface="微软雅黑" panose="020B0503020204020204" charset="-122"/>
              </a:rPr>
              <a:t>兀[wù]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charset="-122"/>
              </a:rPr>
              <a:t>           7.    </a:t>
            </a:r>
            <a:r>
              <a:rPr lang="zh-CN" altLang="en-US" sz="3200" dirty="0">
                <a:latin typeface="Arial" panose="020B0604020202020204" pitchFamily="34" charset="0"/>
                <a:ea typeface="微软雅黑" panose="020B0503020204020204" charset="-122"/>
              </a:rPr>
              <a:t>顷</a:t>
            </a:r>
            <a:r>
              <a:rPr lang="zh-CN" altLang="en-US" sz="3200" dirty="0">
                <a:latin typeface="Arial" panose="020B0604020202020204" pitchFamily="34" charset="0"/>
                <a:ea typeface="微软雅黑" panose="020B0503020204020204" charset="-122"/>
                <a:sym typeface="黑体" panose="02010609060101010101" charset="-122"/>
              </a:rPr>
              <a:t>[</a:t>
            </a:r>
            <a:r>
              <a:rPr lang="zh-CN" altLang="en-US" sz="3200" dirty="0">
                <a:latin typeface="Arial" panose="020B0604020202020204" pitchFamily="34" charset="0"/>
                <a:ea typeface="微软雅黑" panose="020B0503020204020204" charset="-122"/>
              </a:rPr>
              <a:t>qǐng</a:t>
            </a:r>
            <a:r>
              <a:rPr lang="zh-CN" altLang="en-US" sz="3200" dirty="0">
                <a:latin typeface="Arial" panose="020B0604020202020204" pitchFamily="34" charset="0"/>
                <a:ea typeface="微软雅黑" panose="020B0503020204020204" charset="-122"/>
                <a:sym typeface="黑体" panose="02010609060101010101" charset="-122"/>
              </a:rPr>
              <a:t>]</a:t>
            </a:r>
            <a:r>
              <a:rPr lang="zh-CN" altLang="en-US" sz="3200" dirty="0"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charset="-122"/>
              </a:rPr>
              <a:t>         8.   </a:t>
            </a:r>
            <a:r>
              <a:rPr lang="zh-CN" altLang="en-US" sz="3200" dirty="0">
                <a:latin typeface="Arial" panose="020B0604020202020204" pitchFamily="34" charset="0"/>
                <a:ea typeface="微软雅黑" panose="020B0503020204020204" charset="-122"/>
              </a:rPr>
              <a:t>觑[qù]</a:t>
            </a:r>
            <a:endParaRPr lang="zh-CN" altLang="en-US" sz="32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MH_Others_1"/>
          <p:cNvSpPr/>
          <p:nvPr>
            <p:custDataLst>
              <p:tags r:id="rId1"/>
            </p:custDataLst>
          </p:nvPr>
        </p:nvSpPr>
        <p:spPr>
          <a:xfrm flipH="1">
            <a:off x="6429375" y="877888"/>
            <a:ext cx="2714625" cy="660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lIns="0" tIns="0" rIns="72000" bIns="0" anchor="ctr" anchorCtr="0"/>
          <a:p>
            <a:pPr algn="ctr"/>
            <a:r>
              <a:rPr lang="zh-CN" altLang="en-US" sz="36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目录</a:t>
            </a:r>
            <a:endParaRPr lang="zh-CN" altLang="en-US" sz="3600">
              <a:solidFill>
                <a:srgbClr val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7890" name="MH_Others_2"/>
          <p:cNvSpPr/>
          <p:nvPr>
            <p:custDataLst>
              <p:tags r:id="rId2"/>
            </p:custDataLst>
          </p:nvPr>
        </p:nvSpPr>
        <p:spPr>
          <a:xfrm flipH="1">
            <a:off x="6315075" y="877888"/>
            <a:ext cx="76200" cy="660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lIns="0" tIns="0" rIns="72000" bIns="0" anchor="ctr" anchorCtr="0"/>
          <a:p>
            <a:pPr algn="ctr"/>
            <a:endParaRPr lang="zh-CN" altLang="en-US" sz="3600" dirty="0">
              <a:solidFill>
                <a:srgbClr val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7891" name="MH_Others_3"/>
          <p:cNvSpPr/>
          <p:nvPr>
            <p:custDataLst>
              <p:tags r:id="rId3"/>
            </p:custDataLst>
          </p:nvPr>
        </p:nvSpPr>
        <p:spPr>
          <a:xfrm flipH="1">
            <a:off x="6232525" y="877888"/>
            <a:ext cx="46038" cy="660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lIns="0" tIns="0" rIns="72000" bIns="0" anchor="ctr" anchorCtr="0"/>
          <a:p>
            <a:pPr algn="ctr"/>
            <a:endParaRPr lang="zh-CN" altLang="en-US" sz="3600" dirty="0">
              <a:solidFill>
                <a:srgbClr val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7892" name="MH_Number_1"/>
          <p:cNvSpPr/>
          <p:nvPr>
            <p:custDataLst>
              <p:tags r:id="rId4"/>
            </p:custDataLst>
          </p:nvPr>
        </p:nvSpPr>
        <p:spPr>
          <a:xfrm>
            <a:off x="2165350" y="2544763"/>
            <a:ext cx="600075" cy="400050"/>
          </a:xfrm>
          <a:custGeom>
            <a:avLst/>
            <a:gdLst>
              <a:gd name="txL" fmla="*/ 0 w 374121"/>
              <a:gd name="txT" fmla="*/ 0 h 196322"/>
              <a:gd name="txR" fmla="*/ 374121 w 374121"/>
              <a:gd name="txB" fmla="*/ 196322 h 196322"/>
            </a:gdLst>
            <a:ahLst/>
            <a:cxnLst>
              <a:cxn ang="0">
                <a:pos x="0" y="0"/>
              </a:cxn>
              <a:cxn ang="0">
                <a:pos x="440317" y="0"/>
              </a:cxn>
              <a:cxn ang="0">
                <a:pos x="600075" y="400050"/>
              </a:cxn>
              <a:cxn ang="0">
                <a:pos x="0" y="400050"/>
              </a:cxn>
            </a:cxnLst>
            <a:rect l="txL" t="txT" r="txR" b="txB"/>
            <a:pathLst>
              <a:path w="374121" h="196322">
                <a:moveTo>
                  <a:pt x="0" y="0"/>
                </a:moveTo>
                <a:lnTo>
                  <a:pt x="274519" y="0"/>
                </a:lnTo>
                <a:lnTo>
                  <a:pt x="374121" y="196322"/>
                </a:lnTo>
                <a:lnTo>
                  <a:pt x="0" y="196322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72000" bIns="0" anchor="ctr" anchorCtr="0"/>
          <a:p>
            <a:pPr algn="ctr"/>
            <a:r>
              <a:rPr lang="en-US" altLang="zh-CN" sz="2000" dirty="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01</a:t>
            </a:r>
            <a:endParaRPr lang="en-US" altLang="zh-CN" sz="2000" dirty="0">
              <a:solidFill>
                <a:srgbClr val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5" name="MH_Entry_1"/>
          <p:cNvSpPr/>
          <p:nvPr>
            <p:custDataLst>
              <p:tags r:id="rId5"/>
            </p:custDataLst>
          </p:nvPr>
        </p:nvSpPr>
        <p:spPr>
          <a:xfrm>
            <a:off x="2765425" y="2544763"/>
            <a:ext cx="3902075" cy="40005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marL="0" lvl="0" indent="0" algn="l" fontAlgn="base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strike="noStrike" noProof="1" dirty="0">
                <a:solidFill>
                  <a:schemeClr val="dk1"/>
                </a:solidFill>
              </a:rPr>
              <a:t>写作背景</a:t>
            </a:r>
            <a:endParaRPr lang="en-US" altLang="zh-CN" sz="2800" strike="noStrike" noProof="1" dirty="0">
              <a:solidFill>
                <a:schemeClr val="dk1"/>
              </a:solidFill>
            </a:endParaRPr>
          </a:p>
        </p:txBody>
      </p:sp>
      <p:sp>
        <p:nvSpPr>
          <p:cNvPr id="37894" name="MH_Number_2"/>
          <p:cNvSpPr/>
          <p:nvPr>
            <p:custDataLst>
              <p:tags r:id="rId6"/>
            </p:custDataLst>
          </p:nvPr>
        </p:nvSpPr>
        <p:spPr>
          <a:xfrm>
            <a:off x="2165350" y="3762375"/>
            <a:ext cx="600075" cy="400050"/>
          </a:xfrm>
          <a:custGeom>
            <a:avLst/>
            <a:gdLst>
              <a:gd name="txL" fmla="*/ 0 w 374121"/>
              <a:gd name="txT" fmla="*/ 0 h 196322"/>
              <a:gd name="txR" fmla="*/ 374121 w 374121"/>
              <a:gd name="txB" fmla="*/ 196322 h 196322"/>
            </a:gdLst>
            <a:ahLst/>
            <a:cxnLst>
              <a:cxn ang="0">
                <a:pos x="0" y="0"/>
              </a:cxn>
              <a:cxn ang="0">
                <a:pos x="440317" y="0"/>
              </a:cxn>
              <a:cxn ang="0">
                <a:pos x="600075" y="400050"/>
              </a:cxn>
              <a:cxn ang="0">
                <a:pos x="0" y="400050"/>
              </a:cxn>
            </a:cxnLst>
            <a:rect l="txL" t="txT" r="txR" b="txB"/>
            <a:pathLst>
              <a:path w="374121" h="196322">
                <a:moveTo>
                  <a:pt x="0" y="0"/>
                </a:moveTo>
                <a:lnTo>
                  <a:pt x="274519" y="0"/>
                </a:lnTo>
                <a:lnTo>
                  <a:pt x="374121" y="196322"/>
                </a:lnTo>
                <a:lnTo>
                  <a:pt x="0" y="196322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72000" bIns="0" anchor="ctr" anchorCtr="0"/>
          <a:p>
            <a:pPr algn="ctr"/>
            <a:r>
              <a:rPr lang="en-US" altLang="zh-CN" sz="20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02</a:t>
            </a:r>
            <a:endParaRPr lang="en-US" altLang="zh-CN" sz="20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MH_Entry_2"/>
          <p:cNvSpPr/>
          <p:nvPr>
            <p:custDataLst>
              <p:tags r:id="rId7"/>
            </p:custDataLst>
          </p:nvPr>
        </p:nvSpPr>
        <p:spPr>
          <a:xfrm>
            <a:off x="2765425" y="3762375"/>
            <a:ext cx="3902075" cy="40005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marL="0" lvl="0" indent="0" algn="l" fontAlgn="base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strike="noStrike" noProof="1" dirty="0">
                <a:solidFill>
                  <a:schemeClr val="dk1"/>
                </a:solidFill>
              </a:rPr>
              <a:t>诗人的生平</a:t>
            </a:r>
            <a:endParaRPr lang="en-US" altLang="zh-CN" sz="2800" strike="noStrike" noProof="1" dirty="0">
              <a:solidFill>
                <a:schemeClr val="dk1"/>
              </a:solidFill>
            </a:endParaRPr>
          </a:p>
        </p:txBody>
      </p:sp>
      <p:sp>
        <p:nvSpPr>
          <p:cNvPr id="37896" name="MH_Number_2"/>
          <p:cNvSpPr/>
          <p:nvPr>
            <p:custDataLst>
              <p:tags r:id="rId8"/>
            </p:custDataLst>
          </p:nvPr>
        </p:nvSpPr>
        <p:spPr>
          <a:xfrm>
            <a:off x="2165350" y="4978400"/>
            <a:ext cx="600075" cy="400050"/>
          </a:xfrm>
          <a:custGeom>
            <a:avLst/>
            <a:gdLst>
              <a:gd name="txL" fmla="*/ 0 w 374121"/>
              <a:gd name="txT" fmla="*/ 0 h 196322"/>
              <a:gd name="txR" fmla="*/ 374121 w 374121"/>
              <a:gd name="txB" fmla="*/ 196322 h 196322"/>
            </a:gdLst>
            <a:ahLst/>
            <a:cxnLst>
              <a:cxn ang="0">
                <a:pos x="0" y="0"/>
              </a:cxn>
              <a:cxn ang="0">
                <a:pos x="440317" y="0"/>
              </a:cxn>
              <a:cxn ang="0">
                <a:pos x="600075" y="400050"/>
              </a:cxn>
              <a:cxn ang="0">
                <a:pos x="0" y="400050"/>
              </a:cxn>
            </a:cxnLst>
            <a:rect l="txL" t="txT" r="txR" b="txB"/>
            <a:pathLst>
              <a:path w="374121" h="196322">
                <a:moveTo>
                  <a:pt x="0" y="0"/>
                </a:moveTo>
                <a:lnTo>
                  <a:pt x="274519" y="0"/>
                </a:lnTo>
                <a:lnTo>
                  <a:pt x="374121" y="196322"/>
                </a:lnTo>
                <a:lnTo>
                  <a:pt x="0" y="196322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72000" bIns="0" anchor="ctr" anchorCtr="0"/>
          <a:p>
            <a:pPr algn="ctr"/>
            <a:r>
              <a:rPr lang="en-US" altLang="zh-CN" sz="20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03</a:t>
            </a:r>
            <a:endParaRPr lang="en-US" altLang="zh-CN" sz="20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MH_Entry_2"/>
          <p:cNvSpPr/>
          <p:nvPr>
            <p:custDataLst>
              <p:tags r:id="rId9"/>
            </p:custDataLst>
          </p:nvPr>
        </p:nvSpPr>
        <p:spPr>
          <a:xfrm>
            <a:off x="2765425" y="4978400"/>
            <a:ext cx="3902075" cy="40005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marL="0" lvl="0" indent="0" algn="l" fontAlgn="base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strike="noStrike" noProof="1" dirty="0">
                <a:solidFill>
                  <a:schemeClr val="dk1"/>
                </a:solidFill>
              </a:rPr>
              <a:t>解读诗</a:t>
            </a:r>
            <a:endParaRPr lang="zh-CN" altLang="en-US" sz="2800" strike="noStrike" noProof="1" dirty="0">
              <a:solidFill>
                <a:schemeClr val="dk1"/>
              </a:solidFill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57200" y="1601788"/>
            <a:ext cx="8229600" cy="4968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505" indent="-357505" algn="just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60000"/>
              <a:buFont typeface="Wingdings" panose="05000000000000000000" pitchFamily="2" charset="2"/>
              <a:buChar char="u"/>
              <a:defRPr sz="2000" baseline="0">
                <a:solidFill>
                  <a:schemeClr val="tx2"/>
                </a:solidFill>
              </a:defRPr>
            </a:lvl1pPr>
            <a:lvl2pPr marL="719455" indent="-342900" algn="just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 baseline="0"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fontAlgn="base"/>
            <a:r>
              <a:rPr lang="zh-CN" altLang="en-US" sz="2800" strike="noStrike" noProof="1" dirty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篇套曲是关汉卿晚年南下杭州时的游览之作。杭州自北宋以来，便以经济繁荣和风景秀丽闻名天下，当南宋王朝建都于此后，经过一百多年的经营，就更为繁华富庶。在元灭南宋后，不少北方士子南来，作者大约也在此时南下游历，得以饱览杭州的湖光山色和市井繁华，于是满怀激情地写下此曲。</a:t>
            </a:r>
            <a:endParaRPr lang="zh-CN" altLang="en-US" sz="2800" strike="noStrike" noProof="1" dirty="0">
              <a:solidFill>
                <a:schemeClr val="dk1"/>
              </a:solidFill>
            </a:endParaRPr>
          </a:p>
        </p:txBody>
      </p:sp>
      <p:sp>
        <p:nvSpPr>
          <p:cNvPr id="39938" name="文本框 4"/>
          <p:cNvSpPr txBox="1"/>
          <p:nvPr>
            <p:custDataLst>
              <p:tags r:id="rId2"/>
            </p:custDataLst>
          </p:nvPr>
        </p:nvSpPr>
        <p:spPr>
          <a:xfrm>
            <a:off x="457200" y="273050"/>
            <a:ext cx="8229600" cy="10128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AE762A"/>
                </a:solidFill>
                <a:latin typeface="Arial" panose="020B0604020202020204" pitchFamily="34" charset="0"/>
                <a:ea typeface="黑体" panose="02010609060101010101" charset="-122"/>
              </a:rPr>
              <a:t>写作背景</a:t>
            </a:r>
            <a:endParaRPr lang="zh-CN" altLang="en-US" sz="3200" b="1" dirty="0">
              <a:solidFill>
                <a:srgbClr val="AE762A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1"/>
          <p:cNvSpPr txBox="1"/>
          <p:nvPr>
            <p:custDataLst>
              <p:tags r:id="rId1"/>
            </p:custDataLst>
          </p:nvPr>
        </p:nvSpPr>
        <p:spPr>
          <a:xfrm>
            <a:off x="611188" y="1316038"/>
            <a:ext cx="3195637" cy="4140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关汉卿，元代戏剧家。号已斋叟。约生于金末，卒于元代，大都人（今河北安国）。与马致远、郑光祖、白朴并称为“元曲四大家”，关汉卿居首。关汉卿编有杂剧60多种，现存18种。其中《窦娥冤》《救风尘》《望江亭》《拜月亭》《单刀会》《调风月》等，是他的代表作。所作散曲今存套曲10多套、小令50多首，内容主要包括三个方面：描绘都市繁华与艺人生活，羁旅行役与离愁别绪，以及自抒抱负的述志遣兴。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6" name="文本框 2"/>
          <p:cNvSpPr txBox="1"/>
          <p:nvPr>
            <p:custDataLst>
              <p:tags r:id="rId2"/>
            </p:custDataLst>
          </p:nvPr>
        </p:nvSpPr>
        <p:spPr>
          <a:xfrm>
            <a:off x="628650" y="723900"/>
            <a:ext cx="3195638" cy="5000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rPr>
              <a:t>诗人的生平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41987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3924300" y="617538"/>
            <a:ext cx="4264025" cy="54102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1550" y="549275"/>
            <a:ext cx="5367338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noProof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解读诗</a:t>
            </a:r>
            <a:endParaRPr lang="zh-CN" altLang="en-US" sz="2800" noProof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4034" name="文本框 2"/>
          <p:cNvSpPr txBox="1"/>
          <p:nvPr/>
        </p:nvSpPr>
        <p:spPr>
          <a:xfrm>
            <a:off x="971550" y="1200150"/>
            <a:ext cx="7480300" cy="11703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1800" b="1" dirty="0">
                <a:latin typeface="Arial" panose="020B0604020202020204" pitchFamily="34" charset="0"/>
                <a:ea typeface="微软雅黑" panose="020B0503020204020204" charset="-122"/>
              </a:rPr>
              <a:t>原文：【一枝花】普天下锦绣乡，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寰海内</a:t>
            </a:r>
            <a:r>
              <a:rPr lang="en-US" altLang="zh-CN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风流地</a:t>
            </a:r>
            <a:r>
              <a:rPr lang="zh-CN" altLang="en-US" sz="1800" b="1" dirty="0">
                <a:latin typeface="Arial" panose="020B0604020202020204" pitchFamily="34" charset="0"/>
                <a:ea typeface="微软雅黑" panose="020B0503020204020204" charset="-122"/>
              </a:rPr>
              <a:t>。大元朝新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附国</a:t>
            </a:r>
            <a:r>
              <a:rPr lang="zh-CN" altLang="en-US" sz="1800" b="1" dirty="0">
                <a:latin typeface="Arial" panose="020B0604020202020204" pitchFamily="34" charset="0"/>
                <a:ea typeface="微软雅黑" panose="020B0503020204020204" charset="-122"/>
              </a:rPr>
              <a:t>，亡宋家旧华夷。水秀山奇，一到处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堪</a:t>
            </a:r>
            <a:r>
              <a:rPr lang="zh-CN" altLang="en-US" sz="1800" b="1" dirty="0">
                <a:latin typeface="Arial" panose="020B0604020202020204" pitchFamily="34" charset="0"/>
                <a:ea typeface="微软雅黑" panose="020B0503020204020204" charset="-122"/>
              </a:rPr>
              <a:t>游戏，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这答儿</a:t>
            </a:r>
            <a:r>
              <a:rPr lang="en-US" altLang="zh-CN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忒</a:t>
            </a:r>
            <a:r>
              <a:rPr lang="zh-CN" altLang="en-US" sz="1800" b="1" dirty="0">
                <a:latin typeface="Arial" panose="020B0604020202020204" pitchFamily="34" charset="0"/>
                <a:ea typeface="微软雅黑" panose="020B0503020204020204" charset="-122"/>
              </a:rPr>
              <a:t>富贵。满城中绣幕风帘，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一哄地</a:t>
            </a:r>
            <a:r>
              <a:rPr lang="zh-CN" altLang="en-US" sz="1800" b="1" dirty="0">
                <a:latin typeface="Arial" panose="020B0604020202020204" pitchFamily="34" charset="0"/>
                <a:ea typeface="微软雅黑" panose="020B0503020204020204" charset="-122"/>
              </a:rPr>
              <a:t>人烟凑集。</a:t>
            </a:r>
            <a:endParaRPr lang="zh-CN" altLang="en-US" sz="18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088" y="2205038"/>
            <a:ext cx="3122613" cy="40052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400" noProof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注释</a:t>
            </a:r>
            <a:endParaRPr lang="en-US" altLang="zh-CN" sz="1400" noProof="1" dirty="0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南吕：宫调名，一枝花和梁州等均属这一宫调的曲牌。</a:t>
            </a:r>
            <a:endParaRPr lang="zh-CN" altLang="en-US" sz="1400" noProof="1" dirty="0" smtClean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寰（huán）海内：指整个中国。寰：广大的地域。海内：四海之内，故以海内称国内。</a:t>
            </a:r>
            <a:endParaRPr lang="zh-CN" altLang="en-US" sz="1400" noProof="1" dirty="0" smtClean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风流地：这里指风光最美好的地方。</a:t>
            </a:r>
            <a:endParaRPr lang="zh-CN" altLang="en-US" sz="1400" noProof="1" dirty="0" smtClean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4.</a:t>
            </a: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附国：元朝在至元十三年（1276年）攻下杭州。这篇套曲写于南宋灭亡后不久，所以称南方为“新附国”。</a:t>
            </a:r>
            <a:endParaRPr lang="zh-CN" altLang="en-US" sz="1400" noProof="1" dirty="0" smtClean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5.</a:t>
            </a:r>
            <a:r>
              <a:rPr lang="zh-CN" altLang="en-US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堪：可以。</a:t>
            </a:r>
            <a:endParaRPr lang="zh-CN" altLang="en-US" sz="1400" noProof="1" dirty="0" smtClean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6.这答儿：这地方。</a:t>
            </a:r>
            <a:endParaRPr lang="en-US" altLang="zh-CN" sz="1400" noProof="1" dirty="0" smtClean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7.忒（tè）：太。</a:t>
            </a:r>
            <a:endParaRPr lang="en-US" altLang="zh-CN" sz="1400" noProof="1" dirty="0" smtClean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1400" noProof="1" dirty="0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8.一哄地：形容人多嘈杂的样子。</a:t>
            </a:r>
            <a:endParaRPr lang="en-US" altLang="zh-CN" sz="1400" noProof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4036" name="文本框 6"/>
          <p:cNvSpPr txBox="1"/>
          <p:nvPr/>
        </p:nvSpPr>
        <p:spPr>
          <a:xfrm>
            <a:off x="4572000" y="2276475"/>
            <a:ext cx="3279775" cy="3608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翻译</a:t>
            </a:r>
            <a:endParaRPr lang="zh-CN" altLang="en-US" sz="1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</a:rPr>
              <a:t>看遍天下的锦绣河山，享尽全国的大好风光。刚刚归附元朝的杭州，曾经是南宋朝廷的温柔乡。绿水秀丽，青山奇峋，国家各处都值得我好好游历。此处真的太富贵：全城里精致的刺绣帷幕，上乘的飘逸风帘随处可见，喧嚣热闹，人声嘈杂成繁华一片。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333375"/>
            <a:ext cx="5367338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noProof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解读诗</a:t>
            </a:r>
            <a:endParaRPr lang="zh-CN" altLang="en-US" sz="2800" noProof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5058" name="文本框 2"/>
          <p:cNvSpPr txBox="1"/>
          <p:nvPr/>
        </p:nvSpPr>
        <p:spPr>
          <a:xfrm>
            <a:off x="755650" y="1066800"/>
            <a:ext cx="7480300" cy="1209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charset="-122"/>
              </a:rPr>
              <a:t>原文：【梁州第七】百十里</a:t>
            </a: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街衢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charset="-122"/>
              </a:rPr>
              <a:t>整齐，万余家楼阁参差，并无半答儿闲田地。</a:t>
            </a: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松轩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charset="-122"/>
              </a:rPr>
              <a:t>竹径，药圃花</a:t>
            </a: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蹊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charset="-122"/>
              </a:rPr>
              <a:t>，茶园稻陌，竹坞梅溪。一陀儿一句诗题，一步儿一扇屏帏。西盐场便似一带琼瑶，吴山色千叠翡翠。</a:t>
            </a: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兀良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charset="-122"/>
              </a:rPr>
              <a:t>，望钱塘江万顷玻璃。更有清溪绿水，画船儿来往闲游戏。浙江亭紧相对，相对着险岭高峰长怪石，堪羡堪题。</a:t>
            </a:r>
            <a:endParaRPr lang="zh-CN" altLang="en-US" sz="14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1375" y="2204403"/>
            <a:ext cx="7308850" cy="148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400" noProof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注释</a:t>
            </a:r>
            <a:endParaRPr lang="en-US" altLang="zh-CN" sz="1400" noProof="1" dirty="0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1.街衢（qú）：大路，四通八达的道路。</a:t>
            </a:r>
            <a:endParaRPr lang="en-US" altLang="zh-CN" sz="1400" noProof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2.松轩：松下的长廊。轩：有窗的廊。</a:t>
            </a:r>
            <a:endParaRPr lang="en-US" altLang="zh-CN" sz="1400" noProof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3.蹊：小路。</a:t>
            </a:r>
            <a:endParaRPr lang="en-US" altLang="zh-CN" sz="1400" noProof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4.兀良：也作兀刺，语助词。这里起调节排句语气的作用。</a:t>
            </a:r>
            <a:endParaRPr lang="en-US" altLang="zh-CN" sz="1400" noProof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5060" name="文本框 6"/>
          <p:cNvSpPr txBox="1"/>
          <p:nvPr/>
        </p:nvSpPr>
        <p:spPr>
          <a:xfrm>
            <a:off x="827088" y="3789363"/>
            <a:ext cx="7666037" cy="3250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翻译</a:t>
            </a:r>
            <a:endParaRPr lang="zh-CN" altLang="en-US" sz="1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charset="-122"/>
              </a:rPr>
              <a:t>百十里四通八达的街道整整齐齐，数不胜数的亭台楼阁参差错落，没有半块被闲置的土地。松涛里的轩室、竹林间的悠径，培育草药的园圃、充满花香的小路，种植茶叶的园子、稻田里交错的阡陌，竹海掩映后的山坞，梅云笼罩下的潺潺溪流。行至一处就能随口吟咏一句好诗，走上一步就能看见一扇华美的屏风。杭州以西那美丽的盐场就似一带贵重的琼瑶，吴山色彩万千宛若油碧的翡翠层层叠叠。哎呀呀，看看钱塘江象是万顷的玻璃闪闪发光。还有清澈的溪泉翠绿的江水，华丽的游船在其上自由自在地悠闲来往。浙江亭紧紧挨着江流，正对着那险峻山岭、高耸峰峦上的棱峋怪石，足以欣羡、足能使我写下文章来记录。</a:t>
            </a:r>
            <a:endParaRPr lang="zh-CN" altLang="en-US" sz="1600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16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333375"/>
            <a:ext cx="5367338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noProof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解读诗</a:t>
            </a:r>
            <a:endParaRPr lang="zh-CN" altLang="en-US" sz="2800" noProof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6082" name="文本框 2"/>
          <p:cNvSpPr txBox="1"/>
          <p:nvPr/>
        </p:nvSpPr>
        <p:spPr>
          <a:xfrm>
            <a:off x="755650" y="1066800"/>
            <a:ext cx="748030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charset="-122"/>
              </a:rPr>
              <a:t>原文：【尾】家家掩映渠流水，楼阁</a:t>
            </a: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峥嵘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charset="-122"/>
              </a:rPr>
              <a:t>出</a:t>
            </a: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翠微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charset="-122"/>
              </a:rPr>
              <a:t>，遥望西湖暮山势。看了这壁，觑了那壁，纵有</a:t>
            </a: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丹青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charset="-122"/>
              </a:rPr>
              <a:t>下不得笔。</a:t>
            </a:r>
            <a:endParaRPr lang="zh-CN" altLang="en-US" sz="14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1828800"/>
            <a:ext cx="7308850" cy="148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400" noProof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注释</a:t>
            </a:r>
            <a:endParaRPr lang="zh-CN" altLang="en-US" sz="1400" noProof="1" dirty="0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1.峥嵘：这里是形容楼阁的高峻突出。</a:t>
            </a:r>
            <a:endParaRPr lang="en-US" altLang="zh-CN" sz="1400" noProof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2.翠微：青绿的山色。这里指青翠的山峰。</a:t>
            </a:r>
            <a:endParaRPr lang="en-US" altLang="zh-CN" sz="1400" noProof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3.丹青：红色和青色的颜料。这里指丹青手，即画家。</a:t>
            </a:r>
            <a:endParaRPr lang="en-US" altLang="zh-CN" sz="1400" noProof="1" dirty="0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en-US" altLang="zh-CN" sz="1400" noProof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6084" name="文本框 6"/>
          <p:cNvSpPr txBox="1"/>
          <p:nvPr/>
        </p:nvSpPr>
        <p:spPr>
          <a:xfrm>
            <a:off x="755650" y="3429000"/>
            <a:ext cx="7664450" cy="1851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翻译</a:t>
            </a:r>
            <a:endParaRPr lang="zh-CN" altLang="en-US" sz="1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charset="-122"/>
              </a:rPr>
              <a:t>家家户户都隐约映衬着蜿蜒的流水，在绵延的翠绿山脉上楼阁突出显现，远远地看着西湖边暮色下的山势起伏。看了这山峦，望了那峰巅，即使我有画笔，也不知道该画哪一边。</a:t>
            </a:r>
            <a:endParaRPr lang="zh-CN" altLang="en-US" sz="1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333375"/>
            <a:ext cx="5367338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noProof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解读诗</a:t>
            </a:r>
            <a:endParaRPr lang="zh-CN" altLang="en-US" sz="2800" noProof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550" y="1052830"/>
            <a:ext cx="6746875" cy="31667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赏析</a:t>
            </a:r>
            <a:endParaRPr lang="zh-CN" altLang="en-US" sz="1400" noProof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关汉卿用独特的视角和笔触</a:t>
            </a:r>
            <a:r>
              <a:rPr lang="zh-CN" altLang="en-US" sz="1400" noProof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赞美了杭州的市井繁华和绮丽风光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。作者主要运用了</a:t>
            </a:r>
            <a:r>
              <a:rPr lang="zh-CN" altLang="en-US" sz="1400" noProof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铺叙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的手法，开篇便描绘了这座古城的</a:t>
            </a:r>
            <a:r>
              <a:rPr lang="zh-CN" altLang="en-US" sz="1400" noProof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历史变迁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和它</a:t>
            </a:r>
            <a:r>
              <a:rPr lang="zh-CN" altLang="en-US" sz="1400" noProof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如今的繁华气象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。</a:t>
            </a:r>
            <a:endParaRPr lang="zh-CN" altLang="en-US" sz="1400" noProof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接下来的曲词中，关汉卿用细腻的语言详尽地描绘了</a:t>
            </a:r>
            <a:r>
              <a:rPr lang="zh-CN" altLang="en-US" sz="1400" noProof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杭州城的美景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。</a:t>
            </a:r>
            <a:endParaRPr lang="zh-CN" altLang="en-US" sz="1400" noProof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该篇的亮点在于</a:t>
            </a:r>
            <a:r>
              <a:rPr lang="zh-CN" altLang="en-US" sz="1400" noProof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“看了这壁，觑了那壁，纵有丹青下不得笔”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几句，作者虽妙笔生花，将杭州城的景色用心描绘，但怎奈何这如诗如画的江山，纵然是有丹青妙笔，也不能将其描绘出一二。其中的</a:t>
            </a:r>
            <a:r>
              <a:rPr lang="zh-CN" altLang="en-US" sz="1400" noProof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无奈之情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，更</a:t>
            </a:r>
            <a:r>
              <a:rPr lang="zh-CN" altLang="en-US" sz="1400" noProof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反衬了杭州城的美不胜收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，也展现了作者</a:t>
            </a:r>
            <a:r>
              <a:rPr lang="zh-CN" altLang="en-US" sz="1400" noProof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无尽的感慨和怀想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。</a:t>
            </a:r>
            <a:endParaRPr lang="zh-CN" altLang="en-US" sz="1400" noProof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4.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诗中有</a:t>
            </a:r>
            <a:r>
              <a:rPr lang="zh-CN" altLang="en-US" sz="1400" noProof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“大元朝新附国，亡宋家旧华夷”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之句，略有</a:t>
            </a:r>
            <a:r>
              <a:rPr lang="zh-CN" altLang="en-US" sz="1400" noProof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怀古伤今的感叹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之外，全曲基本上都是</a:t>
            </a:r>
            <a:r>
              <a:rPr lang="zh-CN" altLang="en-US" sz="1400" noProof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表达关汉卿对南方山水美景和城市兴盛的惊喜和赞叹</a:t>
            </a:r>
            <a:r>
              <a:rPr lang="zh-CN" altLang="en-US" sz="1400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。</a:t>
            </a:r>
            <a:r>
              <a:rPr lang="zh-CN" altLang="en-US" sz="1400" noProof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更表现了他对祖国山河的热爱。</a:t>
            </a:r>
            <a:endParaRPr lang="zh-CN" altLang="en-US" sz="1400" noProof="1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7107" name="文本框 7"/>
          <p:cNvSpPr txBox="1"/>
          <p:nvPr/>
        </p:nvSpPr>
        <p:spPr>
          <a:xfrm>
            <a:off x="971550" y="4365625"/>
            <a:ext cx="7362825" cy="649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charset="-122"/>
              </a:rPr>
              <a:t>总结：这首套曲语言通俗生动，描写、议论并重，写景抒情结合巧妙，充分</a:t>
            </a: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展现了元曲的艺术特点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charset="-122"/>
              </a:rPr>
              <a:t>，遣词造句中更体现了关汉卿作品的</a:t>
            </a: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率真本色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14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_11*i*0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LAYERLEVEL" val="1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_11*i*0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LAYERLEVEL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11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2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2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3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13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13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THUMBS_INDEX" val="1、9、12、14、17、21、27、30、32"/>
  <p:tag name="KSO_WM_TEMPLATE_CATEGORY" val="custom"/>
  <p:tag name="KSO_WM_TEMPLATE_INDEX" val="132"/>
  <p:tag name="KSO_WM_TAG_VERSION" val="1.0"/>
  <p:tag name="KSO_WM_BEAUTIFY_FLAG" val="#wm#"/>
  <p:tag name="KSO_WM_TEMPLATE_SUBCATEGORY" val="0"/>
  <p:tag name="KSO_WM_TEMPLATE_MASTER_TYPE" val="1"/>
  <p:tag name="KSO_WM_TEMPLATE_COLOR_TYPE" val="0"/>
</p:tagLst>
</file>

<file path=ppt/tags/tag1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2"/>
  <p:tag name="KSO_WM_UNIT_ID" val="custom20202620_1*b*2"/>
  <p:tag name="KSO_WM_TEMPLATE_CATEGORY" val="custom"/>
  <p:tag name="KSO_WM_TEMPLATE_INDEX" val="20202620"/>
  <p:tag name="KSO_WM_UNIT_LAYERLEVEL" val="1"/>
  <p:tag name="KSO_WM_TAG_VERSION" val="1.0"/>
  <p:tag name="KSO_WM_BEAUTIFY_FLAG" val="#wm#"/>
  <p:tag name="KSO_WM_UNIT_PRESET_TEXT" val="汇报人姓名"/>
  <p:tag name="KSO_WM_UNIT_TEXT_FILL_FORE_SCHEMECOLOR_INDEX_BRIGHTNESS" val="0.15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a"/>
  <p:tag name="KSO_WM_UNIT_INDEX" val="1"/>
  <p:tag name="KSO_WM_UNIT_ID" val="custom132_2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UNIT_ISNUMDGMTITLE" val="0"/>
  <p:tag name="KSO_WM_UNIT_NOCLEAR" val="0"/>
  <p:tag name="KSO_WM_UNIT_DIAGRAM_ISNUMVISUAL" val="0"/>
  <p:tag name="KSO_WM_UNIT_DIAGRAM_ISREFERUNIT" val="0"/>
</p:tagLst>
</file>

<file path=ppt/tags/tag1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b"/>
  <p:tag name="KSO_WM_UNIT_INDEX" val="1"/>
  <p:tag name="KSO_WM_UNIT_ID" val="custom132_2*b*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-0.5"/>
  <p:tag name="KSO_WM_UNIT_TEXT_FILL_FORE_SCHEMECOLOR_INDEX" val="14"/>
  <p:tag name="KSO_WM_UNIT_TEXT_FILL_TYPE" val="1"/>
</p:tagLst>
</file>

<file path=ppt/tags/tag154.xml><?xml version="1.0" encoding="utf-8"?>
<p:tagLst xmlns:p="http://schemas.openxmlformats.org/presentationml/2006/main">
  <p:tag name="KSO_WM_TEMPLATE_THUMBS_INDEX" val="1、9、12、14、17、21、27、30、32"/>
  <p:tag name="KSO_WM_TEMPLATE_CATEGORY" val="custom"/>
  <p:tag name="KSO_WM_TEMPLATE_INDEX" val="132"/>
  <p:tag name="KSO_WM_TAG_VERSION" val="1.0"/>
  <p:tag name="KSO_WM_SLIDE_ID" val="custom132_2"/>
  <p:tag name="KSO_WM_SLIDE_INDEX" val="1"/>
  <p:tag name="KSO_WM_SLIDE_ITEM_CNT" val="0"/>
  <p:tag name="KSO_WM_SLIDE_LAYOUT" val="a_b"/>
  <p:tag name="KSO_WM_SLIDE_LAYOUT_CNT" val="1_1"/>
  <p:tag name="KSO_WM_SLIDE_TYPE" val="title"/>
  <p:tag name="KSO_WM_BEAUTIFY_FLAG" val="#wm#"/>
  <p:tag name="KSO_WM_TEMPLATE_SUBCATEGORY" val="0"/>
  <p:tag name="KSO_WM_TEMPLATE_MASTER_TYPE" val="1"/>
  <p:tag name="KSO_WM_TEMPLATE_COLOR_TYPE" val="0"/>
  <p:tag name="KSO_WM_SPECIAL_SOURCE" val="bdnull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132"/>
  <p:tag name="KSO_WM_SPECIAL_SOURCE" val="bdnull"/>
</p:tagLst>
</file>

<file path=ppt/tags/tag1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a"/>
  <p:tag name="KSO_WM_UNIT_INDEX" val="1"/>
  <p:tag name="KSO_WM_UNIT_ID" val="custom132_9*a*1"/>
  <p:tag name="KSO_WM_UNIT_LAYERLEVEL" val="1"/>
  <p:tag name="KSO_WM_UNIT_VALUE" val="6"/>
  <p:tag name="KSO_WM_UNIT_ISCONTENTSTITLE" val="1"/>
  <p:tag name="KSO_WM_UNIT_HIGHLIGHT" val="0"/>
  <p:tag name="KSO_WM_UNIT_COMPATIBLE" val="0"/>
  <p:tag name="KSO_WM_UNIT_PRESET_TEXT" val="CONTENTS"/>
  <p:tag name="KSO_WM_UNIT_ISNUMDGMTITLE" val="0"/>
  <p:tag name="KSO_WM_UNIT_NOCLEAR" val="0"/>
  <p:tag name="KSO_WM_UNIT_DIAGRAM_ISNUMVISUAL" val="0"/>
  <p:tag name="KSO_WM_UNIT_DIAGRAM_ISREFERUNIT" val="0"/>
  <p:tag name="KSO_WM_DIAGRAM_GROUP_CODE" val="l1-1"/>
  <p:tag name="KSO_WM_UNIT_FILL_FORE_SCHEMECOLOR_INDEX" val="5"/>
  <p:tag name="KSO_WM_UNIT_FILL_TYPE" val="1"/>
  <p:tag name="KSO_WM_UNIT_USESOURCEFORMAT_APPLY" val="1"/>
</p:tagLst>
</file>

<file path=ppt/tags/tag1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l_i"/>
  <p:tag name="KSO_WM_UNIT_INDEX" val="1_1"/>
  <p:tag name="KSO_WM_UNIT_ID" val="custom132_9*l_i*1_1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USESOURCEFORMAT_APPLY" val="1"/>
</p:tagLst>
</file>

<file path=ppt/tags/tag1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l_i"/>
  <p:tag name="KSO_WM_UNIT_INDEX" val="1_2"/>
  <p:tag name="KSO_WM_UNIT_ID" val="custom132_9*l_i*1_2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USESOURCEFORMAT_APPLY" val="1"/>
</p:tagLst>
</file>

<file path=ppt/tags/tag1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l_h_i"/>
  <p:tag name="KSO_WM_UNIT_INDEX" val="1_1_1"/>
  <p:tag name="KSO_WM_UNIT_ID" val="custom132_9*l_h_i*1_1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l_h_f"/>
  <p:tag name="KSO_WM_UNIT_INDEX" val="1_1_1"/>
  <p:tag name="KSO_WM_UNIT_ID" val="custom132_9*l_h_f*1_1_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l_h_i"/>
  <p:tag name="KSO_WM_UNIT_INDEX" val="1_2_1"/>
  <p:tag name="KSO_WM_UNIT_ID" val="custom132_9*l_h_i*1_2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</p:tagLst>
</file>

<file path=ppt/tags/tag1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l_h_f"/>
  <p:tag name="KSO_WM_UNIT_INDEX" val="1_2_1"/>
  <p:tag name="KSO_WM_UNIT_ID" val="custom132_9*l_h_f*1_2_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l_h_i"/>
  <p:tag name="KSO_WM_UNIT_INDEX" val="1_3_1"/>
  <p:tag name="KSO_WM_UNIT_ID" val="custom132_9*l_h_i*1_3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</p:tagLst>
</file>

<file path=ppt/tags/tag1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l_h_f"/>
  <p:tag name="KSO_WM_UNIT_INDEX" val="1_3_1"/>
  <p:tag name="KSO_WM_UNIT_ID" val="custom132_9*l_h_f*1_3_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TEMPLATE_CATEGORY" val="custom"/>
  <p:tag name="KSO_WM_TEMPLATE_INDEX" val="132"/>
  <p:tag name="KSO_WM_TAG_VERSION" val="1.0"/>
  <p:tag name="KSO_WM_SLIDE_ID" val="custom132_9"/>
  <p:tag name="KSO_WM_SLIDE_INDEX" val="8"/>
  <p:tag name="KSO_WM_SLIDE_ITEM_CNT" val="3"/>
  <p:tag name="KSO_WM_SLIDE_LAYOUT" val="a_l"/>
  <p:tag name="KSO_WM_SLIDE_LAYOUT_CNT" val="1_1"/>
  <p:tag name="KSO_WM_SLIDE_TYPE" val="contents"/>
  <p:tag name="KSO_WM_BEAUTIFY_FLAG" val="#wm#"/>
  <p:tag name="KSO_WM_DIAGRAM_GROUP_CODE" val="l1-1"/>
  <p:tag name="KSO_WM_TEMPLATE_SUBCATEGORY" val="0"/>
  <p:tag name="KSO_WM_TEMPLATE_MASTER_TYPE" val="1"/>
  <p:tag name="KSO_WM_TEMPLATE_COLOR_TYPE" val="0"/>
  <p:tag name="KSO_WM_SLIDE_DIAGTYPE" val="l"/>
  <p:tag name="KSO_WM_SPECIAL_SOURCE" val="bdnull"/>
</p:tagLst>
</file>

<file path=ppt/tags/tag1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f"/>
  <p:tag name="KSO_WM_UNIT_INDEX" val="1"/>
  <p:tag name="KSO_WM_UNIT_ID" val="custom132_3*f*1"/>
  <p:tag name="KSO_WM_UNIT_LAYERLEVEL" val="1"/>
  <p:tag name="KSO_WM_UNIT_VALUE" val="310"/>
  <p:tag name="KSO_WM_UNIT_HIGHLIGHT" val="0"/>
  <p:tag name="KSO_WM_UNIT_COMPATIBLE" val="0"/>
  <p:tag name="KSO_WM_UNIT_PRESET_TEXT_INDEX" val="5"/>
  <p:tag name="KSO_WM_UNIT_PRESET_TEXT_LEN" val="232"/>
  <p:tag name="KSO_WM_UNIT_SUBTYPE" val="a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</p:tagLst>
</file>

<file path=ppt/tags/tag1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ID" val="custom132_3*a*1"/>
  <p:tag name="KSO_WM_UNIT_TYPE" val="a"/>
  <p:tag name="KSO_WM_UNIT_INDEX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UNIT_ISNUMDGMTITLE" val="0"/>
  <p:tag name="KSO_WM_UNIT_NOCLEAR" val="0"/>
  <p:tag name="KSO_WM_UNIT_DIAGRAM_ISNUMVISUAL" val="0"/>
  <p:tag name="KSO_WM_UNIT_DIAGRAM_ISREFERUNIT" val="0"/>
</p:tagLst>
</file>

<file path=ppt/tags/tag168.xml><?xml version="1.0" encoding="utf-8"?>
<p:tagLst xmlns:p="http://schemas.openxmlformats.org/presentationml/2006/main">
  <p:tag name="KSO_WM_SLIDE_ID" val="custom132_3"/>
  <p:tag name="KSO_WM_SLIDE_INDEX" val="2"/>
  <p:tag name="KSO_WM_SLIDE_LAYOUT" val="a_f"/>
  <p:tag name="KSO_WM_SLIDE_LAYOUT_CNT" val="1_1"/>
  <p:tag name="KSO_WM_SLIDE_TYPE" val="text"/>
  <p:tag name="KSO_WM_BEAUTIFY_FLAG" val="#wm#"/>
  <p:tag name="KSO_WM_SLIDE_POSITION" val="36*21"/>
  <p:tag name="KSO_WM_SLIDE_SIZE" val="648*496"/>
  <p:tag name="KSO_WM_SLIDE_ITEM_CNT" val="0"/>
  <p:tag name="KSO_WM_TEMPLATE_CATEGORY" val="custom"/>
  <p:tag name="KSO_WM_TEMPLATE_INDEX" val="132"/>
  <p:tag name="KSO_WM_TAG_VERSION" val="1.0"/>
  <p:tag name="KSO_WM_TEMPLATE_SUBCATEGORY" val="0"/>
  <p:tag name="KSO_WM_TEMPLATE_MASTER_TYPE" val="1"/>
  <p:tag name="KSO_WM_TEMPLATE_COLOR_TYPE" val="0"/>
  <p:tag name="KSO_WM_SPECIAL_SOURCE" val="bdnull"/>
</p:tagLst>
</file>

<file path=ppt/tags/tag1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f"/>
  <p:tag name="KSO_WM_UNIT_INDEX" val="1"/>
  <p:tag name="KSO_WM_UNIT_ID" val="custom132_5*f*1"/>
  <p:tag name="KSO_WM_UNIT_LAYERLEVEL" val="1"/>
  <p:tag name="KSO_WM_UNIT_VALUE" val="132"/>
  <p:tag name="KSO_WM_UNIT_HIGHLIGHT" val="0"/>
  <p:tag name="KSO_WM_UNIT_COMPATIBLE" val="0"/>
  <p:tag name="KSO_WM_UNIT_PRESET_TEXT_INDEX" val="5"/>
  <p:tag name="KSO_WM_UNIT_PRESET_TEXT_LEN" val="232"/>
  <p:tag name="KSO_WM_UNIT_SUBTYPE" val="a"/>
  <p:tag name="KSO_WM_UNIT_NOCLEAR" val="0"/>
  <p:tag name="KSO_WM_UNIT_DIAGRAM_ISNUMVISUAL" val="0"/>
  <p:tag name="KSO_WM_UNIT_DIAGRAM_ISREFERUNIT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32"/>
  <p:tag name="KSO_WM_UNIT_TYPE" val="a"/>
  <p:tag name="KSO_WM_UNIT_INDEX" val="1"/>
  <p:tag name="KSO_WM_UNIT_ID" val="custom132_5*a*1"/>
  <p:tag name="KSO_WM_UNIT_LAYERLEVEL" val="1"/>
  <p:tag name="KSO_WM_UNIT_VALUE" val="27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UNIT_ISNUMDGMTITLE" val="0"/>
  <p:tag name="KSO_WM_UNIT_NOCLEAR" val="0"/>
  <p:tag name="KSO_WM_UNIT_DIAGRAM_ISNUMVISUAL" val="0"/>
  <p:tag name="KSO_WM_UNIT_DIAGRAM_ISREFERUNIT" val="0"/>
</p:tagLst>
</file>

<file path=ppt/tags/tag171.xml><?xml version="1.0" encoding="utf-8"?>
<p:tagLst xmlns:p="http://schemas.openxmlformats.org/presentationml/2006/main">
  <p:tag name="KSO_WM_TEMPLATE_CATEGORY" val="custom"/>
  <p:tag name="KSO_WM_TEMPLATE_INDEX" val="132"/>
  <p:tag name="KSO_WM_TAG_VERSION" val="1.0"/>
  <p:tag name="KSO_WM_SLIDE_ID" val="custom132_5"/>
  <p:tag name="KSO_WM_SLIDE_INDEX" val="4"/>
  <p:tag name="KSO_WM_SLIDE_ITEM_CNT" val="0"/>
  <p:tag name="KSO_WM_SLIDE_LAYOUT" val="a_d_f"/>
  <p:tag name="KSO_WM_SLIDE_LAYOUT_CNT" val="1_1_1"/>
  <p:tag name="KSO_WM_SLIDE_TYPE" val="text"/>
  <p:tag name="KSO_WM_BEAUTIFY_FLAG" val="#wm#"/>
  <p:tag name="KSO_WM_SLIDE_POSITION" val="49*56"/>
  <p:tag name="KSO_WM_SLIDE_SIZE" val="621*426"/>
  <p:tag name="KSO_WM_TEMPLATE_SUBCATEGORY" val="0"/>
  <p:tag name="KSO_WM_TEMPLATE_MASTER_TYPE" val="1"/>
  <p:tag name="KSO_WM_TEMPLATE_COLOR_TYPE" val="0"/>
  <p:tag name="KSO_WM_SPECIAL_SOURCE" val="bdnull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132"/>
  <p:tag name="KSO_WM_SPECIAL_SOURCE" val="bdnull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132"/>
  <p:tag name="KSO_WM_SPECIAL_SOURCE" val="bdnull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132"/>
  <p:tag name="KSO_WM_SPECIAL_SOURCE" val="bdnull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132"/>
  <p:tag name="KSO_WM_SPECIAL_SOURCE" val="bdnull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132"/>
  <p:tag name="KSO_WM_SPECIAL_SOURCE" val="bdnull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132"/>
  <p:tag name="KSO_WM_SPECIAL_SOURCE" val="bdnull"/>
</p:tagLst>
</file>

<file path=ppt/tags/tag178.xml><?xml version="1.0" encoding="utf-8"?>
<p:tagLst xmlns:p="http://schemas.openxmlformats.org/presentationml/2006/main">
  <p:tag name="KSO_DOCER_TEMPLATE_OPEN_ONCE_MARK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_11*i*0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LAYERLEVEL" val="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_11*i*0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LAYERLEVEL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5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5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5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6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6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7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13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13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TEMPLATE_THUMBS_INDEX" val="1、9、12、14、17、21、27、30、32"/>
  <p:tag name="KSO_WM_TEMPLATE_CATEGORY" val="custom"/>
  <p:tag name="KSO_WM_TEMPLATE_INDEX" val="132"/>
  <p:tag name="KSO_WM_TAG_VERSION" val="1.0"/>
  <p:tag name="KSO_WM_BEAUTIFY_FLAG" val="#wm#"/>
  <p:tag name="KSO_WM_TEMPLATE_SUBCATEGORY" val="0"/>
  <p:tag name="KSO_WM_TEMPLATE_MASTER_TYPE" val="1"/>
  <p:tag name="KSO_WM_TEMPLATE_COLOR_TYPE" val="0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132">
      <a:dk1>
        <a:srgbClr val="000000"/>
      </a:dk1>
      <a:lt1>
        <a:srgbClr val="FFFFFF"/>
      </a:lt1>
      <a:dk2>
        <a:srgbClr val="F5E7D4"/>
      </a:dk2>
      <a:lt2>
        <a:srgbClr val="FFFFFF"/>
      </a:lt2>
      <a:accent1>
        <a:srgbClr val="D49A4C"/>
      </a:accent1>
      <a:accent2>
        <a:srgbClr val="CCA04D"/>
      </a:accent2>
      <a:accent3>
        <a:srgbClr val="C3A64D"/>
      </a:accent3>
      <a:accent4>
        <a:srgbClr val="BBAD4E"/>
      </a:accent4>
      <a:accent5>
        <a:srgbClr val="B2B34E"/>
      </a:accent5>
      <a:accent6>
        <a:srgbClr val="AAB94F"/>
      </a:accent6>
      <a:hlink>
        <a:srgbClr val="00B0F0"/>
      </a:hlink>
      <a:folHlink>
        <a:srgbClr val="AFB2B4"/>
      </a:folHlink>
    </a:clrScheme>
    <a:fontScheme name="自定义 3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132">
      <a:dk1>
        <a:srgbClr val="000000"/>
      </a:dk1>
      <a:lt1>
        <a:srgbClr val="FFFFFF"/>
      </a:lt1>
      <a:dk2>
        <a:srgbClr val="F5E7D4"/>
      </a:dk2>
      <a:lt2>
        <a:srgbClr val="FFFFFF"/>
      </a:lt2>
      <a:accent1>
        <a:srgbClr val="D49A4C"/>
      </a:accent1>
      <a:accent2>
        <a:srgbClr val="CCA04D"/>
      </a:accent2>
      <a:accent3>
        <a:srgbClr val="C3A64D"/>
      </a:accent3>
      <a:accent4>
        <a:srgbClr val="BBAD4E"/>
      </a:accent4>
      <a:accent5>
        <a:srgbClr val="B2B34E"/>
      </a:accent5>
      <a:accent6>
        <a:srgbClr val="AAB94F"/>
      </a:accent6>
      <a:hlink>
        <a:srgbClr val="00B0F0"/>
      </a:hlink>
      <a:folHlink>
        <a:srgbClr val="AFB2B4"/>
      </a:folHlink>
    </a:clrScheme>
    <a:fontScheme name="自定义 3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2724</Words>
  <Application>WPS 演示</Application>
  <PresentationFormat/>
  <Paragraphs>103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黑体</vt:lpstr>
      <vt:lpstr>Arial Narrow</vt:lpstr>
      <vt:lpstr>Calibri</vt:lpstr>
      <vt:lpstr>Arial Unicode MS</vt:lpstr>
      <vt:lpstr>默认设计模板</vt:lpstr>
      <vt:lpstr>2_Office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十三 南吕·一枝花</dc:title>
  <dc:creator>Administrator</dc:creator>
  <cp:lastModifiedBy>Administrator</cp:lastModifiedBy>
  <cp:revision>32</cp:revision>
  <dcterms:created xsi:type="dcterms:W3CDTF">2022-03-12T10:04:00Z</dcterms:created>
  <dcterms:modified xsi:type="dcterms:W3CDTF">2022-03-23T06:17:13Z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8B3C83A4B6DD457D81D2BB4DE95547A3</vt:lpwstr>
  </property>
</Properties>
</file>