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60" d="100"/>
          <a:sy n="160" d="100"/>
        </p:scale>
        <p:origin x="17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163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781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065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761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152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9837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581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147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748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04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973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E7D17E-4432-4FEB-8AC7-5CAA743AD51D}" type="datetimeFigureOut">
              <a:rPr lang="zh-CN" altLang="en-US" smtClean="0"/>
              <a:t>2021/12/24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E960D-9A90-497D-8513-88517BA981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098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11" Type="http://schemas.openxmlformats.org/officeDocument/2006/relationships/image" Target="../media/image51.png"/><Relationship Id="rId5" Type="http://schemas.openxmlformats.org/officeDocument/2006/relationships/image" Target="../media/image45.pn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Relationship Id="rId1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70"/>
            <a:ext cx="9144000" cy="509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558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001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69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943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470"/>
            <a:ext cx="9108504" cy="509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476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44000" cy="516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9460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807"/>
            <a:ext cx="9108504" cy="21608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160811"/>
            <a:ext cx="792088" cy="17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427734"/>
            <a:ext cx="288032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07854"/>
            <a:ext cx="9036496" cy="165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777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08504" cy="7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771550"/>
            <a:ext cx="8064896" cy="1425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203598"/>
            <a:ext cx="2592288" cy="9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31790"/>
            <a:ext cx="2664296" cy="997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795887"/>
            <a:ext cx="9036496" cy="1347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7402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15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043624"/>
            <a:ext cx="4248472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559934"/>
            <a:ext cx="432048" cy="64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716981"/>
            <a:ext cx="1800588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2348" y="2176921"/>
            <a:ext cx="43204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5002" y="1759333"/>
            <a:ext cx="2325270" cy="937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2753292"/>
            <a:ext cx="2234600" cy="97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650" y="3816230"/>
            <a:ext cx="2255614" cy="833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805542"/>
            <a:ext cx="1931987" cy="622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802" y="2664102"/>
            <a:ext cx="177800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648" y="4051695"/>
            <a:ext cx="2133423" cy="565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61182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1470"/>
            <a:ext cx="8928992" cy="100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995686"/>
            <a:ext cx="1656184" cy="85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131590"/>
            <a:ext cx="576064" cy="2880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203598"/>
            <a:ext cx="3672408" cy="79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270286"/>
            <a:ext cx="3744416" cy="602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219822"/>
            <a:ext cx="3672408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43413"/>
            <a:ext cx="9144000" cy="70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1828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23478"/>
            <a:ext cx="9073007" cy="502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74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29" y="699542"/>
            <a:ext cx="5688632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61" y="1203598"/>
            <a:ext cx="1806377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83718"/>
            <a:ext cx="1656184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860" y="3435846"/>
            <a:ext cx="1855588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320302"/>
            <a:ext cx="1368152" cy="5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148065" y="1582416"/>
            <a:ext cx="481582" cy="74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8654" y="2727340"/>
            <a:ext cx="612068" cy="68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901" y="2932558"/>
            <a:ext cx="506326" cy="89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627534"/>
            <a:ext cx="1921743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43310"/>
            <a:ext cx="1510407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9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920" y="1543000"/>
            <a:ext cx="709613" cy="7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911043"/>
            <a:ext cx="1512168" cy="52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1" name="Picture 15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727" y="2932558"/>
            <a:ext cx="1676996" cy="35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2" name="Picture 1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16257">
            <a:off x="5711730" y="2809799"/>
            <a:ext cx="341970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3" name="Picture 17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4" name="Picture 1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4" y="92866"/>
            <a:ext cx="2404476" cy="534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693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4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58882"/>
            <a:ext cx="9143999" cy="5092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58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02"/>
            <a:ext cx="3995936" cy="55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7534"/>
            <a:ext cx="7992887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9862"/>
            <a:ext cx="7560840" cy="1080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7718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9036496" cy="105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9582"/>
            <a:ext cx="8064896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547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43808" cy="520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521376"/>
            <a:ext cx="7560840" cy="1186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95686"/>
            <a:ext cx="7560839" cy="1152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435846"/>
            <a:ext cx="7560839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9144000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475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1470"/>
            <a:ext cx="9073007" cy="5092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461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892899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1092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00099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7467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673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8504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96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0538"/>
            <a:ext cx="9073008" cy="516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943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001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66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108504" cy="502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871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27" y="0"/>
            <a:ext cx="9144000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710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0"/>
            <a:ext cx="9073007" cy="5143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673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全屏显示(16:9)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宋体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hamsterin</dc:creator>
  <cp:lastModifiedBy>Users</cp:lastModifiedBy>
  <cp:revision>10</cp:revision>
  <dcterms:created xsi:type="dcterms:W3CDTF">2021-12-23T12:28:03Z</dcterms:created>
  <dcterms:modified xsi:type="dcterms:W3CDTF">2021-12-24T00:12:38Z</dcterms:modified>
</cp:coreProperties>
</file>