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77" r:id="rId2"/>
    <p:sldId id="278" r:id="rId3"/>
    <p:sldId id="305" r:id="rId4"/>
    <p:sldId id="279" r:id="rId5"/>
    <p:sldId id="266" r:id="rId6"/>
    <p:sldId id="307" r:id="rId7"/>
    <p:sldId id="337" r:id="rId8"/>
    <p:sldId id="308" r:id="rId9"/>
    <p:sldId id="309" r:id="rId10"/>
    <p:sldId id="310" r:id="rId11"/>
    <p:sldId id="311" r:id="rId12"/>
    <p:sldId id="312" r:id="rId13"/>
    <p:sldId id="313" r:id="rId14"/>
    <p:sldId id="284" r:id="rId15"/>
    <p:sldId id="316" r:id="rId16"/>
    <p:sldId id="317" r:id="rId17"/>
    <p:sldId id="318" r:id="rId18"/>
    <p:sldId id="338" r:id="rId19"/>
    <p:sldId id="339" r:id="rId20"/>
    <p:sldId id="340" r:id="rId21"/>
    <p:sldId id="341" r:id="rId22"/>
    <p:sldId id="342" r:id="rId23"/>
    <p:sldId id="285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43" r:id="rId36"/>
    <p:sldId id="344" r:id="rId37"/>
    <p:sldId id="345" r:id="rId38"/>
    <p:sldId id="346" r:id="rId39"/>
    <p:sldId id="347" r:id="rId40"/>
    <p:sldId id="348" r:id="rId41"/>
    <p:sldId id="349" r:id="rId42"/>
    <p:sldId id="350" r:id="rId43"/>
    <p:sldId id="286" r:id="rId44"/>
    <p:sldId id="330" r:id="rId45"/>
    <p:sldId id="331" r:id="rId46"/>
    <p:sldId id="332" r:id="rId47"/>
    <p:sldId id="333" r:id="rId48"/>
    <p:sldId id="334" r:id="rId4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0F1"/>
    <a:srgbClr val="EAEAEA"/>
    <a:srgbClr val="F8B62C"/>
    <a:srgbClr val="A24A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 varScale="1">
        <p:scale>
          <a:sx n="92" d="100"/>
          <a:sy n="92" d="100"/>
        </p:scale>
        <p:origin x="1374" y="84"/>
      </p:cViewPr>
      <p:guideLst>
        <p:guide orient="horz" pos="618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1067237-14E8-4373-AA68-5344FACB7B59}" type="datetimeFigureOut">
              <a:rPr lang="zh-CN" altLang="en-US"/>
              <a:pPr>
                <a:defRPr/>
              </a:pPr>
              <a:t>2017-06-17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86CE6F-8981-4012-BB08-C13940A45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4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908175" y="1700213"/>
            <a:ext cx="6119813" cy="360362"/>
          </a:xfrm>
          <a:prstGeom prst="roundRect">
            <a:avLst/>
          </a:prstGeom>
          <a:gradFill flip="none" rotWithShape="1">
            <a:gsLst>
              <a:gs pos="59000">
                <a:srgbClr val="01B0F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992399" y="1700213"/>
            <a:ext cx="6119814" cy="360362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992399" y="2420888"/>
            <a:ext cx="5987008" cy="30680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92257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6035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1065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006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111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67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742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780929"/>
            <a:ext cx="7886700" cy="792087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884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345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303576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650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4211960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19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536408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262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6516216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921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7668344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059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6062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863"/>
            <a:ext cx="91440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682"/>
            <a:ext cx="18002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 userDrawn="1"/>
        </p:nvSpPr>
        <p:spPr>
          <a:xfrm>
            <a:off x="3131840" y="284712"/>
            <a:ext cx="3685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学霸有招     高手洞考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高手锻造     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>
            <a:hlinkClick r:id="rId20" action="ppaction://hlinksldjump"/>
          </p:cNvPr>
          <p:cNvSpPr/>
          <p:nvPr userDrawn="1"/>
        </p:nvSpPr>
        <p:spPr>
          <a:xfrm>
            <a:off x="3179784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21" action="ppaction://hlinksldjump"/>
          </p:cNvPr>
          <p:cNvSpPr/>
          <p:nvPr userDrawn="1"/>
        </p:nvSpPr>
        <p:spPr>
          <a:xfrm>
            <a:off x="4355976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22" action="ppaction://hlinksldjump"/>
          </p:cNvPr>
          <p:cNvSpPr/>
          <p:nvPr userDrawn="1"/>
        </p:nvSpPr>
        <p:spPr>
          <a:xfrm>
            <a:off x="5484040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6608110"/>
            <a:ext cx="9144000" cy="2606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33" r:id="rId2"/>
    <p:sldLayoutId id="2147483819" r:id="rId3"/>
    <p:sldLayoutId id="2147483820" r:id="rId4"/>
    <p:sldLayoutId id="2147483828" r:id="rId5"/>
    <p:sldLayoutId id="2147483829" r:id="rId6"/>
    <p:sldLayoutId id="2147483830" r:id="rId7"/>
    <p:sldLayoutId id="2147483831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slide" Target="slide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slide" Target="slide43.xml"/><Relationship Id="rId4" Type="http://schemas.openxmlformats.org/officeDocument/2006/relationships/slide" Target="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225" y="2780929"/>
            <a:ext cx="8675370" cy="792087"/>
          </a:xfrm>
        </p:spPr>
        <p:txBody>
          <a:bodyPr/>
          <a:lstStyle/>
          <a:p>
            <a:r>
              <a:rPr lang="zh-CN" altLang="zh-CN" b="1" dirty="0"/>
              <a:t>专题</a:t>
            </a:r>
            <a:r>
              <a:rPr lang="zh-CN" altLang="zh-CN" b="1" dirty="0" smtClean="0"/>
              <a:t>二十二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创</a:t>
            </a:r>
            <a:r>
              <a:rPr lang="zh-CN" altLang="zh-CN" b="1" dirty="0"/>
              <a:t>　　新</a:t>
            </a:r>
          </a:p>
        </p:txBody>
      </p:sp>
    </p:spTree>
    <p:extLst>
      <p:ext uri="{BB962C8B-B14F-4D97-AF65-F5344CB8AC3E}">
        <p14:creationId xmlns:p14="http://schemas.microsoft.com/office/powerpoint/2010/main" val="29536271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84076"/>
            <a:ext cx="8168456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幻想青春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应该是一种享受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更像是在读作者本人。在你翻看手中的书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沉浸在故事当中时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无论情节怎样曲折意外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作者的性情、喜好与人生观都会在作品中自然流露出来。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一千个人心中就有一千个哈姆莱特。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每个人都有不同的人生经历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价值取向不同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对文学作品的理解自然也不尽相同。这就是古人说的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仁者见仁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智者见智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最美妙的应该是将书中的故事情节配合着想象力在脑海中慢慢勾画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有时甚至会有那种会意共鸣的快感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这往往比故事情节更加让人着迷。对于影视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由此而来的感触却少得多。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太多的影视作品只在意故事走向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鲜有细节雕琢。即便是极好的演员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演绎也是有限。而文字却可以细细地描绘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轻轻拨动你的心弦。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37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我始终认为书籍最大的作用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就是传承人的思想。你在翻看一本书的时候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其实就是通过一个已知的窗口探寻未知的世界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找到心灵深处最敏感的地方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获取精神的营养。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有一部影视作品对于我而言是例外的。每个女生心中都有一部《红楼梦》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懵懂的青春时光对于爱情的些许期盼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在想象力不足以支撑的时候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一部优秀的作品才能弥补这一缺憾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0084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当我看到黛玉微微侧目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宝玉神采奕奕地说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这个妹妹我曾见过的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眉眼里全是笑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和书中的情节有着几乎完美的契合度。举止、动作、言谈间的眼波流转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都几近真实地还原了这部名著。优秀作品的背后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是遵循原著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分析故事情节及角色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是让演员潜心创作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与角色融为一体。所做的一切努力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只为忠于原著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为寻找表达这部巨著的更合理方式。这份艰辛也说明了影视与文字所需跨越的距离有多大。不过值得庆幸的是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版《红楼梦》遇到了一个认真负责的团队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《红楼梦》成就了他们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他们成就了《红楼梦》。人生如戏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戏如人生。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而即使是这样优秀的一部影视剧也很难替代文字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虚拟的场景以及拍摄的种种约束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都限制了它的表达。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4202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每个人都是一个独一无二的个体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不同的眼光、不同的触感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会让我们在阅读中找到不一样的心灵碰撞。只要你用心感受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渴望从书中汲取能量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那么文字和想象力的组合完全可以为你幻化出一幅幅动人的画卷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亮点呈现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作者选取了一个很独特的角度来构思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用自己的方式来诠释自己对话题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带给我们耳目一新的感觉。内容在一等评分。其次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全文思路清晰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文体选择有创造性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语言简洁流畅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对话娴熟自如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笔锋犀利。表达在一等评分。再次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文章构思新颖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在娓娓道来的叙述中透露着深刻的哲理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堪称佳作。发展等级在一等评分。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927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写文章难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创新更难。那么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见解新颖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卓然不凡。见解新是指不同流俗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不盲从迷信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有自己独特的思考与见识。见解不凡在于四问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总是这样吗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为什么不是别的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换个角度还是这样吗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反弹琵琶。反弹琵琶实质是一种求异思维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要点是以悖逆常情或常理为前提条件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借助反向思考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转换角度、逆向求解的方式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求取眼前一亮的耸动效应。反弹琵琶是议论文常用的思维方式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它包括论点的反弹、论据的反弹、论证的反弹三种情况。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5729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视角新颖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见识独到。即于常规、常态、常情、常理之外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选取新的观察事物的方法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借以获得新见识、新感悟、新结论。其内涵有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一是物象视角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即作文善于从人类之外的视角来观察事物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阐发见解。要点是要站在物象角度体察事物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观照人生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细节要与对象主体的特点相吻合。二是多元视角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即借助两个或两个以上的叙述角度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从不同侧面、不同角度去观察、认识、摹写事物。要点是多元视角要做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向心推理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即围绕同一对象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立足多个视角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或前后对比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或以次衬主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或角度各异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见仁见智。三是第三方视角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即写文章时应跳出文章中的主客体限制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以第三方的视角去观察、体验事物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把握事物之间联系。四是换位思考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即错位视角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指在观察、分析、评判事物时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要善于从对方角度思考问题。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61174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材料新鲜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视角独特。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一指有时代气息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时效性强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二指鲜为人知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视角独特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三指典型性强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高端大气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四指内涵丰富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角度多变。材料新颖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还指材料具有私人定制的专属性质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有浓郁的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8113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构思独到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运思有序。文贵曲折变化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文章崇尚高下、长短、疏密等相参相机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富于变化。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就记叙类文章而言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应当求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以正合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以奇胜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夺人眼目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耸人内心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富有波澜。常见的方法有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一是巧布疑阵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精置悬念。疑阵有引人入胜之效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悬念则有扣人心弦之功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无论是倒设还是反差设悬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均有利于事件演进、人物发展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宕开笔势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不作交代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置读者于欲罢不能、迫切释疑的境地。二是抑扬有序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波澜横生。有欲扬先抑和欲抑先扬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其目的均为避免平铺直叙、一览无余的效果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而运用巧合伏笔、欲擒故纵、突变翻转、张弛有度等手法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营造一波三折、一唱三叹之效。三是误会重重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波澜迭起。即文章基于事件发展逻辑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立足人物性格成长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故意让误会一个叠加一个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使得故事曲折生动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引人入胜。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6519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就议论文而言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可以用陡转突变、驳论反证等手法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使议论文铺展有序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思维缜密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而使用反驳方法更能彰显构思的新颖独到之处。常见方法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一是当头棒喝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直接反驳。此种方法要点是在论证过程中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直接指出对方论点、论证、论据的可笑与荒谬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对对方的错误进行直接批驳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大气堂皇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理直气壮。二是归谬引申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迫其现形。即以对方观点正确作为假定前提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以此为切入点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进而推导出明显荒谬的结论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从而证明对方论点的错误。其特点是以退为进、含蓄内敛、欲擒故纵。三是反证法。即通过否定反面观点来达到对正面观点肯定的一种间接证明方法。此种方法常基于证明与其相矛盾的另一论点的正确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达到反驳的效果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冷峻理性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富有辩证特点。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290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注重推理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强化想象。推理是基于概念与判断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以已知的定理、公式、真理为前提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由前提推出结论的思维过程。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因果推理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即推理判断基于普遍联系的观点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着眼于事物发展变化的本质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呈现出一种由此及彼、由因到果、由条件到结论的过程。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归纳统合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探究本相。此种方法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基于大量的现象之间存在的必然联系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统合归纳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推理形式表现为由个别到一般。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宕开一笔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假设推理。此种推理方法着眼于引述完事例后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从反向进行假设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并指出其产生的必然结果。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6809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3731197"/>
            <a:ext cx="8128000" cy="2496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创新的新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即新颖的东西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是能让人眼前一亮的东西。如上文提到的全新的素材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如小说里出乎意料的结尾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再如对一个话题独特的看法。可以跳出应试文的条条框框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抓住自己一瞬间的灵感随心而动。然而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此法一定要把握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创新和跑题有时只有一步之差。包括比较有名的立意方法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反弹琵琶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亦是如此。虽然有些作文书大肆赞扬其立意新颖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但请不要轻易冒这个险。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249" y="790519"/>
            <a:ext cx="2319501" cy="294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904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立足辩证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戒绝极端。推理是思维的具体表现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高端的思维正是推理能力的体现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而辩证推理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恰恰是思维的核心要素。辩证推理就是用发展、联系、变化的观点去分析问题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得出结论的推理方式。推理特点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一是推理着眼于事物发展的必然趋势、必然走向、必有归宿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二是推理着眼于已知条件、公认定理公式、社会认可真理规则等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三是推理着眼于过程基础之上的结论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呈现方式往往为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观点列举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觅取反例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5470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跳出现实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再造想象。推理要立足于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落点在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即借助概念与判断推断出应有之理、必有之理、将有之理、不确定之理。想象使人的潜在理想在虚拟世界与超现实中得以呈现。想象集中于理想与现实的冲突、自我与本我的矛盾激化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有丰富想象、充实感知之效。分为三种情况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一是无形到有形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抽象到具体。想象即借助具体、特定形象表达与之相近的情感与思想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具有化无形为有形、化抽象为具体、化朦胧为清晰、化文字为画面等。二是由此及彼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类比想象。类比想象亦称联想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是指跨越时空、类别界限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由此及彼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将两件或两件以上事物的相似、相异之处加以类比推理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从而启发人们思考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得出相关结论。三是推测想象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穿越界别。即由已知条件出发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推测联想到未知情境的方法。具有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推测想象着眼于情境或事物发展的可能性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推测想象着眼于再造性与可塑性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推测想象表现为具体情境或镜头。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8907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立足自我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展示个性。首先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立意求高。其次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编织求巧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匀称美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指的是文章结构前后对照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平衡而匀称。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圆合美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指的是文章以一个主要意思作为线索贯串始终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首尾照应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前后浑然一体。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波澜美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指的是写作中腾挪跳跃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笔锋频转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跌宕起伏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使文章具有波折之美。再次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意蕴求深。第四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文笔求畅。第五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锤炼求美。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9340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素材运用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求新求异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材料鲜活新颖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有时代气息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固然可使读者眼前一亮。推陈出新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旧素材、新视角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化腐朽为神奇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则更为重要。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变换形式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推陈出新。毋庸置疑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教材是最大的资源库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但教材素材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耳熟能详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难以引起阅卷老师强烈的兴趣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稍加变换素材运用的方式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或用形象展示代替事件叙述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或者句式表达多些变化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如借助排比、反问、反复等句式增强表现力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则即使是普通素材也可夺人眼球。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7001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风萧萧兮易水寒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壮士一去兮不复还。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荆轲一边高歌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一边越过寒冷的易水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渡过黄河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来到强大的秦国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进入咸阳宫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行刺秦国的最高统治者秦王嬴政。虽然这件事以失败告终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但人们却一直把荆轲看作英雄。《史记》中描写了五个刺客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荆轲竟然是其中最没有成就的一个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但荆轲却被人称为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中国千古第一侠客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一是他敢于向最强者挑战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荆轲遇到的对手比其他所有刺客遇到的对手都要强大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二是荆轲胆略过人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刺秦是显示人类个体勇力、胆略的极致表现。在咸阳宫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荆轲谈笑自若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毫不畏惧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完成了他应该做的所有动作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荆轲倒下时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咸阳宫被他搅了个天翻地覆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荆轲失败了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但他却被人铭记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人们记得他的悲壮、他的勇敢、他的胆略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《萧萧易水咏荆轲》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7688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因在平淡的叙述中融入了描写成分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不仅渲染了荆轲的英雄气概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还凸显了荆轲行刺的悲壮色彩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文段夹叙夹议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融议论抒情于一体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使文章表达出彩亮眼。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9974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熟悉素材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变换视角。考场作文素材堪称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群英会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既有屈原、司马迁、爱迪生、牛顿等家喻户晓的经典素材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也有袁隆平、莫言及历届感动中国人物素材。上述材料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阅卷老师均司空见惯。但变换角度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仍有新颖感。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7711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袁隆平穿一件普通的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着深灰色西裤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晒得黝黑的脸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微微佝偻的腰板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但就是这样一位老人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却比车展上的明星雷克萨斯还要夺目。两天后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网络上出现了袁隆平逛车展的新闻。面对袁隆平的坦然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网友几乎众口一词地表示支持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就算仇富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我们也不仇袁隆平。袁隆平很有钱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却没有人眼红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是因为他对人类的贡献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是因为他的不朽功绩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国家奖励他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没人说三道四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是因为他淡泊名利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是因为他解决了中国甚至全世界几千万人的粮食问题。群众的眼睛是雪亮的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真正靠合法劳动富起来的人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以及那些对社会充满责任和爱心的人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公众是绝不会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仇视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有的只是由钦佩、尊重到发自内心的理解、宽容和支持。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《大众眼中的袁隆平》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1528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作者选取了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袁隆平逛车展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使得旧素材面貌为之一新。可见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换一种眼光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换一个角度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去解读旧素材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也会有意想不到的效果。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0485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集束使用。对相对陈旧却较有说服力的素材可以三个或三个以上集中使用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叙述素材时高度浓缩和概括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采用排比句式叙述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则有增强语言气势和说服力之效。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看着脚下的每一块青砖巨石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仿佛都是龙的鳞片。而每一块鳞片都记载着一个历史英雄的故事。密密麻麻的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镶满了巨龙的身躯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绵延好几万里。我仔细打量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眼前这一块巨石上刻着岳飞的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壮志饥餐胡虏肉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笑谈渴饮匈奴血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的凌云壮志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左边的一块石板上刻着的却是陆游的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位卑未敢忘忧国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事定犹须待阖棺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的爱国情怀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而右边的一块上却烙着文天祥的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人生自古谁无死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留取丹心照汗青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的英雄情结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《徜徉在宋诗宋词的世界里》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集束捆绑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将师生熟稔之极的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岳飞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文天祥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等人的诗句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巧妙嵌入其中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铺展了自己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徜徉在宋诗宋词的世界里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的思考感悟。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9207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应力求在有把握的情况下做到最大的创新。比如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多重点的材料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一般有不同人的观点而且材料较长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为求创新可抓住次重点立意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单重点的材料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比如就一句话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一定要抓住材料的核心重点才能得高分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半命题作文可以充分发挥自己的想象力去创新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而全命题作文则要吃透所给题目的内涵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不能标新立异匆忙下结论。创新要有自己的思想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不盲目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能自圆其说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展示当代中学生的思想状态和积极向上精神风貌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。请注意这句话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因为虽然标新立异能显示出自己独特与众不同的思想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但是任何有消极倾向的观点都是一票否决的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切记。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上海交通大学电子信息与电气工程学院　何远航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1890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弱水三千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取一瓢饮。文言文中的人物素材常常有丰富的内涵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但运用时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须采用抓住一点、不及其余的方法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的素材与题意的契合。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7308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托山为钵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剪水为衣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渺渺若垂天之云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悠悠自来去。这便是庄子。他是如此飘忽不定琢磨不透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他穿行于山林间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沉浮于云气中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纵使生活贫困潦倒亦不移本心。他垂钓于濮水之滨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楚王派人寻他入朝为相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愿以境内累矣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话说得如此恳切竭诚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而庄子却吝于回头。他凝视着水底匍匐的一只龟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龟是愿意被人供养在金丝笼里还是愿意自由地爬行在泥地里呢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后者。庄子曰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吾将曳尾于涂中。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或许有人为他放弃高官厚禄而安于贫穷感到不解甚至不值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然而我却为他拍手称快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因他遵循了心的召唤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不被浮云遮蔽双眼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坚持自我。孤寂却不孤独地看守着他心灵的月亮树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诡谲难测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却自有一番风骨。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《唯愿此心无怨尤》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文段中作者舍弃庄子的其他素材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只选择了庄子与楚王使者对话的这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就准确地阐释了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我愿意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的真正内涵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使文段自有一股傲岸之气充盈其间。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1610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对比映衬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效果显豁。写作时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考生可将有关素材进行正反对比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在对比中表明自己的观点与见解。其关键在于对比点的选择要契合题意主旨。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我曾感慨于北宋的党派之争。王安石感于百姓生活的苦楚与政事的壅蔽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决心改革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司马光看见权力斗争的复杂与利益的波流暗涌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保守拒进。势不两立中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这两位后世声名显赫的文学家无愧于其君子之质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以谏为剑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以劝为刀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相促相进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使北宋在这谦谦君子之争中获得长久的安宁。犹记得王安石去世之时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司马光悲痛不已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涕落满襟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也因那可敬的人言从此不再有了吧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《人言可敬》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作者将王安石的决心改革与司马光的保守拒进进行对比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又将司马光自身反对王安石变法与其痛惜王安石去世进行对比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人言可敬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3184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一线串珠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镜头组合。文章由若干个片段组成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结构呈现出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块状叠加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板块之间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有主旨或中心作为一条红线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连缀文章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使其浑然一体。考场之上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自然会夺目耀眼。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581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有助于认清他人。明末的洪承畴兵败被俘后不吃不喝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一副宁死不屈的样子。旧友范文程从洪掸掉衣服上的灰尘断言其非死节之臣。后来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美女出马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洪借坡下驴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开国元勋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。抗战期间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陈嘉庚从国民党数百大洋的盛宴与毛泽东几元钱的家常便饭比照中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看出了国民党的堕落与共产党的生机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从而坚定了政治方向。是谨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让范、陈有了洞悉事物本质的眼光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做出了准确的判断。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5301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有助于彰显自我。崔永元拒不走穴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哪怕有人把他剪彩出场费开到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万元。小崔说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我抵御不住剪彩的诱惑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不去碰它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别沾这个事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。这就是谨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的小崔。莫言为领诺贝尔文学奖准备了五套服装。在新闻发布会上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他穿着西服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内着印满篆体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的衬衣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非常抢眼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在演讲时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他着中山装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的篆印和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相互映衬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十分得体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在晚宴上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他又穿上了燕尾服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凸显出儒雅的风度。是谨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让莫言彰显出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外表低调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精神奢华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的中国式优雅。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选段由两个场景组成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一是用洪承畴、陈嘉庚两个正反对比事例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谨小慎微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有助于认清他人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二是用崔永元、莫言的事例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谨小慎微有助于彰显自我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谨小慎微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使文章结构谨严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表达缜密。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4898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链接模式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内容创新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是指人们在头脑中将一种事物的形象与另一种事物的形象联系起来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探索它们之间共同的或类似的规律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从而解决问题的思维方法。在运笔构思时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若能运用联想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链接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寂然凝虑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思接千载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悄焉动容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视通万里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吟咏之间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吐纳珠玉之声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眉睫之前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卷舒风云之色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使文章显现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内容充实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入题快捷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对于题干提供的材料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要用精要、概括的语言进行转述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同时根据这一材料的精髓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快速表达自己的观点。或对材料中一种现象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望闻问切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或对材料中一件事情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鞭辟入里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或对材料中一句话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挈领而顿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6646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精巧链接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发散联想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就要运用联想思维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主要是运用相似联想、相关联想、相反联想、因果联想等思维方式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让古今中外的事例纷至沓来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素材库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让平时积累的素材按一定顺序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山顶千门次第开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9864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上下纵横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广度美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。最好从不同角度选择素材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让古今中外的典型事例奔涌到我们的笔端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使文章富有广度。如由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以德报怨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可链接古今中外的事例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秦汉时期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功成名就的韩信没有杀掉当年让他受胯下之辱的青年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使这人感激涕零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愿意终生为他效劳。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盟军准备轰炸敌占区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梁思成向盟军司令部交了一张圈了红圈有明确保护标记的图纸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希望日本的京都和奈良不在轰炸之列。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英国工党炮制了一部名为《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恐怖分子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进了撒切尔夫人的家》的讽刺喜剧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嘲笑了撒切尔夫人的冷漠、高高在上。一个周末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撒切尔夫人平静地看完了整场演出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并慰问和宴请了演员们。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6311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正反对照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深度美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。对某一问题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不仅要从正面讲清必须怎么样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还要从反面阐述不这样会有什么后果。如由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以德报怨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以怨报德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曹操患头痛病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其痛不可忍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急传华佗来医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华诊断其病根在脑袋中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如先饮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麻沸散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然后用利斧将脑袋砍开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取出风涎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即可根除。曹操大怒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认为华佗借故杀害自己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于是将他押入监牢。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48024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下有三条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见解新颖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材料新鲜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构思新巧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推理想象有独到之处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有个性色彩。其中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见解新颖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有个性色彩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最为重要。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考场作文就是一种考生与阅卷老师的对话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创新就更加重要。高考实践证明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有相当一部分考生的考场作文流于平庸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缺少创新意识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考场之上少有令人眼前一亮之作。具体表现为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一是同质雷同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缺少独特思想见识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人云亦云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缺少个性见解。二是格局局促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缺乏大气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文章呈现出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总离不开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过分关注于个人的得失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读后难以使人产生情感共鸣。三是目力所及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视仅足下。取材低幼化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视野幼儿化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语言韩剧化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部分同学更是取自己上小学及幼儿园的经历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。四是有文无体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有料无意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。五是缺失透视能力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文章虽有材料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但却思想贫乏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见识平庸。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3265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厚度美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。遇到思路大开、文思泉涌之时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要运用点面结合法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将各种材料安排得错落有致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最好排列三个事例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或一主二次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或二详一略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从而以最少的文字承载最大的容量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秦穆公九年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晋内乱无君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秦穆公非但没有趁乱打劫、开疆拓土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反而用武力护送流亡国外的晋公子夷吾回国即位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夷吾许诺事成送河西八城为报。夷吾回国即位为晋惠公后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却绝口不提前诺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自食其言。晋惠公四年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晋国饥荒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晋惠公不得已向秦借粮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秦穆公不计前嫌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送粮至晋。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管仲射过齐桓公一箭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但后来齐桓公以毫无芥蒂的重用回报当年的一箭之仇。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济南市司机刘彦友在载客时遇到了歹徒打劫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在搏斗中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刘彦友被捅三刀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歹徒亦受重伤。刘妻闻讯赶至医院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恰遇凶手无钱出住院费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便主动给凶手垫付千元住院费。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4433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叙议统一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力度美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。在列举事例之后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要用联系的、发展的、一分为二的观点分析问题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探幽索隐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直指内核。如在叙述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以德报怨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相类事例之后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进行画龙点睛的评论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这种以德报怨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实际上是一种宽容的境界。它似一捧清泉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款款地抹去彼此一时的敌视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使人们燥热的心冷静下来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从而看清事情的本来缘由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它似一团烈火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熊熊地烧去彼此之间的罅隙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使人们冰冷的心沸腾起来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从而用火热的真诚来去温暖别人的心灵。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82938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外引内联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适时收束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既要放开思想的缰绳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天马行空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又要适时收束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回到现实中来。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引析联结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式结尾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要注意回到原材料中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回到现实中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实实在在地解决问题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我的青春小鸟一去不归来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。具体运用时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或回扣材料内容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或提出解决方法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或引用名句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以德报怨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在睚眦必报的现实社会中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我们对待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不能一味反抗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也不能一味恩惠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而应该用宽容的胸怀、用平和的方法让对方发现个人的过错即可。我们要像杨绛那样以德报怨、以善待恶。相信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海纳百川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有容乃大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壁立千仞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无欲则刚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5792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安徽皖中协作体一模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从早前的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么么哒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城里人套路深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友谊的小船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洪荒之力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蓝瘦香菇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网络上的新兴词语总是层出不穷。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对于这种现象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请写一篇文章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表明你的态度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阐述你的看法。要求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730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明确审题的指向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网络上的新兴词语总是层出不穷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变化不止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新潮不断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是网络流行语的特色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它折射出当代生活的特点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也体现了信息化社会的趋势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面对这种更新和变化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一味排斥或盲从均不可取。其次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要明确本题的重点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是如何看待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网络流行语层出不穷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这种语言现象。再次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还要进一步引申开去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上升到如何对待新事物、新思潮、新变化的层面。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呵护母语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理性包容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与时俱进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不断创新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在选择中继承和发展。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0815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江西南昌三检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然后按要求作文。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曾祖父是名好木匠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他有一句口头禅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留一条缝隙。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木工讲究疏密有致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粘合贴切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该疏则疏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不然易散落。时下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许多人家装修房子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常常出现木地板开裂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或挤压拱起的现象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的缘故。高明的装修师傅则懂得恰到好处地留一条缝隙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给组合材料留足吻合的空间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便可避免出现这样那样问题。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做人处事以及许多方面也和木匠的工艺原理一样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留一道缝隙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自选文体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字的作文。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4221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审题应抓住关键词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辨析其蕴含的意义。木匠和装修师傅所说的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都是指一种空白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一个狭窄的空间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它表面上不完美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其实作用巨大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缝隙细微的不完美其实是为了保持整体的完美。由此及彼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应该比喻的是一种可供回旋、可供调节的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留一道缝隙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留下一道缝隙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留下一道缝隙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如此一问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思路定然大开。材料中要求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装修反而会失败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留一道缝隙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竟然成就完美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由此可以联想到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不可求全责备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不为已甚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方可和谐和睦等等。再次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延伸拓展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做人和处事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如果事事工于算计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利害当头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互不相让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凡事追求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团满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人与人之间的关系就会紧张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就会裂变。同样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一个人把所有行为都目的化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就会把自己的理想挤压得变形。留一道缝隙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给社会留一个可供吻合的人际空间。一个人如此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一个群体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一个民族又何尝不是如此呢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9946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皖南八校二模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双十一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淘宝网都会成功地掀起了一场全民购物狂欢活动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然而狂欢之后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很多消费者发现买来一大堆商品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但真正能用到的却少之又少。与此同时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越来越多的人崇尚极简主义生活方式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推崇物质极简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提倡不买不需要的物品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对确有必要的物品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买最好的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充分使用它。有人认为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购物有时也是舒缓我们生活压力的方式之一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如果保持物质极简的生活状态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反而会失去很多生活趣味。也有人认为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物质极简不是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苦行僧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式的自虐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而是一种更为人性化、经济环保而又轻松愉悦的生活方式。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这两种看法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你更支持哪一种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请综合材料内容及含义作文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体现你的思考、权衡与选择。要求选好角度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46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0">
            <a:hlinkClick r:id="rId2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4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">
            <a:hlinkClick r:id="rId5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透析真</a:t>
            </a:r>
            <a:r>
              <a:rPr lang="zh-CN" altLang="en-US" dirty="0"/>
              <a:t>题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这是一道任务驱动型作文题。写作时必须明确表达自己的观点。本题中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你更支持哪一种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这一具体问题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体现你的思考、权衡与选择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都需要考生在写作时加以考虑。其次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要善于由果溯因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叩问探源。如果支持前者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物质提供生活便利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提升生活质量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满足审美需求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等角度立意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如果支持后者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呼吁简约理性的生活方式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追求丰富充盈的精神生活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等角度来立意。如果综合立意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健康的生活方式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应该是物质与精神的平衡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过分强调一点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就会走向极端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等。无论从哪个角度看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具体分析时不能过于绝对、片面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需持辩证的观点看待问题。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868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标新立异二月花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在阅读方式多元化的今天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你可以通过手机、电脑等电子设备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在宽广无垠的网络空间中汲取知识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你可以借助多媒体技术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悦读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有形有色、有声有像的中外名著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你也可以继续手捧传统的纸质书本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享受在墨海书香中与古圣今贤对话的乐趣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当代青年渴求新知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眼界开阔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在阅读方式的选择上不拘一格。请围绕自己的阅读方式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结合个人的体验和思考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我的青春阅读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文体特征鲜明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不得套作。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266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本题针对当下青年人阅读方式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要求考生结合自身体验与思考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我的青春阅读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。引导学生反观自身的阅读行为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却颇具匠心。该题立意明确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角度多元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考生可写传统的书本阅读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也可写时尚的网络阅读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可写精读的深入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也可写速读的实用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可写传统阅读方式的局限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也可以反思快餐式阅读的不足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还可以写自己在阅读方式选择上的心得或困惑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4771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阅读方式多元化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传统阅读方式随着科技进步与文字载体改变而发生变化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阅读是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享受在墨海书香中与古圣今贤对话的乐趣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现在运用新媒体阅读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可以是光、声、影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也可以是碎片阅读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考生可以依据自己的感受进行评判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但是一定要跟阅读有关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结合自己的阅读感受写出观点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进行拓展。二是谈对阅读变化的思考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方向主要是阅读不论是形式还是内容都出现了变化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基于此种变化进行思考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探讨背后的本质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是时代的变化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还是生活心态的转变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但是一定要注意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要结合自己的阅读经历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不能脱离自己的体验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单纯谈现象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发散需要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但是更需切合题目要求。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9966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219043"/>
            <a:ext cx="8128000" cy="480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030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</a:t>
            </a:r>
            <a:r>
              <a:rPr lang="zh-CN" altLang="en-US" dirty="0" smtClean="0"/>
              <a:t>真</a:t>
            </a:r>
            <a:r>
              <a:rPr lang="zh-CN" altLang="en-US" dirty="0"/>
              <a:t>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238" y="1003586"/>
            <a:ext cx="8047525" cy="555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55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总复习全优设计模板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高考高手模板.potx" id="{6EC66CC6-40A1-4B4F-8447-5A80EDE77EB4}" vid="{AD94AD44-D5C9-417C-AFBB-ED38CDD4294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高考高手模板</Template>
  <TotalTime>97</TotalTime>
  <Words>7571</Words>
  <Application>Microsoft Office PowerPoint</Application>
  <PresentationFormat>全屏显示(4:3)</PresentationFormat>
  <Paragraphs>312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0" baseType="lpstr">
      <vt:lpstr>Adobe 黑体 Std R</vt:lpstr>
      <vt:lpstr>NEU-BZ-S92</vt:lpstr>
      <vt:lpstr>方正书宋_GBK</vt:lpstr>
      <vt:lpstr>方正宋黑_GBK</vt:lpstr>
      <vt:lpstr>方正硬笔楷书简体</vt:lpstr>
      <vt:lpstr>黑体</vt:lpstr>
      <vt:lpstr>楷体</vt:lpstr>
      <vt:lpstr>宋体</vt:lpstr>
      <vt:lpstr>Arial</vt:lpstr>
      <vt:lpstr>Calibri</vt:lpstr>
      <vt:lpstr>Times New Roman</vt:lpstr>
      <vt:lpstr>总复习全优设计模板</vt:lpstr>
      <vt:lpstr>专题二十二  创　　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2017-06-15T06:40:16Z</dcterms:created>
  <dcterms:modified xsi:type="dcterms:W3CDTF">2017-06-17T05:44:36Z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