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99" r:id="rId3"/>
    <p:sldId id="320" r:id="rId4"/>
    <p:sldId id="321" r:id="rId5"/>
    <p:sldId id="322" r:id="rId6"/>
    <p:sldId id="323" r:id="rId7"/>
    <p:sldId id="324" r:id="rId8"/>
    <p:sldId id="325" r:id="rId9"/>
    <p:sldId id="302" r:id="rId10"/>
    <p:sldId id="327" r:id="rId11"/>
    <p:sldId id="312" r:id="rId12"/>
    <p:sldId id="278" r:id="rId13"/>
    <p:sldId id="268" r:id="rId14"/>
    <p:sldId id="267" r:id="rId15"/>
    <p:sldId id="307" r:id="rId16"/>
    <p:sldId id="308" r:id="rId17"/>
    <p:sldId id="300" r:id="rId18"/>
    <p:sldId id="311" r:id="rId19"/>
    <p:sldId id="326" r:id="rId20"/>
    <p:sldId id="317" r:id="rId21"/>
    <p:sldId id="314" r:id="rId22"/>
    <p:sldId id="315" r:id="rId23"/>
    <p:sldId id="316" r:id="rId24"/>
    <p:sldId id="313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00FF00"/>
    <a:srgbClr val="FF00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74F444D-30C2-4297-8E88-B57E02D02C5A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895E62B-C478-4E97-A0BA-CE52BA3BBF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B464D-90E7-4946-971C-1DD359240092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9AAD9-0592-4C94-B5A7-2727ED1F51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302A8-DF0B-47B4-86DF-5E04DA013C7E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2722E-18D0-46A2-82ED-F00561AE1D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42875-4802-44A5-8630-244037178415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BF20C-2936-44FF-92B8-2EABEB361A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C457FBFC-011E-4C4A-9C41-51B1CE97D1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48A66DFA-4315-43DF-8644-2350729FC9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6C269138-DCF8-47A1-9A85-A70787CB70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298248E0-97B8-4889-AAF9-2212537EED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2AB67A3F-7D0E-4F5D-90DE-DF8F390BA5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FB25FCDE-BE3E-4666-8E27-3CFE1DA55E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8CA0E47A-C7D7-4D62-92DE-1117847BA2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074DEECF-D49F-49F2-ACFA-A0295E4381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80029-4004-42DA-BACB-7780CE1E0A8B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E079D-DF2F-447B-9FCE-9302C7A0F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FAADAB37-4EFC-4503-BF95-FBA9F28C41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6ADFFCDC-FC50-494B-859C-0ED940CA68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46296-72C6-4C68-AD60-D79142F5F3C1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C8BF8-1BE2-4800-89D0-2AD2A1E089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F5CD7-D3AB-4A6D-B963-BF2577256600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8A7C9-205E-49EA-924C-0A49B3893E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B90AF-AA67-4984-8DFF-5F05D876BDD2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F56B2-33D4-4CCB-81AF-E52EC15D39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1BD08-8AF8-4517-92B6-822A71F7AA79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3DA37-4C32-473A-8CDE-9FA41E3C38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7381E-EACF-480B-A8FF-F8138EA24526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B12E9-0375-49C8-BD86-481E10FF31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650BE-3989-4E85-B8A1-F5A9D32616FC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082B4-4DCD-470D-9137-C1B31DAF42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22EE9-2BE5-4740-B7A0-3EE845825E2A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F2161-C5BF-4489-83DB-D96ABC4AB4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D4C652-56EB-4E4C-B6CC-7B5691D5851F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A0EDEA-EBD6-4864-9A8D-0440831F3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0" r:id="rId2"/>
    <p:sldLayoutId id="2147483679" r:id="rId3"/>
    <p:sldLayoutId id="2147483678" r:id="rId4"/>
    <p:sldLayoutId id="2147483677" r:id="rId5"/>
    <p:sldLayoutId id="2147483676" r:id="rId6"/>
    <p:sldLayoutId id="2147483675" r:id="rId7"/>
    <p:sldLayoutId id="2147483674" r:id="rId8"/>
    <p:sldLayoutId id="2147483673" r:id="rId9"/>
    <p:sldLayoutId id="2147483672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kumimoji="0"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DAB5D5-0AC2-4A34-8D5F-A27E80F910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文本框 2"/>
          <p:cNvSpPr txBox="1">
            <a:spLocks noChangeArrowheads="1"/>
          </p:cNvSpPr>
          <p:nvPr/>
        </p:nvSpPr>
        <p:spPr bwMode="auto">
          <a:xfrm>
            <a:off x="1763713" y="1844675"/>
            <a:ext cx="65532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3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识字 二</a:t>
            </a:r>
            <a:endParaRPr lang="zh-CN" altLang="en-US" sz="13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5603" name="文本框 4"/>
          <p:cNvSpPr txBox="1">
            <a:spLocks noChangeArrowheads="1"/>
          </p:cNvSpPr>
          <p:nvPr/>
        </p:nvSpPr>
        <p:spPr bwMode="auto">
          <a:xfrm>
            <a:off x="395288" y="373063"/>
            <a:ext cx="5113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苏教版一年级语文上册</a:t>
            </a:r>
            <a:endParaRPr lang="zh-CN" alt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 idx="4294967295"/>
          </p:nvPr>
        </p:nvSpPr>
        <p:spPr>
          <a:xfrm>
            <a:off x="-612775" y="-171450"/>
            <a:ext cx="4624388" cy="1143000"/>
          </a:xfrm>
        </p:spPr>
        <p:txBody>
          <a:bodyPr/>
          <a:lstStyle/>
          <a:p>
            <a:pPr eaLnBrk="1" hangingPunct="1"/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我会读儿歌啦！</a:t>
            </a:r>
          </a:p>
        </p:txBody>
      </p:sp>
      <p:sp>
        <p:nvSpPr>
          <p:cNvPr id="34818" name="内容占位符 2"/>
          <p:cNvSpPr>
            <a:spLocks noGrp="1"/>
          </p:cNvSpPr>
          <p:nvPr>
            <p:ph idx="4294967295"/>
          </p:nvPr>
        </p:nvSpPr>
        <p:spPr>
          <a:xfrm>
            <a:off x="2771775" y="549275"/>
            <a:ext cx="5761038" cy="641191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altLang="zh-CN" sz="3400" smtClean="0">
                <a:solidFill>
                  <a:srgbClr val="FF0000"/>
                </a:solidFill>
              </a:rPr>
              <a:t>wàn piàn   hé yè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万 片 荷 叶，</a:t>
            </a:r>
            <a:endParaRPr lang="en-US" altLang="zh-CN" sz="3400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altLang="zh-CN" sz="3400" smtClean="0">
                <a:solidFill>
                  <a:srgbClr val="FF0000"/>
                </a:solidFill>
              </a:rPr>
              <a:t>qiān duǒ   hé huā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千 朵 荷 花，</a:t>
            </a:r>
            <a:endParaRPr lang="en-US" altLang="zh-CN" sz="3400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altLang="zh-CN" sz="3400" smtClean="0">
                <a:solidFill>
                  <a:srgbClr val="FF0000"/>
                </a:solidFill>
              </a:rPr>
              <a:t>bǎi tiáo   xiǎo yú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百 条 小 鱼，</a:t>
            </a:r>
            <a:endParaRPr lang="en-US" altLang="zh-CN" sz="3400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altLang="zh-CN" sz="3400" smtClean="0">
                <a:solidFill>
                  <a:srgbClr val="FF0000"/>
                </a:solidFill>
              </a:rPr>
              <a:t>shí zhī   qīng wā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十 只 青 蛙，</a:t>
            </a:r>
            <a:endParaRPr lang="en-US" altLang="zh-CN" sz="3400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altLang="zh-CN" sz="3400" smtClean="0"/>
              <a:t> </a:t>
            </a:r>
            <a:r>
              <a:rPr lang="en-US" altLang="zh-CN" sz="3400" smtClean="0">
                <a:solidFill>
                  <a:srgbClr val="FF0000"/>
                </a:solidFill>
              </a:rPr>
              <a:t>yí  gè   hé chàng   zhǐ huī jiā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一 个  合 唱  指 挥 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5" y="271462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98538"/>
            <a:ext cx="91440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文本框 3"/>
          <p:cNvSpPr txBox="1">
            <a:spLocks noChangeArrowheads="1"/>
          </p:cNvSpPr>
          <p:nvPr/>
        </p:nvSpPr>
        <p:spPr bwMode="auto">
          <a:xfrm>
            <a:off x="6588125" y="0"/>
            <a:ext cx="2808288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>
              <a:latin typeface="Calibri" pitchFamily="34" charset="0"/>
            </a:endParaRPr>
          </a:p>
          <a:p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万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片荷叶</a:t>
            </a:r>
            <a:endParaRPr lang="en-US" altLang="zh-CN" sz="4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844" name="文本框 4"/>
          <p:cNvSpPr txBox="1">
            <a:spLocks noChangeArrowheads="1"/>
          </p:cNvSpPr>
          <p:nvPr/>
        </p:nvSpPr>
        <p:spPr bwMode="auto">
          <a:xfrm>
            <a:off x="0" y="165100"/>
            <a:ext cx="5519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我边读边想像，我感受到了？</a:t>
            </a:r>
          </a:p>
        </p:txBody>
      </p:sp>
      <p:sp>
        <p:nvSpPr>
          <p:cNvPr id="38917" name="文本框 6"/>
          <p:cNvSpPr txBox="1">
            <a:spLocks noChangeArrowheads="1"/>
          </p:cNvSpPr>
          <p:nvPr/>
        </p:nvSpPr>
        <p:spPr bwMode="auto">
          <a:xfrm>
            <a:off x="3162300" y="3933825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5425"/>
            <a:ext cx="9180513" cy="725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2339975" y="6364288"/>
            <a:ext cx="431800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文本框 3"/>
          <p:cNvSpPr txBox="1">
            <a:spLocks noChangeArrowheads="1"/>
          </p:cNvSpPr>
          <p:nvPr/>
        </p:nvSpPr>
        <p:spPr bwMode="auto">
          <a:xfrm>
            <a:off x="400050" y="620713"/>
            <a:ext cx="38782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千</a:t>
            </a:r>
            <a:r>
              <a:rPr lang="zh-CN" altLang="en-US" sz="7200">
                <a:latin typeface="黑体" pitchFamily="49" charset="-122"/>
                <a:ea typeface="黑体" pitchFamily="49" charset="-122"/>
              </a:rPr>
              <a:t>朵荷花</a:t>
            </a:r>
          </a:p>
        </p:txBody>
      </p:sp>
      <p:sp>
        <p:nvSpPr>
          <p:cNvPr id="39940" name="文本框 4"/>
          <p:cNvSpPr txBox="1">
            <a:spLocks noChangeArrowheads="1"/>
          </p:cNvSpPr>
          <p:nvPr/>
        </p:nvSpPr>
        <p:spPr bwMode="auto">
          <a:xfrm>
            <a:off x="5940425" y="4149725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4932363" y="1125538"/>
            <a:ext cx="396081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</a:rPr>
              <a:t>百</a:t>
            </a:r>
            <a:r>
              <a:rPr lang="zh-CN" altLang="en-US" sz="6600" b="1">
                <a:solidFill>
                  <a:schemeClr val="bg1"/>
                </a:solidFill>
              </a:rPr>
              <a:t>条小鱼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042988" y="5084763"/>
            <a:ext cx="223361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</a:rPr>
              <a:t>活泼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07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8914" name="内容占位符 3" descr="IMG_334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6350"/>
            <a:ext cx="9144000" cy="6851650"/>
          </a:xfrm>
        </p:spPr>
      </p:pic>
      <p:sp>
        <p:nvSpPr>
          <p:cNvPr id="40963" name="文本框 2"/>
          <p:cNvSpPr txBox="1">
            <a:spLocks noChangeArrowheads="1"/>
          </p:cNvSpPr>
          <p:nvPr/>
        </p:nvSpPr>
        <p:spPr bwMode="auto">
          <a:xfrm>
            <a:off x="827088" y="187325"/>
            <a:ext cx="38893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shí zhī  qīng wā</a:t>
            </a:r>
          </a:p>
          <a:p>
            <a:r>
              <a:rPr lang="zh-CN" altLang="en-US" sz="5400">
                <a:latin typeface="黑体" pitchFamily="49" charset="-122"/>
                <a:ea typeface="黑体" pitchFamily="49" charset="-122"/>
              </a:rPr>
              <a:t>十只青蛙</a:t>
            </a:r>
          </a:p>
        </p:txBody>
      </p:sp>
      <p:sp>
        <p:nvSpPr>
          <p:cNvPr id="40964" name="文本框 4"/>
          <p:cNvSpPr txBox="1">
            <a:spLocks noChangeArrowheads="1"/>
          </p:cNvSpPr>
          <p:nvPr/>
        </p:nvSpPr>
        <p:spPr bwMode="auto">
          <a:xfrm>
            <a:off x="6372225" y="3536950"/>
            <a:ext cx="20320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欢快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 descr="IMG_334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文本框 3"/>
          <p:cNvSpPr txBox="1">
            <a:spLocks noChangeArrowheads="1"/>
          </p:cNvSpPr>
          <p:nvPr/>
        </p:nvSpPr>
        <p:spPr bwMode="auto">
          <a:xfrm>
            <a:off x="395288" y="255588"/>
            <a:ext cx="6989762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yí gè hé chàng zhǐ huī jiā</a:t>
            </a:r>
          </a:p>
          <a:p>
            <a:r>
              <a:rPr lang="zh-CN" altLang="en-US" sz="5400"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5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个 </a:t>
            </a:r>
            <a:r>
              <a:rPr lang="zh-CN" altLang="en-US" sz="5400">
                <a:latin typeface="黑体" pitchFamily="49" charset="-122"/>
                <a:ea typeface="黑体" pitchFamily="49" charset="-122"/>
              </a:rPr>
              <a:t>合 唱  指挥家</a:t>
            </a:r>
          </a:p>
        </p:txBody>
      </p:sp>
      <p:sp>
        <p:nvSpPr>
          <p:cNvPr id="41987" name="文本框 2"/>
          <p:cNvSpPr txBox="1">
            <a:spLocks noChangeArrowheads="1"/>
          </p:cNvSpPr>
          <p:nvPr/>
        </p:nvSpPr>
        <p:spPr bwMode="auto">
          <a:xfrm>
            <a:off x="6156325" y="4076700"/>
            <a:ext cx="20304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可爱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CD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荷花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4221163"/>
            <a:ext cx="3787775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文本框 3"/>
          <p:cNvSpPr txBox="1">
            <a:spLocks noChangeArrowheads="1"/>
          </p:cNvSpPr>
          <p:nvPr/>
        </p:nvSpPr>
        <p:spPr bwMode="auto">
          <a:xfrm>
            <a:off x="323850" y="981075"/>
            <a:ext cx="8640763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36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荷塘里有</a:t>
            </a:r>
            <a:r>
              <a:rPr lang="zh-CN" altLang="en-US" sz="3600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，有</a:t>
            </a:r>
            <a:r>
              <a:rPr lang="en-US" altLang="zh-CN" sz="3600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，有</a:t>
            </a:r>
            <a:r>
              <a:rPr lang="en-US" altLang="zh-CN" sz="3600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36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6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6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还有</a:t>
            </a:r>
            <a:r>
              <a:rPr lang="zh-CN" altLang="en-US" sz="3600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                       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7892" name="文本框 3"/>
          <p:cNvSpPr txBox="1">
            <a:spLocks noChangeArrowheads="1"/>
          </p:cNvSpPr>
          <p:nvPr/>
        </p:nvSpPr>
        <p:spPr bwMode="auto">
          <a:xfrm>
            <a:off x="2339975" y="1023938"/>
            <a:ext cx="1584325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>
              <a:latin typeface="Calibri" pitchFamily="34" charset="0"/>
            </a:endParaRPr>
          </a:p>
          <a:p>
            <a:r>
              <a:rPr lang="zh-CN" altLang="en-US" sz="4400">
                <a:latin typeface="黑体" pitchFamily="49" charset="-122"/>
                <a:ea typeface="黑体" pitchFamily="49" charset="-122"/>
              </a:rPr>
              <a:t>荷叶</a:t>
            </a:r>
            <a:endParaRPr lang="en-US" altLang="zh-CN" sz="4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893" name="文本框 3"/>
          <p:cNvSpPr txBox="1">
            <a:spLocks noChangeArrowheads="1"/>
          </p:cNvSpPr>
          <p:nvPr/>
        </p:nvSpPr>
        <p:spPr bwMode="auto">
          <a:xfrm>
            <a:off x="4572000" y="1052513"/>
            <a:ext cx="1584325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>
              <a:latin typeface="Calibri" pitchFamily="34" charset="0"/>
            </a:endParaRPr>
          </a:p>
          <a:p>
            <a:r>
              <a:rPr lang="zh-CN" altLang="en-US" sz="4400">
                <a:latin typeface="黑体" pitchFamily="49" charset="-122"/>
                <a:ea typeface="黑体" pitchFamily="49" charset="-122"/>
              </a:rPr>
              <a:t>荷花</a:t>
            </a:r>
            <a:endParaRPr lang="en-US" altLang="zh-CN" sz="4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894" name="文本框 3"/>
          <p:cNvSpPr txBox="1">
            <a:spLocks noChangeArrowheads="1"/>
          </p:cNvSpPr>
          <p:nvPr/>
        </p:nvSpPr>
        <p:spPr bwMode="auto">
          <a:xfrm>
            <a:off x="6875463" y="1052513"/>
            <a:ext cx="1584325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>
              <a:latin typeface="Calibri" pitchFamily="34" charset="0"/>
            </a:endParaRPr>
          </a:p>
          <a:p>
            <a:r>
              <a:rPr lang="zh-CN" altLang="en-US" sz="4400">
                <a:latin typeface="黑体" pitchFamily="49" charset="-122"/>
                <a:ea typeface="黑体" pitchFamily="49" charset="-122"/>
              </a:rPr>
              <a:t>小鱼</a:t>
            </a:r>
            <a:endParaRPr lang="en-US" altLang="zh-CN" sz="4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895" name="文本框 3"/>
          <p:cNvSpPr txBox="1">
            <a:spLocks noChangeArrowheads="1"/>
          </p:cNvSpPr>
          <p:nvPr/>
        </p:nvSpPr>
        <p:spPr bwMode="auto">
          <a:xfrm>
            <a:off x="1476375" y="2636838"/>
            <a:ext cx="1584325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>
              <a:latin typeface="Calibri" pitchFamily="34" charset="0"/>
            </a:endParaRPr>
          </a:p>
          <a:p>
            <a:r>
              <a:rPr lang="zh-CN" altLang="en-US" sz="4400">
                <a:latin typeface="黑体" pitchFamily="49" charset="-122"/>
                <a:ea typeface="黑体" pitchFamily="49" charset="-122"/>
              </a:rPr>
              <a:t>青蛙</a:t>
            </a:r>
            <a:endParaRPr lang="en-US" altLang="zh-CN" sz="4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896" name="文本框 3"/>
          <p:cNvSpPr txBox="1">
            <a:spLocks noChangeArrowheads="1"/>
          </p:cNvSpPr>
          <p:nvPr/>
        </p:nvSpPr>
        <p:spPr bwMode="auto">
          <a:xfrm>
            <a:off x="3779838" y="2636838"/>
            <a:ext cx="4248150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>
              <a:latin typeface="Calibri" pitchFamily="34" charset="0"/>
            </a:endParaRPr>
          </a:p>
          <a:p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合唱指挥家</a:t>
            </a:r>
            <a:endParaRPr lang="en-US" altLang="zh-CN" sz="44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5" grpId="0"/>
      <p:bldP spid="378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/>
          </p:cNvSpPr>
          <p:nvPr>
            <p:ph type="title"/>
          </p:nvPr>
        </p:nvSpPr>
        <p:spPr>
          <a:xfrm>
            <a:off x="-612775" y="-171450"/>
            <a:ext cx="4624388" cy="1143000"/>
          </a:xfrm>
        </p:spPr>
        <p:txBody>
          <a:bodyPr/>
          <a:lstStyle/>
          <a:p>
            <a:pPr eaLnBrk="1" hangingPunct="1"/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我会读儿歌啦！</a:t>
            </a:r>
          </a:p>
        </p:txBody>
      </p:sp>
      <p:sp>
        <p:nvSpPr>
          <p:cNvPr id="41987" name="内容占位符 2"/>
          <p:cNvSpPr>
            <a:spLocks noGrp="1"/>
          </p:cNvSpPr>
          <p:nvPr>
            <p:ph idx="1"/>
          </p:nvPr>
        </p:nvSpPr>
        <p:spPr>
          <a:xfrm>
            <a:off x="2771775" y="549275"/>
            <a:ext cx="5761038" cy="641191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en-US" altLang="zh-CN" sz="3400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万</a:t>
            </a: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片 荷 叶，</a:t>
            </a:r>
            <a:endParaRPr lang="en-US" altLang="zh-CN" sz="3400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en-US" altLang="zh-CN" sz="3400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千</a:t>
            </a: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朵 荷 花，</a:t>
            </a:r>
            <a:endParaRPr lang="en-US" altLang="zh-CN" sz="3400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en-US" altLang="zh-CN" sz="3400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百</a:t>
            </a: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条 </a:t>
            </a:r>
            <a:r>
              <a:rPr lang="zh-CN" altLang="en-US" sz="3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</a:t>
            </a: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鱼，</a:t>
            </a:r>
            <a:endParaRPr lang="en-US" altLang="zh-CN" sz="3400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en-US" altLang="zh-CN" sz="3400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十 只 青 蛙，</a:t>
            </a:r>
            <a:endParaRPr lang="en-US" altLang="zh-CN" sz="3400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altLang="zh-CN" sz="3400" smtClean="0"/>
              <a:t> </a:t>
            </a:r>
            <a:endParaRPr lang="en-US" altLang="zh-CN" sz="3400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一 </a:t>
            </a:r>
            <a:r>
              <a:rPr lang="zh-CN" altLang="en-US" sz="3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个</a:t>
            </a:r>
            <a:r>
              <a:rPr lang="zh-CN" altLang="en-US" sz="3400" smtClean="0">
                <a:latin typeface="黑体" pitchFamily="49" charset="-122"/>
                <a:ea typeface="黑体" pitchFamily="49" charset="-122"/>
              </a:rPr>
              <a:t>  合 唱  指 挥 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3010" name="Picture 3" descr="QQ图片201606021112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38735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4" descr="QQ图片20160602111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873500"/>
            <a:ext cx="20701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5" descr="QQ图片2016060211115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3873500"/>
            <a:ext cx="2057400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6" descr="QQ图片201606021107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1138" y="1054100"/>
            <a:ext cx="2089150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7" descr="QQ图片2016060211094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30325" y="981075"/>
            <a:ext cx="2073275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标题 1"/>
          <p:cNvSpPr>
            <a:spLocks/>
          </p:cNvSpPr>
          <p:nvPr/>
        </p:nvSpPr>
        <p:spPr bwMode="auto">
          <a:xfrm>
            <a:off x="179388" y="0"/>
            <a:ext cx="2824162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>
                <a:latin typeface="黑体" pitchFamily="49" charset="-122"/>
                <a:ea typeface="黑体" pitchFamily="49" charset="-122"/>
              </a:rPr>
              <a:t>我会写！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Line 4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4" name="Text Box 7"/>
          <p:cNvSpPr txBox="1">
            <a:spLocks noChangeArrowheads="1"/>
          </p:cNvSpPr>
          <p:nvPr/>
        </p:nvSpPr>
        <p:spPr bwMode="auto">
          <a:xfrm>
            <a:off x="3708400" y="-171450"/>
            <a:ext cx="37433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/>
              <a:t>wàn</a:t>
            </a:r>
          </a:p>
        </p:txBody>
      </p:sp>
      <p:sp>
        <p:nvSpPr>
          <p:cNvPr id="44035" name="Text Box 8"/>
          <p:cNvSpPr txBox="1">
            <a:spLocks noChangeArrowheads="1"/>
          </p:cNvSpPr>
          <p:nvPr/>
        </p:nvSpPr>
        <p:spPr bwMode="auto">
          <a:xfrm>
            <a:off x="2136775" y="506413"/>
            <a:ext cx="488315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7000">
                <a:latin typeface="楷体_GB2312"/>
                <a:ea typeface="楷体_GB2312"/>
                <a:cs typeface="楷体_GB2312"/>
              </a:rPr>
              <a:t>万</a:t>
            </a:r>
          </a:p>
        </p:txBody>
      </p:sp>
      <p:sp>
        <p:nvSpPr>
          <p:cNvPr id="44036" name="Rectangle 11"/>
          <p:cNvSpPr>
            <a:spLocks noChangeArrowheads="1"/>
          </p:cNvSpPr>
          <p:nvPr/>
        </p:nvSpPr>
        <p:spPr bwMode="auto">
          <a:xfrm>
            <a:off x="1692275" y="908050"/>
            <a:ext cx="5688013" cy="5300663"/>
          </a:xfrm>
          <a:prstGeom prst="rect">
            <a:avLst/>
          </a:prstGeom>
          <a:noFill/>
          <a:ln w="5715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latin typeface="楷体_GB2312"/>
              <a:ea typeface="楷体_GB2312"/>
              <a:cs typeface="楷体_GB2312"/>
            </a:endParaRPr>
          </a:p>
        </p:txBody>
      </p:sp>
      <p:grpSp>
        <p:nvGrpSpPr>
          <p:cNvPr id="44037" name="Group 17"/>
          <p:cNvGrpSpPr>
            <a:grpSpLocks/>
          </p:cNvGrpSpPr>
          <p:nvPr/>
        </p:nvGrpSpPr>
        <p:grpSpPr bwMode="auto">
          <a:xfrm>
            <a:off x="1763713" y="908050"/>
            <a:ext cx="5688012" cy="5300663"/>
            <a:chOff x="1111" y="572"/>
            <a:chExt cx="3583" cy="3339"/>
          </a:xfrm>
        </p:grpSpPr>
        <p:sp>
          <p:nvSpPr>
            <p:cNvPr id="44038" name="Line 13"/>
            <p:cNvSpPr>
              <a:spLocks noChangeShapeType="1"/>
            </p:cNvSpPr>
            <p:nvPr/>
          </p:nvSpPr>
          <p:spPr bwMode="auto">
            <a:xfrm>
              <a:off x="1111" y="2205"/>
              <a:ext cx="3538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4039" name="Group 14"/>
            <p:cNvGrpSpPr>
              <a:grpSpLocks/>
            </p:cNvGrpSpPr>
            <p:nvPr/>
          </p:nvGrpSpPr>
          <p:grpSpPr bwMode="auto">
            <a:xfrm>
              <a:off x="1111" y="572"/>
              <a:ext cx="3583" cy="3339"/>
              <a:chOff x="1066" y="981"/>
              <a:chExt cx="3583" cy="3339"/>
            </a:xfrm>
          </p:grpSpPr>
          <p:sp>
            <p:nvSpPr>
              <p:cNvPr id="44040" name="Line 15"/>
              <p:cNvSpPr>
                <a:spLocks noChangeShapeType="1"/>
              </p:cNvSpPr>
              <p:nvPr/>
            </p:nvSpPr>
            <p:spPr bwMode="auto">
              <a:xfrm>
                <a:off x="2789" y="981"/>
                <a:ext cx="0" cy="3339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41" name="Line 16"/>
              <p:cNvSpPr>
                <a:spLocks noChangeShapeType="1"/>
              </p:cNvSpPr>
              <p:nvPr/>
            </p:nvSpPr>
            <p:spPr bwMode="auto">
              <a:xfrm>
                <a:off x="1066" y="981"/>
                <a:ext cx="358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88900"/>
            <a:ext cx="4211637" cy="3159125"/>
          </a:xfrm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5364163" y="1412875"/>
            <a:ext cx="22336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latin typeface="宋体" charset="-122"/>
              </a:rPr>
              <a:t>荷 叶</a:t>
            </a: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5508625" y="908050"/>
            <a:ext cx="1873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/>
              <a:t>hé     yè</a:t>
            </a:r>
            <a:r>
              <a:rPr lang="en-US" altLang="zh-CN"/>
              <a:t> </a:t>
            </a:r>
            <a:endParaRPr lang="zh-CN" altLang="en-US"/>
          </a:p>
        </p:txBody>
      </p:sp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357563"/>
            <a:ext cx="4284662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4716463" y="4581525"/>
            <a:ext cx="40322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66"/>
                </a:solidFill>
              </a:rPr>
              <a:t>万</a:t>
            </a:r>
            <a:r>
              <a:rPr lang="zh-CN" altLang="en-US" sz="6000" b="1"/>
              <a:t> 片 </a:t>
            </a:r>
            <a:r>
              <a:rPr lang="zh-CN" altLang="en-US" sz="6000" b="1">
                <a:solidFill>
                  <a:srgbClr val="0000FF"/>
                </a:solidFill>
              </a:rPr>
              <a:t>荷 叶</a:t>
            </a:r>
          </a:p>
        </p:txBody>
      </p:sp>
      <p:sp>
        <p:nvSpPr>
          <p:cNvPr id="63495" name="Rectangle 7"/>
          <p:cNvSpPr>
            <a:spLocks noChangeArrowheads="1"/>
          </p:cNvSpPr>
          <p:nvPr/>
        </p:nvSpPr>
        <p:spPr bwMode="auto">
          <a:xfrm>
            <a:off x="4787900" y="3848100"/>
            <a:ext cx="3659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/>
              <a:t>w</a:t>
            </a:r>
            <a:r>
              <a:rPr lang="en-US" altLang="zh-CN" sz="3600">
                <a:latin typeface="宋体" charset="-122"/>
              </a:rPr>
              <a:t>à</a:t>
            </a:r>
            <a:r>
              <a:rPr lang="en-US" altLang="zh-CN" sz="3200"/>
              <a:t>n  pi</a:t>
            </a:r>
            <a:r>
              <a:rPr lang="en-US" altLang="zh-CN" sz="3600">
                <a:latin typeface="宋体" charset="-122"/>
              </a:rPr>
              <a:t>à</a:t>
            </a:r>
            <a:r>
              <a:rPr lang="en-US" altLang="zh-CN" sz="3200"/>
              <a:t>n   hé    yè</a:t>
            </a:r>
            <a:r>
              <a:rPr lang="en-US" altLang="zh-CN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2" grpId="1"/>
      <p:bldP spid="63494" grpId="0"/>
      <p:bldP spid="634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Line 4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58" name="Text Box 7"/>
          <p:cNvSpPr txBox="1">
            <a:spLocks noChangeArrowheads="1"/>
          </p:cNvSpPr>
          <p:nvPr/>
        </p:nvSpPr>
        <p:spPr bwMode="auto">
          <a:xfrm>
            <a:off x="3635375" y="-242888"/>
            <a:ext cx="37433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/>
              <a:t>qiān</a:t>
            </a:r>
          </a:p>
        </p:txBody>
      </p:sp>
      <p:sp>
        <p:nvSpPr>
          <p:cNvPr id="45059" name="Text Box 8"/>
          <p:cNvSpPr txBox="1">
            <a:spLocks noChangeArrowheads="1"/>
          </p:cNvSpPr>
          <p:nvPr/>
        </p:nvSpPr>
        <p:spPr bwMode="auto">
          <a:xfrm>
            <a:off x="2124075" y="577850"/>
            <a:ext cx="488315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7000">
                <a:latin typeface="楷体_GB2312"/>
                <a:ea typeface="楷体_GB2312"/>
                <a:cs typeface="楷体_GB2312"/>
              </a:rPr>
              <a:t>千</a:t>
            </a:r>
          </a:p>
        </p:txBody>
      </p:sp>
      <p:sp>
        <p:nvSpPr>
          <p:cNvPr id="45060" name="Rectangle 11"/>
          <p:cNvSpPr>
            <a:spLocks noChangeArrowheads="1"/>
          </p:cNvSpPr>
          <p:nvPr/>
        </p:nvSpPr>
        <p:spPr bwMode="auto">
          <a:xfrm>
            <a:off x="1692275" y="908050"/>
            <a:ext cx="5688013" cy="5300663"/>
          </a:xfrm>
          <a:prstGeom prst="rect">
            <a:avLst/>
          </a:prstGeom>
          <a:noFill/>
          <a:ln w="5715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latin typeface="楷体_GB2312"/>
              <a:ea typeface="楷体_GB2312"/>
              <a:cs typeface="楷体_GB2312"/>
            </a:endParaRPr>
          </a:p>
        </p:txBody>
      </p:sp>
      <p:grpSp>
        <p:nvGrpSpPr>
          <p:cNvPr id="45061" name="Group 17"/>
          <p:cNvGrpSpPr>
            <a:grpSpLocks/>
          </p:cNvGrpSpPr>
          <p:nvPr/>
        </p:nvGrpSpPr>
        <p:grpSpPr bwMode="auto">
          <a:xfrm>
            <a:off x="1763713" y="908050"/>
            <a:ext cx="5688012" cy="5300663"/>
            <a:chOff x="1111" y="572"/>
            <a:chExt cx="3583" cy="3339"/>
          </a:xfrm>
        </p:grpSpPr>
        <p:sp>
          <p:nvSpPr>
            <p:cNvPr id="45062" name="Line 13"/>
            <p:cNvSpPr>
              <a:spLocks noChangeShapeType="1"/>
            </p:cNvSpPr>
            <p:nvPr/>
          </p:nvSpPr>
          <p:spPr bwMode="auto">
            <a:xfrm>
              <a:off x="1111" y="2205"/>
              <a:ext cx="3538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5063" name="Group 14"/>
            <p:cNvGrpSpPr>
              <a:grpSpLocks/>
            </p:cNvGrpSpPr>
            <p:nvPr/>
          </p:nvGrpSpPr>
          <p:grpSpPr bwMode="auto">
            <a:xfrm>
              <a:off x="1111" y="572"/>
              <a:ext cx="3583" cy="3339"/>
              <a:chOff x="1066" y="981"/>
              <a:chExt cx="3583" cy="3339"/>
            </a:xfrm>
          </p:grpSpPr>
          <p:sp>
            <p:nvSpPr>
              <p:cNvPr id="45064" name="Line 15"/>
              <p:cNvSpPr>
                <a:spLocks noChangeShapeType="1"/>
              </p:cNvSpPr>
              <p:nvPr/>
            </p:nvSpPr>
            <p:spPr bwMode="auto">
              <a:xfrm>
                <a:off x="2789" y="981"/>
                <a:ext cx="0" cy="3339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65" name="Line 16"/>
              <p:cNvSpPr>
                <a:spLocks noChangeShapeType="1"/>
              </p:cNvSpPr>
              <p:nvPr/>
            </p:nvSpPr>
            <p:spPr bwMode="auto">
              <a:xfrm>
                <a:off x="1066" y="981"/>
                <a:ext cx="358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Line 4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82" name="Text Box 7"/>
          <p:cNvSpPr txBox="1">
            <a:spLocks noChangeArrowheads="1"/>
          </p:cNvSpPr>
          <p:nvPr/>
        </p:nvSpPr>
        <p:spPr bwMode="auto">
          <a:xfrm>
            <a:off x="3708400" y="-171450"/>
            <a:ext cx="37433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/>
              <a:t>bǎi</a:t>
            </a:r>
          </a:p>
        </p:txBody>
      </p:sp>
      <p:sp>
        <p:nvSpPr>
          <p:cNvPr id="46083" name="Text Box 8"/>
          <p:cNvSpPr txBox="1">
            <a:spLocks noChangeArrowheads="1"/>
          </p:cNvSpPr>
          <p:nvPr/>
        </p:nvSpPr>
        <p:spPr bwMode="auto">
          <a:xfrm>
            <a:off x="2209800" y="577850"/>
            <a:ext cx="488315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7000">
                <a:latin typeface="楷体_GB2312"/>
                <a:ea typeface="楷体_GB2312"/>
                <a:cs typeface="楷体_GB2312"/>
              </a:rPr>
              <a:t>百</a:t>
            </a:r>
          </a:p>
        </p:txBody>
      </p:sp>
      <p:sp>
        <p:nvSpPr>
          <p:cNvPr id="46084" name="Rectangle 11"/>
          <p:cNvSpPr>
            <a:spLocks noChangeArrowheads="1"/>
          </p:cNvSpPr>
          <p:nvPr/>
        </p:nvSpPr>
        <p:spPr bwMode="auto">
          <a:xfrm>
            <a:off x="1692275" y="908050"/>
            <a:ext cx="5688013" cy="5300663"/>
          </a:xfrm>
          <a:prstGeom prst="rect">
            <a:avLst/>
          </a:prstGeom>
          <a:noFill/>
          <a:ln w="5715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latin typeface="楷体_GB2312"/>
              <a:ea typeface="楷体_GB2312"/>
              <a:cs typeface="楷体_GB2312"/>
            </a:endParaRPr>
          </a:p>
        </p:txBody>
      </p:sp>
      <p:grpSp>
        <p:nvGrpSpPr>
          <p:cNvPr id="46085" name="Group 17"/>
          <p:cNvGrpSpPr>
            <a:grpSpLocks/>
          </p:cNvGrpSpPr>
          <p:nvPr/>
        </p:nvGrpSpPr>
        <p:grpSpPr bwMode="auto">
          <a:xfrm>
            <a:off x="1763713" y="908050"/>
            <a:ext cx="5688012" cy="5300663"/>
            <a:chOff x="1111" y="572"/>
            <a:chExt cx="3583" cy="3339"/>
          </a:xfrm>
        </p:grpSpPr>
        <p:sp>
          <p:nvSpPr>
            <p:cNvPr id="46086" name="Line 13"/>
            <p:cNvSpPr>
              <a:spLocks noChangeShapeType="1"/>
            </p:cNvSpPr>
            <p:nvPr/>
          </p:nvSpPr>
          <p:spPr bwMode="auto">
            <a:xfrm>
              <a:off x="1111" y="2205"/>
              <a:ext cx="3538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6087" name="Group 14"/>
            <p:cNvGrpSpPr>
              <a:grpSpLocks/>
            </p:cNvGrpSpPr>
            <p:nvPr/>
          </p:nvGrpSpPr>
          <p:grpSpPr bwMode="auto">
            <a:xfrm>
              <a:off x="1111" y="572"/>
              <a:ext cx="3583" cy="3339"/>
              <a:chOff x="1066" y="981"/>
              <a:chExt cx="3583" cy="3339"/>
            </a:xfrm>
          </p:grpSpPr>
          <p:sp>
            <p:nvSpPr>
              <p:cNvPr id="46088" name="Line 15"/>
              <p:cNvSpPr>
                <a:spLocks noChangeShapeType="1"/>
              </p:cNvSpPr>
              <p:nvPr/>
            </p:nvSpPr>
            <p:spPr bwMode="auto">
              <a:xfrm>
                <a:off x="2789" y="981"/>
                <a:ext cx="0" cy="3339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89" name="Line 16"/>
              <p:cNvSpPr>
                <a:spLocks noChangeShapeType="1"/>
              </p:cNvSpPr>
              <p:nvPr/>
            </p:nvSpPr>
            <p:spPr bwMode="auto">
              <a:xfrm>
                <a:off x="1066" y="981"/>
                <a:ext cx="358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Line 4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06" name="Text Box 7"/>
          <p:cNvSpPr txBox="1">
            <a:spLocks noChangeArrowheads="1"/>
          </p:cNvSpPr>
          <p:nvPr/>
        </p:nvSpPr>
        <p:spPr bwMode="auto">
          <a:xfrm>
            <a:off x="3708400" y="-171450"/>
            <a:ext cx="37433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/>
              <a:t>xiǎo</a:t>
            </a:r>
          </a:p>
        </p:txBody>
      </p:sp>
      <p:sp>
        <p:nvSpPr>
          <p:cNvPr id="47107" name="Text Box 8"/>
          <p:cNvSpPr txBox="1">
            <a:spLocks noChangeArrowheads="1"/>
          </p:cNvSpPr>
          <p:nvPr/>
        </p:nvSpPr>
        <p:spPr bwMode="auto">
          <a:xfrm>
            <a:off x="2209800" y="506413"/>
            <a:ext cx="488315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7000">
                <a:latin typeface="楷体_GB2312"/>
                <a:ea typeface="楷体_GB2312"/>
                <a:cs typeface="楷体_GB2312"/>
              </a:rPr>
              <a:t>小</a:t>
            </a:r>
          </a:p>
        </p:txBody>
      </p:sp>
      <p:sp>
        <p:nvSpPr>
          <p:cNvPr id="47108" name="Rectangle 11"/>
          <p:cNvSpPr>
            <a:spLocks noChangeArrowheads="1"/>
          </p:cNvSpPr>
          <p:nvPr/>
        </p:nvSpPr>
        <p:spPr bwMode="auto">
          <a:xfrm>
            <a:off x="1692275" y="908050"/>
            <a:ext cx="5688013" cy="5300663"/>
          </a:xfrm>
          <a:prstGeom prst="rect">
            <a:avLst/>
          </a:prstGeom>
          <a:noFill/>
          <a:ln w="5715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latin typeface="楷体_GB2312"/>
              <a:ea typeface="楷体_GB2312"/>
              <a:cs typeface="楷体_GB2312"/>
            </a:endParaRPr>
          </a:p>
        </p:txBody>
      </p:sp>
      <p:grpSp>
        <p:nvGrpSpPr>
          <p:cNvPr id="47109" name="Group 17"/>
          <p:cNvGrpSpPr>
            <a:grpSpLocks/>
          </p:cNvGrpSpPr>
          <p:nvPr/>
        </p:nvGrpSpPr>
        <p:grpSpPr bwMode="auto">
          <a:xfrm>
            <a:off x="1763713" y="908050"/>
            <a:ext cx="5688012" cy="5300663"/>
            <a:chOff x="1111" y="572"/>
            <a:chExt cx="3583" cy="3339"/>
          </a:xfrm>
        </p:grpSpPr>
        <p:sp>
          <p:nvSpPr>
            <p:cNvPr id="47110" name="Line 13"/>
            <p:cNvSpPr>
              <a:spLocks noChangeShapeType="1"/>
            </p:cNvSpPr>
            <p:nvPr/>
          </p:nvSpPr>
          <p:spPr bwMode="auto">
            <a:xfrm>
              <a:off x="1111" y="2205"/>
              <a:ext cx="3538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7111" name="Group 14"/>
            <p:cNvGrpSpPr>
              <a:grpSpLocks/>
            </p:cNvGrpSpPr>
            <p:nvPr/>
          </p:nvGrpSpPr>
          <p:grpSpPr bwMode="auto">
            <a:xfrm>
              <a:off x="1111" y="572"/>
              <a:ext cx="3583" cy="3339"/>
              <a:chOff x="1066" y="981"/>
              <a:chExt cx="3583" cy="3339"/>
            </a:xfrm>
          </p:grpSpPr>
          <p:sp>
            <p:nvSpPr>
              <p:cNvPr id="47112" name="Line 15"/>
              <p:cNvSpPr>
                <a:spLocks noChangeShapeType="1"/>
              </p:cNvSpPr>
              <p:nvPr/>
            </p:nvSpPr>
            <p:spPr bwMode="auto">
              <a:xfrm>
                <a:off x="2789" y="981"/>
                <a:ext cx="0" cy="3339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3" name="Line 16"/>
              <p:cNvSpPr>
                <a:spLocks noChangeShapeType="1"/>
              </p:cNvSpPr>
              <p:nvPr/>
            </p:nvSpPr>
            <p:spPr bwMode="auto">
              <a:xfrm>
                <a:off x="1066" y="981"/>
                <a:ext cx="358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Line 4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0" name="Text Box 7"/>
          <p:cNvSpPr txBox="1">
            <a:spLocks noChangeArrowheads="1"/>
          </p:cNvSpPr>
          <p:nvPr/>
        </p:nvSpPr>
        <p:spPr bwMode="auto">
          <a:xfrm>
            <a:off x="3708400" y="-171450"/>
            <a:ext cx="37433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/>
              <a:t>gè</a:t>
            </a:r>
          </a:p>
        </p:txBody>
      </p:sp>
      <p:sp>
        <p:nvSpPr>
          <p:cNvPr id="48131" name="Text Box 8"/>
          <p:cNvSpPr txBox="1">
            <a:spLocks noChangeArrowheads="1"/>
          </p:cNvSpPr>
          <p:nvPr/>
        </p:nvSpPr>
        <p:spPr bwMode="auto">
          <a:xfrm>
            <a:off x="2281238" y="577850"/>
            <a:ext cx="488315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7000">
                <a:latin typeface="楷体_GB2312"/>
                <a:ea typeface="楷体_GB2312"/>
                <a:cs typeface="楷体_GB2312"/>
              </a:rPr>
              <a:t>个</a:t>
            </a:r>
          </a:p>
        </p:txBody>
      </p:sp>
      <p:sp>
        <p:nvSpPr>
          <p:cNvPr id="48132" name="Rectangle 11"/>
          <p:cNvSpPr>
            <a:spLocks noChangeArrowheads="1"/>
          </p:cNvSpPr>
          <p:nvPr/>
        </p:nvSpPr>
        <p:spPr bwMode="auto">
          <a:xfrm>
            <a:off x="1692275" y="908050"/>
            <a:ext cx="5688013" cy="5300663"/>
          </a:xfrm>
          <a:prstGeom prst="rect">
            <a:avLst/>
          </a:prstGeom>
          <a:noFill/>
          <a:ln w="5715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latin typeface="楷体_GB2312"/>
              <a:ea typeface="楷体_GB2312"/>
              <a:cs typeface="楷体_GB2312"/>
            </a:endParaRPr>
          </a:p>
        </p:txBody>
      </p:sp>
      <p:grpSp>
        <p:nvGrpSpPr>
          <p:cNvPr id="48133" name="Group 17"/>
          <p:cNvGrpSpPr>
            <a:grpSpLocks/>
          </p:cNvGrpSpPr>
          <p:nvPr/>
        </p:nvGrpSpPr>
        <p:grpSpPr bwMode="auto">
          <a:xfrm>
            <a:off x="1763713" y="908050"/>
            <a:ext cx="5688012" cy="5300663"/>
            <a:chOff x="1111" y="572"/>
            <a:chExt cx="3583" cy="3339"/>
          </a:xfrm>
        </p:grpSpPr>
        <p:sp>
          <p:nvSpPr>
            <p:cNvPr id="48134" name="Line 13"/>
            <p:cNvSpPr>
              <a:spLocks noChangeShapeType="1"/>
            </p:cNvSpPr>
            <p:nvPr/>
          </p:nvSpPr>
          <p:spPr bwMode="auto">
            <a:xfrm>
              <a:off x="1111" y="2205"/>
              <a:ext cx="3538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8135" name="Group 14"/>
            <p:cNvGrpSpPr>
              <a:grpSpLocks/>
            </p:cNvGrpSpPr>
            <p:nvPr/>
          </p:nvGrpSpPr>
          <p:grpSpPr bwMode="auto">
            <a:xfrm>
              <a:off x="1111" y="572"/>
              <a:ext cx="3583" cy="3339"/>
              <a:chOff x="1066" y="981"/>
              <a:chExt cx="3583" cy="3339"/>
            </a:xfrm>
          </p:grpSpPr>
          <p:sp>
            <p:nvSpPr>
              <p:cNvPr id="48136" name="Line 15"/>
              <p:cNvSpPr>
                <a:spLocks noChangeShapeType="1"/>
              </p:cNvSpPr>
              <p:nvPr/>
            </p:nvSpPr>
            <p:spPr bwMode="auto">
              <a:xfrm>
                <a:off x="2789" y="981"/>
                <a:ext cx="0" cy="3339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37" name="Line 16"/>
              <p:cNvSpPr>
                <a:spLocks noChangeShapeType="1"/>
              </p:cNvSpPr>
              <p:nvPr/>
            </p:nvSpPr>
            <p:spPr bwMode="auto">
              <a:xfrm>
                <a:off x="1066" y="981"/>
                <a:ext cx="358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88913"/>
            <a:ext cx="4537075" cy="2952750"/>
          </a:xfrm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5219700" y="1628775"/>
            <a:ext cx="23764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/>
              <a:t>荷 花</a:t>
            </a: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5364163" y="974725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hé</a:t>
            </a:r>
            <a:r>
              <a:rPr lang="en-US" altLang="zh-CN" sz="3600"/>
              <a:t>   </a:t>
            </a:r>
            <a:r>
              <a:rPr lang="en-US" altLang="zh-CN" sz="3200"/>
              <a:t>hu</a:t>
            </a:r>
            <a:r>
              <a:rPr lang="en-US" altLang="zh-CN" sz="3600"/>
              <a:t>ā</a:t>
            </a:r>
            <a:r>
              <a:rPr lang="en-US" altLang="zh-CN"/>
              <a:t> </a:t>
            </a:r>
            <a:endParaRPr lang="zh-CN" altLang="en-US"/>
          </a:p>
        </p:txBody>
      </p:sp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213100"/>
            <a:ext cx="4537075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4932363" y="5013325"/>
            <a:ext cx="39608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66"/>
                </a:solidFill>
              </a:rPr>
              <a:t>千 </a:t>
            </a:r>
            <a:r>
              <a:rPr lang="zh-CN" altLang="en-US" sz="6000" b="1">
                <a:solidFill>
                  <a:srgbClr val="0000FF"/>
                </a:solidFill>
              </a:rPr>
              <a:t>朵</a:t>
            </a:r>
            <a:r>
              <a:rPr lang="zh-CN" altLang="en-US" sz="6000" b="1"/>
              <a:t> 荷 花</a:t>
            </a: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5003800" y="4508500"/>
            <a:ext cx="208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qi</a:t>
            </a:r>
            <a:r>
              <a:rPr lang="en-US" altLang="zh-CN" sz="3600"/>
              <a:t>ā</a:t>
            </a:r>
            <a:r>
              <a:rPr lang="en-US" altLang="zh-CN" sz="3200"/>
              <a:t>n  du</a:t>
            </a:r>
            <a:r>
              <a:rPr lang="en-US" altLang="zh-CN" sz="3600"/>
              <a:t>ǒ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2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  <p:bldP spid="64518" grpId="0"/>
      <p:bldP spid="64519" grpId="0"/>
      <p:bldP spid="645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00563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1663"/>
            <a:ext cx="4500563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5219700" y="1628775"/>
            <a:ext cx="28082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66"/>
                </a:solidFill>
              </a:rPr>
              <a:t>小 </a:t>
            </a:r>
            <a:r>
              <a:rPr lang="zh-CN" altLang="en-US" sz="6000" b="1"/>
              <a:t> 鱼</a:t>
            </a: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5364163" y="1052513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xiǎo </a:t>
            </a:r>
            <a:endParaRPr lang="zh-CN" altLang="en-US" sz="3200"/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4787900" y="4941888"/>
            <a:ext cx="38877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66"/>
                </a:solidFill>
              </a:rPr>
              <a:t>百</a:t>
            </a:r>
            <a:r>
              <a:rPr lang="zh-CN" altLang="en-US" sz="6000" b="1"/>
              <a:t> </a:t>
            </a:r>
            <a:r>
              <a:rPr lang="zh-CN" altLang="en-US" sz="6000" b="1">
                <a:solidFill>
                  <a:srgbClr val="0000FF"/>
                </a:solidFill>
              </a:rPr>
              <a:t>条</a:t>
            </a:r>
            <a:r>
              <a:rPr lang="zh-CN" altLang="en-US" sz="6000" b="1"/>
              <a:t> 小 鱼</a:t>
            </a:r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4787900" y="4365625"/>
            <a:ext cx="1944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 bǎi   ti</a:t>
            </a:r>
            <a:r>
              <a:rPr lang="en-US" altLang="zh-CN" sz="3200">
                <a:latin typeface="宋体" charset="-122"/>
              </a:rPr>
              <a:t>á</a:t>
            </a:r>
            <a:r>
              <a:rPr lang="en-US" altLang="zh-CN" sz="3200"/>
              <a:t>o</a:t>
            </a:r>
            <a:r>
              <a:rPr lang="en-US" altLang="zh-CN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  <p:bldP spid="65541" grpId="0"/>
      <p:bldP spid="65541" grpId="1"/>
      <p:bldP spid="65542" grpId="0"/>
      <p:bldP spid="65543" grpId="0"/>
      <p:bldP spid="6554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188913"/>
            <a:ext cx="41148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6563" name="Group 3"/>
          <p:cNvGrpSpPr>
            <a:grpSpLocks/>
          </p:cNvGrpSpPr>
          <p:nvPr/>
        </p:nvGrpSpPr>
        <p:grpSpPr bwMode="auto">
          <a:xfrm>
            <a:off x="179388" y="3284538"/>
            <a:ext cx="4105275" cy="3240087"/>
            <a:chOff x="113" y="2069"/>
            <a:chExt cx="2586" cy="2041"/>
          </a:xfrm>
        </p:grpSpPr>
        <p:sp>
          <p:nvSpPr>
            <p:cNvPr id="29703" name="Rectangle 4"/>
            <p:cNvSpPr>
              <a:spLocks noChangeArrowheads="1"/>
            </p:cNvSpPr>
            <p:nvPr/>
          </p:nvSpPr>
          <p:spPr bwMode="auto">
            <a:xfrm>
              <a:off x="113" y="2069"/>
              <a:ext cx="2586" cy="20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04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2115"/>
              <a:ext cx="2450" cy="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1258888" y="1341438"/>
            <a:ext cx="26638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/>
              <a:t>青  </a:t>
            </a:r>
            <a:r>
              <a:rPr lang="zh-CN" altLang="en-US" sz="6000" b="1">
                <a:solidFill>
                  <a:srgbClr val="0000FF"/>
                </a:solidFill>
              </a:rPr>
              <a:t>蛙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4500563" y="4508500"/>
            <a:ext cx="39592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/>
              <a:t>十</a:t>
            </a:r>
            <a:r>
              <a:rPr lang="zh-CN" altLang="en-US" sz="6000" b="1">
                <a:solidFill>
                  <a:srgbClr val="FF0066"/>
                </a:solidFill>
              </a:rPr>
              <a:t> </a:t>
            </a:r>
            <a:r>
              <a:rPr lang="zh-CN" altLang="en-US" sz="6000" b="1">
                <a:solidFill>
                  <a:srgbClr val="0000FF"/>
                </a:solidFill>
              </a:rPr>
              <a:t>只</a:t>
            </a:r>
            <a:r>
              <a:rPr lang="zh-CN" altLang="en-US" sz="6000" b="1"/>
              <a:t> 青 蛙</a:t>
            </a:r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2555875" y="692150"/>
            <a:ext cx="792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wā</a:t>
            </a:r>
            <a:endParaRPr lang="zh-CN" altLang="en-US" sz="3200"/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5651500" y="3860800"/>
            <a:ext cx="879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/>
              <a:t>zhī</a:t>
            </a:r>
            <a:r>
              <a:rPr lang="en-US" altLang="zh-CN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67" grpId="0"/>
      <p:bldP spid="66568" grpId="0"/>
      <p:bldP spid="66568" grpId="1"/>
      <p:bldP spid="66569" grpId="0"/>
      <p:bldP spid="6656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88913"/>
            <a:ext cx="42767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33725"/>
            <a:ext cx="4643438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900113" y="1412875"/>
            <a:ext cx="24479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/>
              <a:t>一  </a:t>
            </a:r>
            <a:r>
              <a:rPr lang="zh-CN" altLang="en-US" sz="6000" b="1">
                <a:solidFill>
                  <a:srgbClr val="FF0066"/>
                </a:solidFill>
              </a:rPr>
              <a:t>个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5364163" y="4652963"/>
            <a:ext cx="25923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/>
              <a:t>合  </a:t>
            </a:r>
            <a:r>
              <a:rPr lang="zh-CN" altLang="en-US" sz="6000" b="1">
                <a:solidFill>
                  <a:srgbClr val="0000FF"/>
                </a:solidFill>
              </a:rPr>
              <a:t>唱</a:t>
            </a: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2268538" y="808038"/>
            <a:ext cx="63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/>
              <a:t>gè</a:t>
            </a:r>
            <a:endParaRPr lang="zh-CN" altLang="en-US" sz="3200"/>
          </a:p>
        </p:txBody>
      </p:sp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6516688" y="3976688"/>
            <a:ext cx="13795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/>
              <a:t>ch</a:t>
            </a:r>
            <a:r>
              <a:rPr lang="en-US" altLang="zh-CN" sz="3200">
                <a:latin typeface="宋体" charset="-122"/>
              </a:rPr>
              <a:t>à</a:t>
            </a:r>
            <a:r>
              <a:rPr lang="en-US" altLang="zh-CN" sz="3200"/>
              <a:t>ng 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  <p:bldP spid="67590" grpId="0"/>
      <p:bldP spid="67590" grpId="1"/>
      <p:bldP spid="67591" grpId="0"/>
      <p:bldP spid="6759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87900" cy="4005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17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0"/>
            <a:ext cx="4284662" cy="4005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2051050" y="5300663"/>
            <a:ext cx="4176713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zh-CN" altLang="en-US" sz="6600" b="1"/>
              <a:t>指  挥  家</a:t>
            </a:r>
          </a:p>
        </p:txBody>
      </p:sp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2195513" y="4724400"/>
            <a:ext cx="331946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/>
              <a:t>zhǐ     huī       jiā 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荷花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4243388"/>
            <a:ext cx="365125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文本框 3"/>
          <p:cNvSpPr txBox="1">
            <a:spLocks noChangeArrowheads="1"/>
          </p:cNvSpPr>
          <p:nvPr/>
        </p:nvSpPr>
        <p:spPr bwMode="auto">
          <a:xfrm>
            <a:off x="1187450" y="1125538"/>
            <a:ext cx="184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2772" name="文本框 1"/>
          <p:cNvSpPr txBox="1">
            <a:spLocks noChangeArrowheads="1"/>
          </p:cNvSpPr>
          <p:nvPr/>
        </p:nvSpPr>
        <p:spPr bwMode="auto">
          <a:xfrm>
            <a:off x="179388" y="284163"/>
            <a:ext cx="25923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49" charset="-122"/>
                <a:ea typeface="黑体" pitchFamily="49" charset="-122"/>
              </a:rPr>
              <a:t>我会读</a:t>
            </a:r>
          </a:p>
        </p:txBody>
      </p:sp>
      <p:sp>
        <p:nvSpPr>
          <p:cNvPr id="32773" name="文本框 4"/>
          <p:cNvSpPr txBox="1">
            <a:spLocks noChangeArrowheads="1"/>
          </p:cNvSpPr>
          <p:nvPr/>
        </p:nvSpPr>
        <p:spPr bwMode="auto">
          <a:xfrm>
            <a:off x="395288" y="1482725"/>
            <a:ext cx="8569325" cy="360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duǒ      tiáo     zhī       wā     chàng</a:t>
            </a:r>
          </a:p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朵     条    只     蛙    唱</a:t>
            </a:r>
            <a:endParaRPr lang="en-US" altLang="zh-CN" sz="4000">
              <a:latin typeface="黑体" pitchFamily="49" charset="-122"/>
              <a:ea typeface="黑体" pitchFamily="49" charset="-122"/>
            </a:endParaRPr>
          </a:p>
          <a:p>
            <a:endParaRPr lang="en-US" altLang="zh-CN" sz="4800">
              <a:latin typeface="Calibri" pitchFamily="34" charset="0"/>
            </a:endParaRPr>
          </a:p>
          <a:p>
            <a:pPr algn="ctr"/>
            <a:r>
              <a:rPr lang="en-US" altLang="zh-CN" sz="4800">
                <a:latin typeface="Calibri" pitchFamily="34" charset="0"/>
              </a:rPr>
              <a:t>hé yè        zhǐ huī jiā</a:t>
            </a:r>
          </a:p>
          <a:p>
            <a:r>
              <a:rPr lang="zh-CN" altLang="en-US" sz="4400">
                <a:latin typeface="黑体" pitchFamily="49" charset="-122"/>
                <a:ea typeface="黑体" pitchFamily="49" charset="-122"/>
              </a:rPr>
              <a:t>      荷 叶     指挥家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荷花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4243388"/>
            <a:ext cx="365125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文本框 3"/>
          <p:cNvSpPr txBox="1">
            <a:spLocks noChangeArrowheads="1"/>
          </p:cNvSpPr>
          <p:nvPr/>
        </p:nvSpPr>
        <p:spPr bwMode="auto">
          <a:xfrm>
            <a:off x="1187450" y="1125538"/>
            <a:ext cx="184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3795" name="文本框 1"/>
          <p:cNvSpPr txBox="1">
            <a:spLocks noChangeArrowheads="1"/>
          </p:cNvSpPr>
          <p:nvPr/>
        </p:nvSpPr>
        <p:spPr bwMode="auto">
          <a:xfrm>
            <a:off x="179388" y="284163"/>
            <a:ext cx="25923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49" charset="-122"/>
                <a:ea typeface="黑体" pitchFamily="49" charset="-122"/>
              </a:rPr>
              <a:t>我会读</a:t>
            </a:r>
          </a:p>
        </p:txBody>
      </p:sp>
      <p:sp>
        <p:nvSpPr>
          <p:cNvPr id="33796" name="文本框 4"/>
          <p:cNvSpPr txBox="1">
            <a:spLocks noChangeArrowheads="1"/>
          </p:cNvSpPr>
          <p:nvPr/>
        </p:nvSpPr>
        <p:spPr bwMode="auto">
          <a:xfrm>
            <a:off x="395288" y="1268413"/>
            <a:ext cx="8569325" cy="356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4800">
              <a:latin typeface="Calibri" pitchFamily="34" charset="0"/>
            </a:endParaRPr>
          </a:p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朵     条    只     蛙    唱</a:t>
            </a:r>
            <a:endParaRPr lang="en-US" altLang="zh-CN" sz="4000" b="1">
              <a:latin typeface="黑体" pitchFamily="49" charset="-122"/>
              <a:ea typeface="黑体" pitchFamily="49" charset="-122"/>
            </a:endParaRPr>
          </a:p>
          <a:p>
            <a:endParaRPr lang="en-US" altLang="zh-CN" sz="4800" b="1">
              <a:latin typeface="Calibri" pitchFamily="34" charset="0"/>
            </a:endParaRPr>
          </a:p>
          <a:p>
            <a:pPr algn="ctr"/>
            <a:endParaRPr lang="en-US" altLang="zh-CN" sz="4800" b="1">
              <a:latin typeface="Calibri" pitchFamily="34" charset="0"/>
            </a:endParaRPr>
          </a:p>
          <a:p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      荷 叶     指挥家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rgbClr val="0080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rgbClr val="0080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268</Words>
  <Application>Microsoft Office PowerPoint</Application>
  <Paragraphs>98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Calibri</vt:lpstr>
      <vt:lpstr>黑体</vt:lpstr>
      <vt:lpstr>楷体_GB2312</vt:lpstr>
      <vt:lpstr>Office 主题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我会读儿歌啦！</vt:lpstr>
      <vt:lpstr>幻灯片 11</vt:lpstr>
      <vt:lpstr>幻灯片 12</vt:lpstr>
      <vt:lpstr>幻灯片 13</vt:lpstr>
      <vt:lpstr>幻灯片 14</vt:lpstr>
      <vt:lpstr>幻灯片 15</vt:lpstr>
      <vt:lpstr>幻灯片 16</vt:lpstr>
      <vt:lpstr>我会读儿歌啦！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Microsoft</cp:lastModifiedBy>
  <dcterms:created xsi:type="dcterms:W3CDTF">2016-09-04T08:57:23Z</dcterms:created>
  <dcterms:modified xsi:type="dcterms:W3CDTF">2018-09-23T00:37:34Z</dcterms:modified>
  <cp:category>语文备课大师【全免费】</cp:category>
</cp:coreProperties>
</file>