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59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2D74B-7322-4F3D-B780-BCAF16375A86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686B-99C1-4EDA-A2B6-AFCD9DE95E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2D74B-7322-4F3D-B780-BCAF16375A86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686B-99C1-4EDA-A2B6-AFCD9DE95E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2D74B-7322-4F3D-B780-BCAF16375A86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686B-99C1-4EDA-A2B6-AFCD9DE95E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pPr/>
              <a:t>3/6/2017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2D74B-7322-4F3D-B780-BCAF16375A86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686B-99C1-4EDA-A2B6-AFCD9DE95E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2D74B-7322-4F3D-B780-BCAF16375A86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686B-99C1-4EDA-A2B6-AFCD9DE95E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2D74B-7322-4F3D-B780-BCAF16375A86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686B-99C1-4EDA-A2B6-AFCD9DE95E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2D74B-7322-4F3D-B780-BCAF16375A86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686B-99C1-4EDA-A2B6-AFCD9DE95E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2D74B-7322-4F3D-B780-BCAF16375A86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686B-99C1-4EDA-A2B6-AFCD9DE95E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2D74B-7322-4F3D-B780-BCAF16375A86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686B-99C1-4EDA-A2B6-AFCD9DE95E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2D74B-7322-4F3D-B780-BCAF16375A86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686B-99C1-4EDA-A2B6-AFCD9DE95E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2D74B-7322-4F3D-B780-BCAF16375A86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686B-99C1-4EDA-A2B6-AFCD9DE95E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92D74B-7322-4F3D-B780-BCAF16375A86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B686B-99C1-4EDA-A2B6-AFCD9DE95E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9999_10000&amp;sec=1488791025271&amp;di=ffbaafefee596b9089cae3f5f3fc35f2&amp;imgtype=0&amp;src=http%3A%2F%2Fimg.taopic.com%2Fuploads%2Fallimg%2F121215%2F234771-121215220540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31153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1714480" y="1785926"/>
            <a:ext cx="634019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雪花的故事</a:t>
            </a:r>
            <a:endParaRPr lang="zh-CN" altLang="en-US" sz="96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2530" name="Picture 2" descr="https://timgsa.baidu.com/timg?image&amp;quality=80&amp;size=b9999_10000&amp;sec=1488792717889&amp;di=eb1637cc2c27cb4276741ec54933736b&amp;imgtype=0&amp;src=http%3A%2F%2Fwww.yiban.cn%2Ffilesystem%2Ftest%2F11%2F73%2F3e%2Fc4%2F51ba5f4849d1fed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14003" cy="6072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5602" name="Picture 2" descr="https://timgsa.baidu.com/timg?image&amp;quality=80&amp;size=b9999_10000&amp;sec=1488792719367&amp;di=3df1c037f5f73729ba9a62a7b064a014&amp;imgtype=0&amp;src=http%3A%2F%2Fsiva.yiban.cn%2Ffilesystem%2Ftest%2Fa1%2F86%2Fc9%2F43%2F102423870f830a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997" y="428604"/>
            <a:ext cx="9114003" cy="6072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6626" name="Picture 2" descr="https://timgsa.baidu.com/timg?image&amp;quality=80&amp;size=b9999_10000&amp;sec=1488792826466&amp;di=d2d8eef83d4a26bbfa67a80d48915fc3&amp;imgtype=0&amp;src=http%3A%2F%2Fwww.hbnews.net%2Fepaper%2Fhbck%2Fhtml%2F2012%2F01%2F13%2F23%2Fimages%2F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8358214" cy="69015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object 1"/>
          <p:cNvSpPr/>
          <p:nvPr/>
        </p:nvSpPr>
        <p:spPr>
          <a:xfrm>
            <a:off x="714348" y="500042"/>
            <a:ext cx="7556500" cy="5778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思考问题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1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文章讲了一个怎样的故事？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讲述了雪花从形成到消失的故事。</a:t>
            </a:r>
            <a:endParaRPr lang="en-US" altLang="zh-CN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2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这篇文章的文体是什么？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科普说明文（既有科学性又有文学性）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回答作者提出的两个问题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 </a:t>
            </a:r>
            <a:r>
              <a:rPr lang="zh-CN" altLang="en-US" dirty="0" smtClean="0"/>
              <a:t>是谁赋予小雪花这么美丽的形象，它是怎样长大起来的呢？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</a:t>
            </a:r>
            <a:r>
              <a:rPr lang="zh-CN" altLang="en-US" b="1" dirty="0" smtClean="0">
                <a:solidFill>
                  <a:srgbClr val="FF0000"/>
                </a:solidFill>
              </a:rPr>
              <a:t>水汽→水滴</a:t>
            </a:r>
            <a:r>
              <a:rPr lang="zh-CN" altLang="en-US" b="1" dirty="0" smtClean="0">
                <a:solidFill>
                  <a:srgbClr val="FF0000"/>
                </a:solidFill>
              </a:rPr>
              <a:t>→卷云→小冰晶→雪花</a:t>
            </a:r>
            <a:endParaRPr lang="en-US" altLang="zh-CN" b="1" dirty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r>
              <a:rPr lang="en-US" altLang="zh-CN" dirty="0" smtClean="0"/>
              <a:t>2 </a:t>
            </a:r>
            <a:r>
              <a:rPr lang="zh-CN" altLang="en-US" dirty="0" smtClean="0"/>
              <a:t>高空怎么会有小冰晶？谁把它们带上去的呢？</a:t>
            </a:r>
            <a:endParaRPr lang="en-US" altLang="zh-CN" dirty="0" smtClean="0"/>
          </a:p>
          <a:p>
            <a:r>
              <a:rPr lang="zh-CN" altLang="en-US" b="1" dirty="0">
                <a:solidFill>
                  <a:srgbClr val="FF0000"/>
                </a:solidFill>
              </a:rPr>
              <a:t>太阳蒸发了水汽；上升气流把水蒸气送到了高空。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"/>
          <p:cNvSpPr/>
          <p:nvPr/>
        </p:nvSpPr>
        <p:spPr>
          <a:xfrm>
            <a:off x="785786" y="357166"/>
            <a:ext cx="7556500" cy="5778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进一步思考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暴风雪是怎样形成的？有怎样的危害？</a:t>
            </a:r>
            <a:endParaRPr lang="en-US" altLang="zh-CN" dirty="0" smtClean="0"/>
          </a:p>
          <a:p>
            <a:r>
              <a:rPr lang="zh-CN" altLang="en-US" sz="3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刮大北风的日子，会出现漫天的暴风雪；</a:t>
            </a:r>
            <a:endParaRPr lang="en-US" altLang="zh-CN" sz="3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危及人的生命；阻断交通；雪崩造成严重的事故。</a:t>
            </a:r>
            <a:endParaRPr lang="en-US" altLang="zh-CN" sz="3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en-US" altLang="zh-CN" dirty="0"/>
          </a:p>
          <a:p>
            <a:r>
              <a:rPr lang="zh-CN" altLang="en-US" dirty="0" smtClean="0"/>
              <a:t>为什么我国古代要说“瑞雪兆丰年”呢？</a:t>
            </a:r>
            <a:endParaRPr lang="en-US" altLang="zh-CN" dirty="0" smtClean="0"/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冬天的积雪保存了土壤中的热量，而到春天，融化的雪水又可大量地供应农作物生长的需要。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6386" name="Picture 2" descr="https://timgsa.baidu.com/timg?image&amp;quality=80&amp;size=b9999_10000&amp;sec=1488791025271&amp;di=834f58a151ca7d364a319d031a0f25c8&amp;imgtype=0&amp;src=http%3A%2F%2Fimg.taopic.com%2Fuploads%2Fallimg%2F130106%2F235082-130106144F9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0"/>
            <a:ext cx="9927902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1428728" y="428604"/>
            <a:ext cx="667041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欣赏雪花的图片</a:t>
            </a:r>
            <a:endParaRPr lang="zh-CN" altLang="en-US" sz="7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4580" name="Picture 4" descr="https://timgsa.baidu.com/timg?image&amp;quality=80&amp;size=b9999_10000&amp;sec=1488792711817&amp;di=83eb5e09701024331eae341197a8c8bf&amp;imgtype=0&amp;src=http%3A%2F%2Fimg2.zxxk.com%2F2015-11%2FZXXKCOM2015112311201297803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0"/>
            <a:ext cx="7786710" cy="69171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4" name="Picture 2" descr="https://timgsa.baidu.com/timg?image&amp;quality=80&amp;size=b9999_10000&amp;sec=1488792713803&amp;di=e1140772d33c8550c09f94e43897a7ae&amp;imgtype=0&amp;src=http%3A%2F%2Fwww.cicphoto.com%2Fequipment%2Fequipment_skill%2F201312%2FW0201312063463806630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82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 cstate="print"/>
          <a:stretch>
            <a:fillRect/>
          </a:stretch>
        </a:blipFill>
      </a:spPr>
      <a:bodyPr wrap="square" lIns="0" tIns="0" rIns="0" bIns="0" rtlCol="0">
        <a:spAutoFit/>
      </a:bodyPr>
      <a:lstStyle>
        <a:defPPr>
          <a:defRPr/>
        </a:defPPr>
      </a:lst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188</Words>
  <PresentationFormat>全屏显示(4:3)</PresentationFormat>
  <Paragraphs>22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思考问题</vt:lpstr>
      <vt:lpstr>回答作者提出的两个问题</vt:lpstr>
      <vt:lpstr>幻灯片 5</vt:lpstr>
      <vt:lpstr>进一步思考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2017-03-06T06:14:51Z</dcterms:created>
  <dcterms:modified xsi:type="dcterms:W3CDTF">2018-11-13T06:09:15Z</dcterms:modified>
</cp:coreProperties>
</file>