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26" r:id="rId3"/>
    <p:sldId id="320" r:id="rId4"/>
    <p:sldId id="363" r:id="rId5"/>
    <p:sldId id="328" r:id="rId6"/>
    <p:sldId id="340" r:id="rId7"/>
    <p:sldId id="366" r:id="rId8"/>
    <p:sldId id="365" r:id="rId9"/>
    <p:sldId id="372" r:id="rId10"/>
    <p:sldId id="373" r:id="rId11"/>
    <p:sldId id="371" r:id="rId12"/>
    <p:sldId id="370" r:id="rId13"/>
    <p:sldId id="362" r:id="rId14"/>
    <p:sldId id="306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03848" y="76470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古代诗歌五首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1960" y="1412776"/>
            <a:ext cx="1165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望    岳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61" name="Picture 1" descr="C:\Users\Administrator\Desktop\u=1879951159,3003487500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2204864"/>
            <a:ext cx="6120680" cy="2448272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827584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052736"/>
            <a:ext cx="889248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331640" y="1484784"/>
            <a:ext cx="6912768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泰山如此绵延不尽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如此神奇秀丽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如此巍峨高大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杜甫看了心潮澎湃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他情不自禁地产生了一个愿望。杜甫的愿望是什么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我还没有登上山顶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景色就如此神奇美丽了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如果我登上了最高峰呢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一览众山小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请你想象登上最高峰“一览众山小”的景象和感受。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 descr="E:\PPT素材总集\PPT高精图库\PPT-bg 精制背景图1500张\4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1052736"/>
            <a:ext cx="813690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115616" y="1268760"/>
            <a:ext cx="727280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登上绝顶眼界变宽了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心胸开阔了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登上绝顶才能欣赏到绝美的风景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这是身在低处的人永远无法体验到的。所以孔子登上了东山就认为鲁国很小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登上泰山胸怀竟然博大得认为天下都很小。林则徐更说过“海到无边天作岸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山登绝顶我为峰”。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这句话中蕴含了怎样的人生启示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它告诉我们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不怕困难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勇攀高峰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不但望得远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而且可以雄视一切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包举天下。它鼓励人们树雄心立壮志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不怕困难、坚持到底就一定能获得更大胜利。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7"/>
            <a:ext cx="37444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了解杜甫，体会诗情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052736"/>
            <a:ext cx="914400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259632" y="1628800"/>
            <a:ext cx="6912768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从这首诗中我们可以望到一个什么样的杜甫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豪情勃发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壮志凌云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乐观向上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满怀建功立业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意气风发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信心满怀。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2.“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读书破万卷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下笔如有神。赋料杨雄敌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诗看子建亲。李邕求识面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王翰愿邻。自谓颇挺出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立登要路津。致君尧舜上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再使风俗淳。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杜甫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奉赠韦左丞丈二十二韵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》”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青年的杜甫生活在唐代社会发展到最富庶的时期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他家境优越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诗才横溢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因此意气风发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信心满怀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渴望着建功立业。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0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403648" y="876083"/>
            <a:ext cx="9144000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　岳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首联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绵延不绝、树木葱郁　远望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描绘泰山景色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颔联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神奇秀丽、巍峨高大　近望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颈联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云涌云翻、鸟儿归巢　细望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想象登顶感受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尾联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一览众山小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豪情勃发、壮志满怀的青年杜甫　雄豪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475656" y="908720"/>
            <a:ext cx="6408712" cy="475252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4459" y="4077072"/>
            <a:ext cx="2089541" cy="172819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484784"/>
            <a:ext cx="8136904" cy="3960440"/>
          </a:xfrm>
          <a:prstGeom prst="roundRect">
            <a:avLst>
              <a:gd name="adj" fmla="val 10006"/>
            </a:avLst>
          </a:prstGeom>
          <a:solidFill>
            <a:srgbClr val="92D05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1560" y="1556792"/>
            <a:ext cx="4572000" cy="38236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我们国家山河秀丽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景色优美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名胜古迹数不胜数。单说山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就有很多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但在群山之中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谁最有名呢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那当然是“五岳”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因为有语云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“五岳归来不看山”。那在五岳之中谁的名气最大呢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泰山——五岳之首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“泰山归来不看岳”呀。今天我们就一起来领略一下杜甫笔下的泰山是怎样的一番景色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untitled.bmp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80112" y="1916832"/>
            <a:ext cx="2520280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556792"/>
            <a:ext cx="8136904" cy="3240360"/>
          </a:xfrm>
          <a:prstGeom prst="roundRect">
            <a:avLst>
              <a:gd name="adj" fmla="val 10006"/>
            </a:avLst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936" y="69269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39552" y="1403484"/>
            <a:ext cx="612068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杜甫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字子美。号少陵野老。世称杜工部。有“诗圣”之称。其诗被喻为“诗史”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现实主义诗人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与李白齐名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世称“李杜”。其代表作有“三吏”“三别”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新安吏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潼关吏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石壕吏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新婚别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垂老别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无家别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4338" name="Picture 2" descr="C:\Users\Administrator\Desktop\u=4185721087,114232079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04248" y="1700808"/>
            <a:ext cx="1571625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268760"/>
            <a:ext cx="8496944" cy="4824536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4355976" y="40466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关于作品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584" y="1916832"/>
            <a:ext cx="54726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这首诗是杜甫的早期做作品。唐玄宗开元二十四年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(736),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年轻的诗人离开了长安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开始过一种不羁的漫游生活。此后大约三四年内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他一直在山东、河北一带漫游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结交了不少朋友。这首诗就是这期间写的。诗中热情地赞美了泰山高大雄伟的气势和神奇秀丽的景色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也透露了诗人早年的远大抱负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历来被誉为歌咏泰山的名篇。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13" name="Picture 1" descr="C:\Users\Administrator\Desktop\u=1369632263,2763123353&amp;fm=21&amp;gp=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204864"/>
            <a:ext cx="194421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8" descr="D:\Documents\Scrshot\2015-12-11_16273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340768"/>
            <a:ext cx="864096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995936" y="8367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关于背景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971600" y="1820143"/>
            <a:ext cx="727280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杜甫出生于公元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712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整个唐王朝处于上升时期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当时的人们普遍具有较强的自豪感和自信心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建功立业、万里封侯是当时文人普遍的人生目标。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　杜甫有一个显赫的家世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他的祖父杜审言是武则天时期最为重要的宫廷诗人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他在写作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他的父亲杜闲当时在担任山东兖州司马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杜甫的家族有做官的传统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他一辈子信守着“奉儒守官”的信条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以“立德立功立言”为终生的人生理想。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2" name="Picture 2" descr="C:\Users\Administrator\课件图12\花边21\QQ截图201603231939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980728"/>
            <a:ext cx="7128791" cy="4896544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187624" y="1032992"/>
            <a:ext cx="5832648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自读诗句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理解诗意。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学生细读诗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借助词典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把自己不理解的词语掌握下来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实在不会的则做上记号待上课时解决。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下面加点的字你会读吗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将下列字词读音标注在括号内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岱宗夫如何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齐鲁青未了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荡胸生曾云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决眦入归鸟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会当凌绝顶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认真听读配乐诗朗诵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听准字音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把握五言古诗的诵读节奏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给全诗划分节奏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岱宗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夫如何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青未了。造化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钟神秀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阴阳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割昏晓。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荡胸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生曾云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决眦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入归鸟。会当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凌绝顶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众山小。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908720"/>
            <a:ext cx="7560840" cy="4968552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547664" y="2089186"/>
            <a:ext cx="633670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读完这首诗你感受到了什么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你认为你在朗读这首诗时应该带着怎样的语气、情感来读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喜爱赞叹。　要求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与小组成员交流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并试着朗读。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将这首诗读给小组内的成员听。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26064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26064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2924944"/>
            <a:ext cx="615950" cy="609600"/>
          </a:xfrm>
          <a:prstGeom prst="rect">
            <a:avLst/>
          </a:prstGeom>
          <a:noFill/>
        </p:spPr>
      </p:pic>
      <p:sp>
        <p:nvSpPr>
          <p:cNvPr id="11" name="圆角矩形标注 10"/>
          <p:cNvSpPr/>
          <p:nvPr/>
        </p:nvSpPr>
        <p:spPr>
          <a:xfrm>
            <a:off x="1115616" y="1916832"/>
            <a:ext cx="7560840" cy="1800200"/>
          </a:xfrm>
          <a:prstGeom prst="wedgeRoundRectCallout">
            <a:avLst>
              <a:gd name="adj1" fmla="val -4820"/>
              <a:gd name="adj2" fmla="val -55394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1187624" y="5589240"/>
            <a:ext cx="4968552" cy="864096"/>
          </a:xfrm>
          <a:prstGeom prst="wedgeRoundRectCallout">
            <a:avLst>
              <a:gd name="adj1" fmla="val -5103"/>
              <a:gd name="adj2" fmla="val -5523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851920" y="188640"/>
            <a:ext cx="365677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品读诗歌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领悟诗情。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115616" y="917912"/>
            <a:ext cx="7560840" cy="5940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围绕“望”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理解泰山的巍峨高大、遮天蔽日的形象。</a:t>
            </a: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诗人要去哪里呀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你从何得知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泰山。从“岳”“岱宗”“齐鲁”得知。</a:t>
            </a: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补充资料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东岳、西岳、南岳、北岳、中岳。</a:t>
            </a: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望岳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历来被誉为歌咏泰山的名篇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被后人誉为“绝唱”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并刻石为碑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立在山麓。</a:t>
            </a:r>
            <a:endParaRPr kumimoji="0" lang="en-US" altLang="zh-CN" sz="20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泰山景色如何呢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我们一起透过杜甫的一个动作“望”来欣赏泰山的景色。请同学们先一起大声朗读诗歌</a:t>
            </a: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思考杜甫从第一句实际上一直望到哪里。</a:t>
            </a: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kumimoji="0" lang="en-US" altLang="zh-CN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描绘泰山景色。也即首联、颔联、颈联。</a:t>
            </a:r>
            <a:r>
              <a:rPr lang="zh-CN" altLang="zh-CN" sz="2000" dirty="0" smtClean="0">
                <a:solidFill>
                  <a:srgbClr val="FF0000"/>
                </a:solidFill>
              </a:rPr>
              <a:t>　</a:t>
            </a:r>
            <a:endParaRPr lang="en-US" altLang="zh-CN" sz="2000" dirty="0" smtClean="0">
              <a:solidFill>
                <a:srgbClr val="FF0000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想象登顶感受和望到的景象。</a:t>
            </a:r>
            <a:endParaRPr lang="zh-CN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896645" y="3568823"/>
            <a:ext cx="7439487" cy="612560"/>
          </a:xfrm>
          <a:custGeom>
            <a:avLst/>
            <a:gdLst>
              <a:gd name="connsiteX0" fmla="*/ 0 w 7439487"/>
              <a:gd name="connsiteY0" fmla="*/ 0 h 612560"/>
              <a:gd name="connsiteX1" fmla="*/ 976543 w 7439487"/>
              <a:gd name="connsiteY1" fmla="*/ 443884 h 612560"/>
              <a:gd name="connsiteX2" fmla="*/ 3169328 w 7439487"/>
              <a:gd name="connsiteY2" fmla="*/ 435006 h 612560"/>
              <a:gd name="connsiteX3" fmla="*/ 4190260 w 7439487"/>
              <a:gd name="connsiteY3" fmla="*/ 266330 h 612560"/>
              <a:gd name="connsiteX4" fmla="*/ 7439487 w 7439487"/>
              <a:gd name="connsiteY4" fmla="*/ 612560 h 612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39487" h="612560">
                <a:moveTo>
                  <a:pt x="0" y="0"/>
                </a:moveTo>
                <a:cubicBezTo>
                  <a:pt x="224161" y="185691"/>
                  <a:pt x="448322" y="371383"/>
                  <a:pt x="976543" y="443884"/>
                </a:cubicBezTo>
                <a:cubicBezTo>
                  <a:pt x="1504764" y="516385"/>
                  <a:pt x="2633709" y="464598"/>
                  <a:pt x="3169328" y="435006"/>
                </a:cubicBezTo>
                <a:cubicBezTo>
                  <a:pt x="3704947" y="405414"/>
                  <a:pt x="3478567" y="236738"/>
                  <a:pt x="4190260" y="266330"/>
                </a:cubicBezTo>
                <a:cubicBezTo>
                  <a:pt x="4901953" y="295922"/>
                  <a:pt x="6170720" y="454241"/>
                  <a:pt x="7439487" y="612560"/>
                </a:cubicBezTo>
              </a:path>
            </a:pathLst>
          </a:cu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603" name="Picture 3" descr="C:\Users\Administrator\Desktop\u=326067655,418955077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5085184"/>
            <a:ext cx="2104281" cy="10153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39552" y="1124744"/>
            <a:ext cx="8136904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杜甫实际上望到了哪些景象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请同学们任选一联说一说。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望到了泰山绵延不绝、树木葱郁的景象。这是远望。“青未了”。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望到了泰山既神奇秀丽又巍峨高大的景象。这是近望。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“钟”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聚集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既写出泰山神奇秀丽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又写出诗人的喜爱赞叹之情。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“割”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分。阴暗对照之明显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阳光像一把刀一样有力地把阴暗隔开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突出泰山的巍峨高大。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望到了云涌云翻的壮阔景象和鸟儿归巢的傍晚景象。这是细望。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“层云生而荡胸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鸟儿归而入眼”。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395536" y="1052736"/>
            <a:ext cx="8280920" cy="446449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626" name="Picture 2" descr="C:\Users\Administrator\Desktop\u=2432444665,250374489&amp;fm=7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20072" y="4869160"/>
            <a:ext cx="2857500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2125</Words>
  <Application>Kingsoft Office WPP</Application>
  <PresentationFormat>全屏显示(4:3)</PresentationFormat>
  <Paragraphs>101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167</cp:revision>
  <dcterms:created xsi:type="dcterms:W3CDTF">2015-11-21T07:20:00Z</dcterms:created>
  <dcterms:modified xsi:type="dcterms:W3CDTF">2017-02-07T02:45:44Z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