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2" r:id="rId3"/>
    <p:sldMasterId id="2147483656" r:id="rId4"/>
    <p:sldMasterId id="2147483660" r:id="rId5"/>
    <p:sldMasterId id="2147483664" r:id="rId6"/>
    <p:sldMasterId id="2147483668" r:id="rId7"/>
    <p:sldMasterId id="2147483673" r:id="rId8"/>
    <p:sldMasterId id="2147483688" r:id="rId9"/>
    <p:sldMasterId id="2147483694" r:id="rId10"/>
    <p:sldMasterId id="2147483698" r:id="rId11"/>
    <p:sldMasterId id="2147483702" r:id="rId12"/>
    <p:sldMasterId id="2147483715" r:id="rId13"/>
    <p:sldMasterId id="2147483719" r:id="rId14"/>
    <p:sldMasterId id="2147483723" r:id="rId15"/>
    <p:sldMasterId id="2147483763" r:id="rId16"/>
    <p:sldMasterId id="2147483767" r:id="rId17"/>
  </p:sldMasterIdLst>
  <p:notesMasterIdLst>
    <p:notesMasterId r:id="rId19"/>
  </p:notesMasterIdLst>
  <p:handoutMasterIdLst>
    <p:handoutMasterId r:id="rId54"/>
  </p:handoutMasterIdLst>
  <p:sldIdLst>
    <p:sldId id="1167" r:id="rId18"/>
    <p:sldId id="1168" r:id="rId20"/>
    <p:sldId id="1169" r:id="rId21"/>
    <p:sldId id="1170" r:id="rId22"/>
    <p:sldId id="1171" r:id="rId23"/>
    <p:sldId id="1172" r:id="rId24"/>
    <p:sldId id="1173" r:id="rId25"/>
    <p:sldId id="1174" r:id="rId26"/>
    <p:sldId id="1175" r:id="rId27"/>
    <p:sldId id="1176" r:id="rId28"/>
    <p:sldId id="1177" r:id="rId29"/>
    <p:sldId id="1178" r:id="rId30"/>
    <p:sldId id="1179" r:id="rId31"/>
    <p:sldId id="1180" r:id="rId32"/>
    <p:sldId id="1181" r:id="rId33"/>
    <p:sldId id="1182" r:id="rId34"/>
    <p:sldId id="1183" r:id="rId35"/>
    <p:sldId id="1184" r:id="rId36"/>
    <p:sldId id="1185" r:id="rId37"/>
    <p:sldId id="1186" r:id="rId38"/>
    <p:sldId id="1187" r:id="rId39"/>
    <p:sldId id="1188" r:id="rId40"/>
    <p:sldId id="1189" r:id="rId41"/>
    <p:sldId id="1190" r:id="rId42"/>
    <p:sldId id="1191" r:id="rId43"/>
    <p:sldId id="1192" r:id="rId44"/>
    <p:sldId id="1193" r:id="rId45"/>
    <p:sldId id="1194" r:id="rId46"/>
    <p:sldId id="1195" r:id="rId47"/>
    <p:sldId id="1196" r:id="rId48"/>
    <p:sldId id="1197" r:id="rId49"/>
    <p:sldId id="1198" r:id="rId50"/>
    <p:sldId id="1199" r:id="rId51"/>
    <p:sldId id="1200" r:id="rId52"/>
    <p:sldId id="1201" r:id="rId53"/>
  </p:sldIdLst>
  <p:sldSz cx="12192000" cy="6858000"/>
  <p:notesSz cx="6858000" cy="9144000"/>
  <p:embeddedFontLst>
    <p:embeddedFont>
      <p:font typeface="微软雅黑" panose="020B0503020204020204" charset="-122"/>
      <p:regular r:id="rId58"/>
    </p:embeddedFont>
    <p:embeddedFont>
      <p:font typeface="方正华隶简体" panose="02010600030101010101" charset="-122"/>
      <p:regular r:id="rId59"/>
    </p:embeddedFont>
    <p:embeddedFont>
      <p:font typeface="仿宋" panose="02010609060101010101" charset="-122"/>
      <p:regular r:id="rId60"/>
    </p:embeddedFont>
    <p:embeddedFont>
      <p:font typeface="楷体" panose="02010609060101010101" charset="-122"/>
      <p:regular r:id="rId61"/>
    </p:embeddedFont>
    <p:embeddedFont>
      <p:font typeface="Calibri" panose="020F0502020204030204"/>
      <p:regular r:id="rId62"/>
      <p:bold r:id="rId63"/>
      <p:italic r:id="rId64"/>
      <p:boldItalic r:id="rId65"/>
    </p:embeddedFont>
    <p:embeddedFont>
      <p:font typeface="黑体" panose="02010609060101010101" pitchFamily="1" charset="-122"/>
      <p:regular r:id="rId66"/>
    </p:embeddedFont>
    <p:embeddedFont>
      <p:font typeface="GB Pinyinok-D" panose="02010601030101010101" charset="-122"/>
      <p:regular r:id="rId67"/>
    </p:embeddedFont>
  </p:embeddedFontLst>
  <p:defaultTextStyle>
    <a:defPPr>
      <a:defRPr lang="zh-CN"/>
    </a:defPPr>
    <a:lvl1pPr marL="0" lvl="0" indent="0" algn="l" defTabSz="91376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376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3765" lvl="2" indent="0" algn="l" defTabSz="91376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0965" lvl="3" indent="0" algn="l" defTabSz="91376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165" lvl="4" indent="0" algn="l" defTabSz="91376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4730" lvl="5" indent="0" algn="l" defTabSz="91376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1930" lvl="6" indent="0" algn="l" defTabSz="91376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199130" lvl="7" indent="0" algn="l" defTabSz="91376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5695" lvl="8" indent="0" algn="l" defTabSz="91376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C5B1"/>
    <a:srgbClr val="88D2B4"/>
    <a:srgbClr val="5DA87A"/>
    <a:srgbClr val="CBC7A9"/>
    <a:srgbClr val="77AA97"/>
    <a:srgbClr val="E2F8F0"/>
    <a:srgbClr val="AAE4D4"/>
    <a:srgbClr val="BDDFD5"/>
    <a:srgbClr val="D8EEEC"/>
    <a:srgbClr val="CFEF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702" y="-78"/>
      </p:cViewPr>
      <p:guideLst>
        <p:guide orient="horz" pos="2132"/>
        <p:guide pos="387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7" Type="http://schemas.openxmlformats.org/officeDocument/2006/relationships/font" Target="fonts/font10.fntdata"/><Relationship Id="rId66" Type="http://schemas.openxmlformats.org/officeDocument/2006/relationships/font" Target="fonts/font9.fntdata"/><Relationship Id="rId65" Type="http://schemas.openxmlformats.org/officeDocument/2006/relationships/font" Target="fonts/font8.fntdata"/><Relationship Id="rId64" Type="http://schemas.openxmlformats.org/officeDocument/2006/relationships/font" Target="fonts/font7.fntdata"/><Relationship Id="rId63" Type="http://schemas.openxmlformats.org/officeDocument/2006/relationships/font" Target="fonts/font6.fntdata"/><Relationship Id="rId62" Type="http://schemas.openxmlformats.org/officeDocument/2006/relationships/font" Target="fonts/font5.fntdata"/><Relationship Id="rId61" Type="http://schemas.openxmlformats.org/officeDocument/2006/relationships/font" Target="fonts/font4.fntdata"/><Relationship Id="rId60" Type="http://schemas.openxmlformats.org/officeDocument/2006/relationships/font" Target="fonts/font3.fntdata"/><Relationship Id="rId6" Type="http://schemas.openxmlformats.org/officeDocument/2006/relationships/slideMaster" Target="slideMasters/slideMaster5.xml"/><Relationship Id="rId59" Type="http://schemas.openxmlformats.org/officeDocument/2006/relationships/font" Target="fonts/font2.fntdata"/><Relationship Id="rId58" Type="http://schemas.openxmlformats.org/officeDocument/2006/relationships/font" Target="fonts/font1.fntdata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35.xml"/><Relationship Id="rId52" Type="http://schemas.openxmlformats.org/officeDocument/2006/relationships/slide" Target="slides/slide34.xml"/><Relationship Id="rId51" Type="http://schemas.openxmlformats.org/officeDocument/2006/relationships/slide" Target="slides/slide33.xml"/><Relationship Id="rId50" Type="http://schemas.openxmlformats.org/officeDocument/2006/relationships/slide" Target="slides/slide32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1.xml"/><Relationship Id="rId48" Type="http://schemas.openxmlformats.org/officeDocument/2006/relationships/slide" Target="slides/slide30.xml"/><Relationship Id="rId47" Type="http://schemas.openxmlformats.org/officeDocument/2006/relationships/slide" Target="slides/slide29.xml"/><Relationship Id="rId46" Type="http://schemas.openxmlformats.org/officeDocument/2006/relationships/slide" Target="slides/slide28.xml"/><Relationship Id="rId45" Type="http://schemas.openxmlformats.org/officeDocument/2006/relationships/slide" Target="slides/slide27.xml"/><Relationship Id="rId44" Type="http://schemas.openxmlformats.org/officeDocument/2006/relationships/slide" Target="slides/slide26.xml"/><Relationship Id="rId43" Type="http://schemas.openxmlformats.org/officeDocument/2006/relationships/slide" Target="slides/slide25.xml"/><Relationship Id="rId42" Type="http://schemas.openxmlformats.org/officeDocument/2006/relationships/slide" Target="slides/slide24.xml"/><Relationship Id="rId41" Type="http://schemas.openxmlformats.org/officeDocument/2006/relationships/slide" Target="slides/slide23.xml"/><Relationship Id="rId40" Type="http://schemas.openxmlformats.org/officeDocument/2006/relationships/slide" Target="slides/slide2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1.xml"/><Relationship Id="rId38" Type="http://schemas.openxmlformats.org/officeDocument/2006/relationships/slide" Target="slides/slide20.xml"/><Relationship Id="rId37" Type="http://schemas.openxmlformats.org/officeDocument/2006/relationships/slide" Target="slides/slide19.xml"/><Relationship Id="rId36" Type="http://schemas.openxmlformats.org/officeDocument/2006/relationships/slide" Target="slides/slide18.xml"/><Relationship Id="rId35" Type="http://schemas.openxmlformats.org/officeDocument/2006/relationships/slide" Target="slides/slide17.xml"/><Relationship Id="rId34" Type="http://schemas.openxmlformats.org/officeDocument/2006/relationships/slide" Target="slides/slide16.xml"/><Relationship Id="rId33" Type="http://schemas.openxmlformats.org/officeDocument/2006/relationships/slide" Target="slides/slide15.xml"/><Relationship Id="rId32" Type="http://schemas.openxmlformats.org/officeDocument/2006/relationships/slide" Target="slides/slide14.xml"/><Relationship Id="rId31" Type="http://schemas.openxmlformats.org/officeDocument/2006/relationships/slide" Target="slides/slide13.xml"/><Relationship Id="rId30" Type="http://schemas.openxmlformats.org/officeDocument/2006/relationships/slide" Target="slides/slide1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1.xml"/><Relationship Id="rId28" Type="http://schemas.openxmlformats.org/officeDocument/2006/relationships/slide" Target="slides/slide10.xml"/><Relationship Id="rId27" Type="http://schemas.openxmlformats.org/officeDocument/2006/relationships/slide" Target="slides/slide9.xml"/><Relationship Id="rId26" Type="http://schemas.openxmlformats.org/officeDocument/2006/relationships/slide" Target="slides/slide8.xml"/><Relationship Id="rId25" Type="http://schemas.openxmlformats.org/officeDocument/2006/relationships/slide" Target="slides/slide7.xml"/><Relationship Id="rId24" Type="http://schemas.openxmlformats.org/officeDocument/2006/relationships/slide" Target="slides/slide6.xml"/><Relationship Id="rId23" Type="http://schemas.openxmlformats.org/officeDocument/2006/relationships/slide" Target="slides/slide5.xml"/><Relationship Id="rId22" Type="http://schemas.openxmlformats.org/officeDocument/2006/relationships/slide" Target="slides/slide4.xml"/><Relationship Id="rId21" Type="http://schemas.openxmlformats.org/officeDocument/2006/relationships/slide" Target="slides/slide3.xml"/><Relationship Id="rId20" Type="http://schemas.openxmlformats.org/officeDocument/2006/relationships/slide" Target="slides/slide2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1AC49D05-6128-4D0D-A32A-06A5E73B386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126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6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5849F42C-2DAE-424C-A4B8-3140182C3E9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47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69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jpeg"/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1.xml"/></Relationships>
</file>

<file path=ppt/slideLayouts/_rels/slideLayout4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025E0D8F-88CE-4EDB-A5E2-9EEE4C70877C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A698E158-0EF7-4E65-85AD-73E21832EE3E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defTabSz="914400"/>
            <a:fld id="{7FFD718C-C4ED-4DAE-98CD-71D6E9A019B3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defTabSz="914400"/>
            <a:fld id="{84CB13B3-94D5-4791-AD13-4B8A45269555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</p:spPr>
        <p:txBody>
          <a:bodyPr lIns="91404" tIns="45718" rIns="91404" bIns="45718"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 lIns="91404" tIns="45718" rIns="91404" bIns="45718"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</p:spPr>
        <p:txBody>
          <a:bodyPr vert="horz" wrap="square" lIns="91404" tIns="45718" rIns="91404" bIns="45718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36F08AC6-45F9-4FD5-B37D-81224E958379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defTabSz="914400"/>
            <a:fld id="{41FCD74F-9EEC-4445-A60B-D685C8CD6DCD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defTabSz="914400"/>
            <a:fld id="{667B8B54-B1E6-4C7F-A69E-053AA56F301C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70485" y="-8890"/>
            <a:ext cx="12762865" cy="6875780"/>
          </a:xfrm>
          <a:prstGeom prst="rect">
            <a:avLst/>
          </a:prstGeom>
        </p:spPr>
      </p:pic>
      <p:pic>
        <p:nvPicPr>
          <p:cNvPr id="8" name="图片 7" descr="kljkltrue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-8418"/>
          <a:stretch>
            <a:fillRect/>
          </a:stretch>
        </p:blipFill>
        <p:spPr>
          <a:xfrm rot="20220000">
            <a:off x="10169525" y="3933825"/>
            <a:ext cx="2717165" cy="3058795"/>
          </a:xfrm>
          <a:prstGeom prst="rect">
            <a:avLst/>
          </a:prstGeom>
        </p:spPr>
      </p:pic>
      <p:pic>
        <p:nvPicPr>
          <p:cNvPr id="10" name="图片 9" descr="tasdfrue_副本"/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EAEAEA">
                  <a:alpha val="100000"/>
                </a:srgbClr>
              </a:clrFrom>
              <a:clrTo>
                <a:srgbClr val="EAEAE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70485" y="-8890"/>
            <a:ext cx="1644015" cy="1374140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>
            <a:off x="2419985" y="596900"/>
            <a:ext cx="72599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——  ·</a:t>
            </a:r>
            <a:r>
              <a:rPr lang="en-US" altLang="zh-CN" sz="4400">
                <a:solidFill>
                  <a:srgbClr val="4C4C4C"/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                </a:t>
            </a:r>
            <a:r>
              <a:rPr lang="zh-CN" altLang="en-US" sz="4400">
                <a:solidFill>
                  <a:srgbClr val="4C4C4C"/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  </a:t>
            </a:r>
            <a:r>
              <a:rPr lang="en-US" altLang="zh-CN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·</a:t>
            </a:r>
            <a:r>
              <a:rPr lang="zh-CN" altLang="en-US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 </a:t>
            </a:r>
            <a:r>
              <a:rPr lang="en-US" altLang="zh-CN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——</a:t>
            </a:r>
            <a:endParaRPr lang="en-US" altLang="zh-CN" sz="4400">
              <a:solidFill>
                <a:prstClr val="white">
                  <a:lumMod val="65000"/>
                </a:prstClr>
              </a:solidFill>
              <a:latin typeface="方正华隶简体" panose="02010600030101010101" charset="-122"/>
              <a:ea typeface="方正华隶简体" panose="02010600030101010101" charset="-122"/>
              <a:cs typeface="方正华隶简体" panose="02010600030101010101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70485" y="-8890"/>
            <a:ext cx="12762865" cy="6875780"/>
          </a:xfrm>
          <a:prstGeom prst="rect">
            <a:avLst/>
          </a:prstGeom>
        </p:spPr>
      </p:pic>
      <p:pic>
        <p:nvPicPr>
          <p:cNvPr id="8" name="图片 7" descr="kljkltrue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-8418"/>
          <a:stretch>
            <a:fillRect/>
          </a:stretch>
        </p:blipFill>
        <p:spPr>
          <a:xfrm rot="20220000">
            <a:off x="10169525" y="3933825"/>
            <a:ext cx="2717165" cy="3058795"/>
          </a:xfrm>
          <a:prstGeom prst="rect">
            <a:avLst/>
          </a:prstGeom>
        </p:spPr>
      </p:pic>
      <p:pic>
        <p:nvPicPr>
          <p:cNvPr id="10" name="图片 9" descr="tasdfrue_副本"/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EAEAEA">
                  <a:alpha val="100000"/>
                </a:srgbClr>
              </a:clrFrom>
              <a:clrTo>
                <a:srgbClr val="EAEAE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70485" y="-8890"/>
            <a:ext cx="1644015" cy="13741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70485" y="-8890"/>
            <a:ext cx="12762865" cy="6875780"/>
          </a:xfrm>
          <a:prstGeom prst="rect">
            <a:avLst/>
          </a:prstGeom>
        </p:spPr>
      </p:pic>
      <p:pic>
        <p:nvPicPr>
          <p:cNvPr id="10" name="图片 9" descr="tasdfrue_副本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EAEAEA">
                  <a:alpha val="100000"/>
                </a:srgbClr>
              </a:clrFrom>
              <a:clrTo>
                <a:srgbClr val="EAEAE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70485" y="-8890"/>
            <a:ext cx="1644015" cy="13741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70485" y="-8890"/>
            <a:ext cx="12762865" cy="6875780"/>
          </a:xfrm>
          <a:prstGeom prst="rect">
            <a:avLst/>
          </a:prstGeom>
        </p:spPr>
      </p:pic>
      <p:pic>
        <p:nvPicPr>
          <p:cNvPr id="4" name="图片 3" descr="tasdfrue_副本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EAEAEA">
                  <a:alpha val="100000"/>
                </a:srgbClr>
              </a:clrFrom>
              <a:clrTo>
                <a:srgbClr val="EAEAE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70485" y="-8890"/>
            <a:ext cx="1644015" cy="1374140"/>
          </a:xfrm>
          <a:prstGeom prst="rect">
            <a:avLst/>
          </a:prstGeom>
        </p:spPr>
      </p:pic>
      <p:pic>
        <p:nvPicPr>
          <p:cNvPr id="5" name="图片 4" descr="kljkltrue"/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-8418"/>
          <a:stretch>
            <a:fillRect/>
          </a:stretch>
        </p:blipFill>
        <p:spPr>
          <a:xfrm rot="20220000">
            <a:off x="10169525" y="3933825"/>
            <a:ext cx="2717165" cy="30587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70485" y="-8890"/>
            <a:ext cx="12762865" cy="6875780"/>
          </a:xfrm>
          <a:prstGeom prst="rect">
            <a:avLst/>
          </a:prstGeom>
        </p:spPr>
      </p:pic>
      <p:pic>
        <p:nvPicPr>
          <p:cNvPr id="7" name="图片 6" descr="tr是电饭锅地方ue_副本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BF0EC">
                  <a:alpha val="100000"/>
                </a:srgbClr>
              </a:clrFrom>
              <a:clrTo>
                <a:srgbClr val="FBF0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90295" y="-686435"/>
            <a:ext cx="2493645" cy="2493645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>
            <a:off x="2419985" y="596900"/>
            <a:ext cx="72599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——  ·</a:t>
            </a:r>
            <a:r>
              <a:rPr lang="en-US" altLang="zh-CN" sz="4400">
                <a:solidFill>
                  <a:srgbClr val="4C4C4C"/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 </a:t>
            </a:r>
            <a:r>
              <a:rPr lang="zh-CN" altLang="en-US" sz="4400">
                <a:solidFill>
                  <a:srgbClr val="4C4C4C"/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             </a:t>
            </a:r>
            <a:r>
              <a:rPr lang="en-US" altLang="zh-CN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·</a:t>
            </a:r>
            <a:r>
              <a:rPr lang="zh-CN" altLang="en-US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 </a:t>
            </a:r>
            <a:r>
              <a:rPr lang="en-US" altLang="zh-CN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——</a:t>
            </a:r>
            <a:endParaRPr lang="en-US" altLang="zh-CN" sz="4400">
              <a:solidFill>
                <a:prstClr val="white">
                  <a:lumMod val="65000"/>
                </a:prstClr>
              </a:solidFill>
              <a:latin typeface="方正华隶简体" panose="02010600030101010101" charset="-122"/>
              <a:ea typeface="方正华隶简体" panose="02010600030101010101" charset="-122"/>
              <a:cs typeface="方正华隶简体" panose="02010600030101010101" charset="-122"/>
            </a:endParaRPr>
          </a:p>
        </p:txBody>
      </p:sp>
      <p:pic>
        <p:nvPicPr>
          <p:cNvPr id="11" name="图片 10" descr="cdffgdfgenter_副本_副本"/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D1D1D1">
                  <a:alpha val="100000"/>
                </a:srgbClr>
              </a:clrFrom>
              <a:clrTo>
                <a:srgbClr val="D1D1D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95635" y="4851400"/>
            <a:ext cx="2202180" cy="28543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70485" y="-8890"/>
            <a:ext cx="12762865" cy="6875780"/>
          </a:xfrm>
          <a:prstGeom prst="rect">
            <a:avLst/>
          </a:prstGeom>
        </p:spPr>
      </p:pic>
      <p:pic>
        <p:nvPicPr>
          <p:cNvPr id="7" name="图片 6" descr="tr是电饭锅地方ue_副本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BF0EC">
                  <a:alpha val="100000"/>
                </a:srgbClr>
              </a:clrFrom>
              <a:clrTo>
                <a:srgbClr val="FBF0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90295" y="-686435"/>
            <a:ext cx="2493645" cy="2493645"/>
          </a:xfrm>
          <a:prstGeom prst="rect">
            <a:avLst/>
          </a:prstGeom>
        </p:spPr>
      </p:pic>
      <p:pic>
        <p:nvPicPr>
          <p:cNvPr id="11" name="图片 10" descr="cdffgdfgenter_副本_副本"/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D1D1D1">
                  <a:alpha val="100000"/>
                </a:srgbClr>
              </a:clrFrom>
              <a:clrTo>
                <a:srgbClr val="D1D1D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95635" y="4851400"/>
            <a:ext cx="2202180" cy="28543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70485" y="-8890"/>
            <a:ext cx="12762865" cy="6875780"/>
          </a:xfrm>
          <a:prstGeom prst="rect">
            <a:avLst/>
          </a:prstGeom>
        </p:spPr>
      </p:pic>
      <p:pic>
        <p:nvPicPr>
          <p:cNvPr id="7" name="图片 6" descr="tr是电饭锅地方ue_副本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BF0EC">
                  <a:alpha val="100000"/>
                </a:srgbClr>
              </a:clrFrom>
              <a:clrTo>
                <a:srgbClr val="FBF0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90295" y="-686435"/>
            <a:ext cx="2493645" cy="24936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70485" y="-8890"/>
            <a:ext cx="12762865" cy="6875780"/>
          </a:xfrm>
          <a:prstGeom prst="rect">
            <a:avLst/>
          </a:prstGeom>
        </p:spPr>
      </p:pic>
      <p:pic>
        <p:nvPicPr>
          <p:cNvPr id="4" name="图片 3" descr="tr是电饭锅地方ue_副本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BF0EC">
                  <a:alpha val="100000"/>
                </a:srgbClr>
              </a:clrFrom>
              <a:clrTo>
                <a:srgbClr val="FBF0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90295" y="-686435"/>
            <a:ext cx="2493645" cy="24936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70485" y="-8890"/>
            <a:ext cx="12762865" cy="6875780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>
            <a:off x="2419985" y="525145"/>
            <a:ext cx="72599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——  ·          </a:t>
            </a:r>
            <a:r>
              <a:rPr lang="zh-CN" altLang="en-US" sz="4400">
                <a:solidFill>
                  <a:srgbClr val="4C4C4C"/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  </a:t>
            </a:r>
            <a:r>
              <a:rPr lang="en-US" altLang="zh-CN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·</a:t>
            </a:r>
            <a:r>
              <a:rPr lang="zh-CN" altLang="en-US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 </a:t>
            </a:r>
            <a:r>
              <a:rPr lang="en-US" altLang="zh-CN" sz="4400">
                <a:solidFill>
                  <a:prstClr val="white">
                    <a:lumMod val="65000"/>
                  </a:prstClr>
                </a:solidFill>
                <a:latin typeface="方正华隶简体" panose="02010600030101010101" charset="-122"/>
                <a:ea typeface="方正华隶简体" panose="02010600030101010101" charset="-122"/>
                <a:cs typeface="方正华隶简体" panose="02010600030101010101" charset="-122"/>
              </a:rPr>
              <a:t>——</a:t>
            </a:r>
            <a:endParaRPr lang="en-US" altLang="zh-CN" sz="4400">
              <a:solidFill>
                <a:prstClr val="white">
                  <a:lumMod val="65000"/>
                </a:prstClr>
              </a:solidFill>
              <a:latin typeface="方正华隶简体" panose="02010600030101010101" charset="-122"/>
              <a:ea typeface="方正华隶简体" panose="02010600030101010101" charset="-122"/>
              <a:cs typeface="方正华隶简体" panose="02010600030101010101" charset="-122"/>
            </a:endParaRPr>
          </a:p>
        </p:txBody>
      </p:sp>
      <p:pic>
        <p:nvPicPr>
          <p:cNvPr id="11" name="图片 10" descr="ckjghjkenter_副本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BF2ED">
                  <a:alpha val="100000"/>
                </a:srgbClr>
              </a:clrFrom>
              <a:clrTo>
                <a:srgbClr val="FBF2E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440000">
            <a:off x="10712450" y="4342130"/>
            <a:ext cx="2713990" cy="2713990"/>
          </a:xfrm>
          <a:prstGeom prst="rect">
            <a:avLst/>
          </a:prstGeom>
        </p:spPr>
      </p:pic>
      <p:pic>
        <p:nvPicPr>
          <p:cNvPr id="12" name="图片 11" descr="cenadsfgter_副本"/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FBF7EC">
                  <a:alpha val="100000"/>
                </a:srgbClr>
              </a:clrFrom>
              <a:clrTo>
                <a:srgbClr val="FBF7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340000">
            <a:off x="-600710" y="-580390"/>
            <a:ext cx="2391410" cy="2391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40005" y="-8890"/>
            <a:ext cx="12762865" cy="6875780"/>
          </a:xfrm>
          <a:prstGeom prst="rect">
            <a:avLst/>
          </a:prstGeom>
        </p:spPr>
      </p:pic>
      <p:pic>
        <p:nvPicPr>
          <p:cNvPr id="11" name="图片 10" descr="ckjghjkenter_副本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BF2ED">
                  <a:alpha val="100000"/>
                </a:srgbClr>
              </a:clrFrom>
              <a:clrTo>
                <a:srgbClr val="FBF2E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440000">
            <a:off x="10712450" y="4342130"/>
            <a:ext cx="2713990" cy="2713990"/>
          </a:xfrm>
          <a:prstGeom prst="rect">
            <a:avLst/>
          </a:prstGeom>
        </p:spPr>
      </p:pic>
      <p:pic>
        <p:nvPicPr>
          <p:cNvPr id="12" name="图片 11" descr="cenadsfgter_副本"/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FBF7EC">
                  <a:alpha val="100000"/>
                </a:srgbClr>
              </a:clrFrom>
              <a:clrTo>
                <a:srgbClr val="FBF7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340000">
            <a:off x="-600710" y="-580390"/>
            <a:ext cx="2391410" cy="2391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</p:spPr>
        <p:txBody>
          <a:bodyPr lIns="91404" tIns="45718" rIns="91404" bIns="45718"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 lIns="91404" tIns="45718" rIns="91404" bIns="45718"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</p:spPr>
        <p:txBody>
          <a:bodyPr vert="horz" wrap="square" lIns="91404" tIns="45718" rIns="91404" bIns="45718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AA55D625-A16A-4B48-97C1-5D15FAB45F87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40005" y="-8890"/>
            <a:ext cx="12762865" cy="6875780"/>
          </a:xfrm>
          <a:prstGeom prst="rect">
            <a:avLst/>
          </a:prstGeom>
        </p:spPr>
      </p:pic>
      <p:pic>
        <p:nvPicPr>
          <p:cNvPr id="12" name="图片 11" descr="cenadsfgter_副本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BF7EC">
                  <a:alpha val="100000"/>
                </a:srgbClr>
              </a:clrFrom>
              <a:clrTo>
                <a:srgbClr val="FBF7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340000">
            <a:off x="-600710" y="-580390"/>
            <a:ext cx="2391410" cy="2391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40005" y="-8890"/>
            <a:ext cx="12762865" cy="6875780"/>
          </a:xfrm>
          <a:prstGeom prst="rect">
            <a:avLst/>
          </a:prstGeom>
        </p:spPr>
      </p:pic>
      <p:pic>
        <p:nvPicPr>
          <p:cNvPr id="4" name="图片 3" descr="cenadsfgter_副本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BF7EC">
                  <a:alpha val="100000"/>
                </a:srgbClr>
              </a:clrFrom>
              <a:clrTo>
                <a:srgbClr val="FBF7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340000">
            <a:off x="-600710" y="-580390"/>
            <a:ext cx="2391410" cy="2391410"/>
          </a:xfrm>
          <a:prstGeom prst="rect">
            <a:avLst/>
          </a:prstGeom>
        </p:spPr>
      </p:pic>
      <p:pic>
        <p:nvPicPr>
          <p:cNvPr id="5" name="图片 4" descr="ckjghjkenter_副本"/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FBF2ED">
                  <a:alpha val="100000"/>
                </a:srgbClr>
              </a:clrFrom>
              <a:clrTo>
                <a:srgbClr val="FBF2E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440000">
            <a:off x="10712450" y="4342130"/>
            <a:ext cx="2713990" cy="27139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40005" y="-8890"/>
            <a:ext cx="12762865" cy="68757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sdfgfdfxghmg_副本"/>
          <p:cNvPicPr>
            <a:picLocks noChangeAspect="1"/>
          </p:cNvPicPr>
          <p:nvPr userDrawn="1"/>
        </p:nvPicPr>
        <p:blipFill>
          <a:blip r:embed="rId2" cstate="email"/>
          <a:srcRect r="-2260"/>
          <a:stretch>
            <a:fillRect/>
          </a:stretch>
        </p:blipFill>
        <p:spPr>
          <a:xfrm>
            <a:off x="-106045" y="-8890"/>
            <a:ext cx="12762865" cy="6875780"/>
          </a:xfrm>
          <a:prstGeom prst="rect">
            <a:avLst/>
          </a:prstGeom>
        </p:spPr>
      </p:pic>
      <p:pic>
        <p:nvPicPr>
          <p:cNvPr id="7" name="图片 6" descr="cesfdsdafnter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05" y="134620"/>
            <a:ext cx="3010535" cy="2176145"/>
          </a:xfrm>
          <a:prstGeom prst="rect">
            <a:avLst/>
          </a:prstGeom>
        </p:spPr>
      </p:pic>
      <p:sp>
        <p:nvSpPr>
          <p:cNvPr id="12" name="Freeform 5"/>
          <p:cNvSpPr>
            <a:spLocks noEditPoints="1"/>
          </p:cNvSpPr>
          <p:nvPr userDrawn="1"/>
        </p:nvSpPr>
        <p:spPr>
          <a:xfrm>
            <a:off x="2820236" y="2579530"/>
            <a:ext cx="7632564" cy="1315976"/>
          </a:xfrm>
          <a:custGeom>
            <a:avLst/>
            <a:gdLst/>
            <a:ahLst/>
            <a:cxnLst>
              <a:cxn ang="0">
                <a:pos x="6476" y="3745"/>
              </a:cxn>
              <a:cxn ang="0">
                <a:pos x="1689" y="3695"/>
              </a:cxn>
              <a:cxn ang="0">
                <a:pos x="15455" y="2424"/>
              </a:cxn>
              <a:cxn ang="0">
                <a:pos x="16427" y="3864"/>
              </a:cxn>
              <a:cxn ang="0">
                <a:pos x="15200" y="3118"/>
              </a:cxn>
              <a:cxn ang="0">
                <a:pos x="17570" y="3373"/>
              </a:cxn>
              <a:cxn ang="0">
                <a:pos x="14722" y="2542"/>
              </a:cxn>
              <a:cxn ang="0">
                <a:pos x="14722" y="2407"/>
              </a:cxn>
              <a:cxn ang="0">
                <a:pos x="6323" y="2508"/>
              </a:cxn>
              <a:cxn ang="0">
                <a:pos x="1740" y="2508"/>
              </a:cxn>
              <a:cxn ang="0">
                <a:pos x="7704" y="1373"/>
              </a:cxn>
              <a:cxn ang="0">
                <a:pos x="7329" y="1373"/>
              </a:cxn>
              <a:cxn ang="0">
                <a:pos x="3274" y="2847"/>
              </a:cxn>
              <a:cxn ang="0">
                <a:pos x="5453" y="3220"/>
              </a:cxn>
              <a:cxn ang="0">
                <a:pos x="4840" y="1847"/>
              </a:cxn>
              <a:cxn ang="0">
                <a:pos x="5126" y="1338"/>
              </a:cxn>
              <a:cxn ang="0">
                <a:pos x="1177" y="2966"/>
              </a:cxn>
              <a:cxn ang="0">
                <a:pos x="0" y="1508"/>
              </a:cxn>
              <a:cxn ang="0">
                <a:pos x="6323" y="1813"/>
              </a:cxn>
              <a:cxn ang="0">
                <a:pos x="1740" y="1813"/>
              </a:cxn>
              <a:cxn ang="0">
                <a:pos x="15080" y="1356"/>
              </a:cxn>
              <a:cxn ang="0">
                <a:pos x="16461" y="1373"/>
              </a:cxn>
              <a:cxn ang="0">
                <a:pos x="14927" y="814"/>
              </a:cxn>
              <a:cxn ang="0">
                <a:pos x="16615" y="1051"/>
              </a:cxn>
              <a:cxn ang="0">
                <a:pos x="6493" y="610"/>
              </a:cxn>
              <a:cxn ang="0">
                <a:pos x="6493" y="610"/>
              </a:cxn>
              <a:cxn ang="0">
                <a:pos x="2081" y="898"/>
              </a:cxn>
              <a:cxn ang="0">
                <a:pos x="10429" y="2610"/>
              </a:cxn>
              <a:cxn ang="0">
                <a:pos x="11691" y="2186"/>
              </a:cxn>
              <a:cxn ang="0">
                <a:pos x="12373" y="2407"/>
              </a:cxn>
              <a:cxn ang="0">
                <a:pos x="12645" y="4000"/>
              </a:cxn>
              <a:cxn ang="0">
                <a:pos x="11537" y="3745"/>
              </a:cxn>
              <a:cxn ang="0">
                <a:pos x="9133" y="3966"/>
              </a:cxn>
              <a:cxn ang="0">
                <a:pos x="9883" y="678"/>
              </a:cxn>
              <a:cxn ang="0">
                <a:pos x="9150" y="186"/>
              </a:cxn>
              <a:cxn ang="0">
                <a:pos x="11469" y="458"/>
              </a:cxn>
              <a:cxn ang="0">
                <a:pos x="12492" y="2763"/>
              </a:cxn>
              <a:cxn ang="0">
                <a:pos x="11469" y="2779"/>
              </a:cxn>
              <a:cxn ang="0">
                <a:pos x="5692" y="932"/>
              </a:cxn>
              <a:cxn ang="0">
                <a:pos x="1109" y="932"/>
              </a:cxn>
              <a:cxn ang="0">
                <a:pos x="17109" y="492"/>
              </a:cxn>
              <a:cxn ang="0">
                <a:pos x="15251" y="508"/>
              </a:cxn>
              <a:cxn ang="0">
                <a:pos x="16189" y="644"/>
              </a:cxn>
              <a:cxn ang="0">
                <a:pos x="17075" y="1407"/>
              </a:cxn>
              <a:cxn ang="0">
                <a:pos x="15080" y="1864"/>
              </a:cxn>
              <a:cxn ang="0">
                <a:pos x="14552" y="644"/>
              </a:cxn>
              <a:cxn ang="0">
                <a:pos x="6272" y="0"/>
              </a:cxn>
              <a:cxn ang="0">
                <a:pos x="7244" y="3610"/>
              </a:cxn>
              <a:cxn ang="0">
                <a:pos x="7295" y="915"/>
              </a:cxn>
              <a:cxn ang="0">
                <a:pos x="8693" y="915"/>
              </a:cxn>
              <a:cxn ang="0">
                <a:pos x="7244" y="3627"/>
              </a:cxn>
              <a:cxn ang="0">
                <a:pos x="6187" y="2644"/>
              </a:cxn>
              <a:cxn ang="0">
                <a:pos x="6101" y="424"/>
              </a:cxn>
              <a:cxn ang="0">
                <a:pos x="2200" y="424"/>
              </a:cxn>
              <a:cxn ang="0">
                <a:pos x="3325" y="3254"/>
              </a:cxn>
              <a:cxn ang="0">
                <a:pos x="3325" y="0"/>
              </a:cxn>
              <a:cxn ang="0">
                <a:pos x="3888" y="1068"/>
              </a:cxn>
              <a:cxn ang="0">
                <a:pos x="1671" y="3712"/>
              </a:cxn>
              <a:cxn ang="0">
                <a:pos x="989" y="2508"/>
              </a:cxn>
              <a:cxn ang="0">
                <a:pos x="1689" y="0"/>
              </a:cxn>
            </a:cxnLst>
            <a:rect l="0" t="0" r="0" b="0"/>
            <a:pathLst>
              <a:path w="17843" h="4118">
                <a:moveTo>
                  <a:pt x="6664" y="2746"/>
                </a:moveTo>
                <a:cubicBezTo>
                  <a:pt x="6573" y="3028"/>
                  <a:pt x="6471" y="3294"/>
                  <a:pt x="6357" y="3542"/>
                </a:cubicBezTo>
                <a:cubicBezTo>
                  <a:pt x="6334" y="3587"/>
                  <a:pt x="6306" y="3638"/>
                  <a:pt x="6272" y="3695"/>
                </a:cubicBezTo>
                <a:cubicBezTo>
                  <a:pt x="6272" y="3695"/>
                  <a:pt x="6277" y="3695"/>
                  <a:pt x="6289" y="3695"/>
                </a:cubicBezTo>
                <a:cubicBezTo>
                  <a:pt x="6368" y="3729"/>
                  <a:pt x="6431" y="3745"/>
                  <a:pt x="6476" y="3745"/>
                </a:cubicBezTo>
                <a:cubicBezTo>
                  <a:pt x="6601" y="3757"/>
                  <a:pt x="6664" y="3672"/>
                  <a:pt x="6664" y="3491"/>
                </a:cubicBezTo>
                <a:cubicBezTo>
                  <a:pt x="6664" y="3243"/>
                  <a:pt x="6664" y="2994"/>
                  <a:pt x="6664" y="2746"/>
                </a:cubicBezTo>
                <a:close/>
                <a:moveTo>
                  <a:pt x="2081" y="2746"/>
                </a:moveTo>
                <a:cubicBezTo>
                  <a:pt x="1990" y="3028"/>
                  <a:pt x="1887" y="3294"/>
                  <a:pt x="1774" y="3542"/>
                </a:cubicBezTo>
                <a:cubicBezTo>
                  <a:pt x="1751" y="3587"/>
                  <a:pt x="1723" y="3638"/>
                  <a:pt x="1689" y="3695"/>
                </a:cubicBezTo>
                <a:cubicBezTo>
                  <a:pt x="1689" y="3695"/>
                  <a:pt x="1694" y="3695"/>
                  <a:pt x="1706" y="3695"/>
                </a:cubicBezTo>
                <a:cubicBezTo>
                  <a:pt x="1785" y="3729"/>
                  <a:pt x="1848" y="3745"/>
                  <a:pt x="1893" y="3745"/>
                </a:cubicBezTo>
                <a:cubicBezTo>
                  <a:pt x="2018" y="3757"/>
                  <a:pt x="2081" y="3672"/>
                  <a:pt x="2081" y="3491"/>
                </a:cubicBezTo>
                <a:cubicBezTo>
                  <a:pt x="2081" y="3243"/>
                  <a:pt x="2081" y="2994"/>
                  <a:pt x="2081" y="2746"/>
                </a:cubicBezTo>
                <a:close/>
                <a:moveTo>
                  <a:pt x="15455" y="2424"/>
                </a:moveTo>
                <a:cubicBezTo>
                  <a:pt x="15688" y="2424"/>
                  <a:pt x="15922" y="2424"/>
                  <a:pt x="16155" y="2424"/>
                </a:cubicBezTo>
                <a:cubicBezTo>
                  <a:pt x="16155" y="2553"/>
                  <a:pt x="16155" y="2683"/>
                  <a:pt x="16155" y="2813"/>
                </a:cubicBezTo>
                <a:cubicBezTo>
                  <a:pt x="16155" y="2836"/>
                  <a:pt x="16155" y="2853"/>
                  <a:pt x="16155" y="2864"/>
                </a:cubicBezTo>
                <a:cubicBezTo>
                  <a:pt x="16802" y="3474"/>
                  <a:pt x="17365" y="3864"/>
                  <a:pt x="17843" y="4034"/>
                </a:cubicBezTo>
                <a:cubicBezTo>
                  <a:pt x="17024" y="4090"/>
                  <a:pt x="16552" y="4034"/>
                  <a:pt x="16427" y="3864"/>
                </a:cubicBezTo>
                <a:cubicBezTo>
                  <a:pt x="16359" y="3808"/>
                  <a:pt x="16297" y="3751"/>
                  <a:pt x="16240" y="3695"/>
                </a:cubicBezTo>
                <a:cubicBezTo>
                  <a:pt x="16047" y="3548"/>
                  <a:pt x="15910" y="3429"/>
                  <a:pt x="15831" y="3339"/>
                </a:cubicBezTo>
                <a:cubicBezTo>
                  <a:pt x="15683" y="3486"/>
                  <a:pt x="15501" y="3638"/>
                  <a:pt x="15285" y="3796"/>
                </a:cubicBezTo>
                <a:cubicBezTo>
                  <a:pt x="14989" y="4034"/>
                  <a:pt x="14484" y="4113"/>
                  <a:pt x="13767" y="4034"/>
                </a:cubicBezTo>
                <a:cubicBezTo>
                  <a:pt x="14177" y="3909"/>
                  <a:pt x="14654" y="3604"/>
                  <a:pt x="15200" y="3118"/>
                </a:cubicBezTo>
                <a:cubicBezTo>
                  <a:pt x="15370" y="2972"/>
                  <a:pt x="15455" y="2830"/>
                  <a:pt x="15455" y="2695"/>
                </a:cubicBezTo>
                <a:cubicBezTo>
                  <a:pt x="15455" y="2604"/>
                  <a:pt x="15455" y="2514"/>
                  <a:pt x="15455" y="2424"/>
                </a:cubicBezTo>
                <a:close/>
                <a:moveTo>
                  <a:pt x="16916" y="2083"/>
                </a:moveTo>
                <a:cubicBezTo>
                  <a:pt x="17384" y="2083"/>
                  <a:pt x="17602" y="2248"/>
                  <a:pt x="17570" y="2576"/>
                </a:cubicBezTo>
                <a:cubicBezTo>
                  <a:pt x="17570" y="2842"/>
                  <a:pt x="17570" y="3107"/>
                  <a:pt x="17570" y="3373"/>
                </a:cubicBezTo>
                <a:cubicBezTo>
                  <a:pt x="17337" y="3373"/>
                  <a:pt x="17104" y="3373"/>
                  <a:pt x="16871" y="3373"/>
                </a:cubicBezTo>
                <a:cubicBezTo>
                  <a:pt x="16871" y="3118"/>
                  <a:pt x="16871" y="2864"/>
                  <a:pt x="16871" y="2610"/>
                </a:cubicBezTo>
                <a:cubicBezTo>
                  <a:pt x="16893" y="2373"/>
                  <a:pt x="16746" y="2260"/>
                  <a:pt x="16427" y="2271"/>
                </a:cubicBezTo>
                <a:cubicBezTo>
                  <a:pt x="15995" y="2271"/>
                  <a:pt x="15563" y="2271"/>
                  <a:pt x="15131" y="2271"/>
                </a:cubicBezTo>
                <a:cubicBezTo>
                  <a:pt x="14916" y="2260"/>
                  <a:pt x="14779" y="2350"/>
                  <a:pt x="14722" y="2542"/>
                </a:cubicBezTo>
                <a:cubicBezTo>
                  <a:pt x="14722" y="2836"/>
                  <a:pt x="14722" y="3130"/>
                  <a:pt x="14722" y="3423"/>
                </a:cubicBezTo>
                <a:cubicBezTo>
                  <a:pt x="14489" y="3423"/>
                  <a:pt x="14256" y="3423"/>
                  <a:pt x="14023" y="3423"/>
                </a:cubicBezTo>
                <a:cubicBezTo>
                  <a:pt x="14023" y="2977"/>
                  <a:pt x="14023" y="2531"/>
                  <a:pt x="14023" y="2085"/>
                </a:cubicBezTo>
                <a:cubicBezTo>
                  <a:pt x="14256" y="2085"/>
                  <a:pt x="14489" y="2085"/>
                  <a:pt x="14722" y="2085"/>
                </a:cubicBezTo>
                <a:cubicBezTo>
                  <a:pt x="14722" y="2192"/>
                  <a:pt x="14722" y="2299"/>
                  <a:pt x="14722" y="2407"/>
                </a:cubicBezTo>
                <a:cubicBezTo>
                  <a:pt x="14756" y="2192"/>
                  <a:pt x="14927" y="2085"/>
                  <a:pt x="15234" y="2085"/>
                </a:cubicBezTo>
                <a:cubicBezTo>
                  <a:pt x="15762" y="2085"/>
                  <a:pt x="16291" y="2085"/>
                  <a:pt x="16820" y="2085"/>
                </a:cubicBezTo>
                <a:cubicBezTo>
                  <a:pt x="16853" y="2083"/>
                  <a:pt x="16885" y="2083"/>
                  <a:pt x="16916" y="2083"/>
                </a:cubicBezTo>
                <a:close/>
                <a:moveTo>
                  <a:pt x="6323" y="1966"/>
                </a:moveTo>
                <a:cubicBezTo>
                  <a:pt x="6323" y="2147"/>
                  <a:pt x="6323" y="2328"/>
                  <a:pt x="6323" y="2508"/>
                </a:cubicBezTo>
                <a:cubicBezTo>
                  <a:pt x="6437" y="2508"/>
                  <a:pt x="6550" y="2508"/>
                  <a:pt x="6664" y="2508"/>
                </a:cubicBezTo>
                <a:cubicBezTo>
                  <a:pt x="6664" y="2328"/>
                  <a:pt x="6664" y="2147"/>
                  <a:pt x="6664" y="1966"/>
                </a:cubicBezTo>
                <a:cubicBezTo>
                  <a:pt x="6550" y="1966"/>
                  <a:pt x="6437" y="1966"/>
                  <a:pt x="6323" y="1966"/>
                </a:cubicBezTo>
                <a:close/>
                <a:moveTo>
                  <a:pt x="1740" y="1966"/>
                </a:moveTo>
                <a:cubicBezTo>
                  <a:pt x="1740" y="2147"/>
                  <a:pt x="1740" y="2328"/>
                  <a:pt x="1740" y="2508"/>
                </a:cubicBezTo>
                <a:cubicBezTo>
                  <a:pt x="1853" y="2508"/>
                  <a:pt x="1967" y="2508"/>
                  <a:pt x="2081" y="2508"/>
                </a:cubicBezTo>
                <a:cubicBezTo>
                  <a:pt x="2081" y="2328"/>
                  <a:pt x="2081" y="2147"/>
                  <a:pt x="2081" y="1966"/>
                </a:cubicBezTo>
                <a:cubicBezTo>
                  <a:pt x="1967" y="1966"/>
                  <a:pt x="1853" y="1966"/>
                  <a:pt x="1740" y="1966"/>
                </a:cubicBezTo>
                <a:close/>
                <a:moveTo>
                  <a:pt x="7329" y="1373"/>
                </a:moveTo>
                <a:cubicBezTo>
                  <a:pt x="7454" y="1373"/>
                  <a:pt x="7579" y="1373"/>
                  <a:pt x="7704" y="1373"/>
                </a:cubicBezTo>
                <a:cubicBezTo>
                  <a:pt x="7704" y="1599"/>
                  <a:pt x="7727" y="1943"/>
                  <a:pt x="7772" y="2407"/>
                </a:cubicBezTo>
                <a:cubicBezTo>
                  <a:pt x="7772" y="2542"/>
                  <a:pt x="7795" y="2683"/>
                  <a:pt x="7840" y="2830"/>
                </a:cubicBezTo>
                <a:cubicBezTo>
                  <a:pt x="7840" y="2842"/>
                  <a:pt x="7846" y="2847"/>
                  <a:pt x="7858" y="2847"/>
                </a:cubicBezTo>
                <a:cubicBezTo>
                  <a:pt x="7539" y="2870"/>
                  <a:pt x="7380" y="2723"/>
                  <a:pt x="7380" y="2407"/>
                </a:cubicBezTo>
                <a:cubicBezTo>
                  <a:pt x="7346" y="2068"/>
                  <a:pt x="7329" y="1723"/>
                  <a:pt x="7329" y="1373"/>
                </a:cubicBezTo>
                <a:close/>
                <a:moveTo>
                  <a:pt x="2746" y="1373"/>
                </a:moveTo>
                <a:cubicBezTo>
                  <a:pt x="2871" y="1373"/>
                  <a:pt x="2996" y="1373"/>
                  <a:pt x="3121" y="1373"/>
                </a:cubicBezTo>
                <a:cubicBezTo>
                  <a:pt x="3121" y="1599"/>
                  <a:pt x="3144" y="1943"/>
                  <a:pt x="3189" y="2407"/>
                </a:cubicBezTo>
                <a:cubicBezTo>
                  <a:pt x="3189" y="2542"/>
                  <a:pt x="3212" y="2683"/>
                  <a:pt x="3257" y="2830"/>
                </a:cubicBezTo>
                <a:cubicBezTo>
                  <a:pt x="3257" y="2842"/>
                  <a:pt x="3263" y="2847"/>
                  <a:pt x="3274" y="2847"/>
                </a:cubicBezTo>
                <a:cubicBezTo>
                  <a:pt x="2956" y="2870"/>
                  <a:pt x="2797" y="2723"/>
                  <a:pt x="2797" y="2407"/>
                </a:cubicBezTo>
                <a:cubicBezTo>
                  <a:pt x="2763" y="2068"/>
                  <a:pt x="2746" y="1723"/>
                  <a:pt x="2746" y="1373"/>
                </a:cubicBezTo>
                <a:close/>
                <a:moveTo>
                  <a:pt x="5126" y="1338"/>
                </a:moveTo>
                <a:cubicBezTo>
                  <a:pt x="5355" y="1344"/>
                  <a:pt x="5464" y="1474"/>
                  <a:pt x="5453" y="1729"/>
                </a:cubicBezTo>
                <a:cubicBezTo>
                  <a:pt x="5453" y="2226"/>
                  <a:pt x="5453" y="2723"/>
                  <a:pt x="5453" y="3220"/>
                </a:cubicBezTo>
                <a:cubicBezTo>
                  <a:pt x="5442" y="3367"/>
                  <a:pt x="5459" y="3435"/>
                  <a:pt x="5505" y="3423"/>
                </a:cubicBezTo>
                <a:cubicBezTo>
                  <a:pt x="5561" y="3446"/>
                  <a:pt x="5647" y="3294"/>
                  <a:pt x="5760" y="2966"/>
                </a:cubicBezTo>
                <a:cubicBezTo>
                  <a:pt x="5760" y="3610"/>
                  <a:pt x="5573" y="3943"/>
                  <a:pt x="5198" y="3966"/>
                </a:cubicBezTo>
                <a:cubicBezTo>
                  <a:pt x="4959" y="3954"/>
                  <a:pt x="4840" y="3802"/>
                  <a:pt x="4840" y="3508"/>
                </a:cubicBezTo>
                <a:cubicBezTo>
                  <a:pt x="4840" y="2955"/>
                  <a:pt x="4840" y="2401"/>
                  <a:pt x="4840" y="1847"/>
                </a:cubicBezTo>
                <a:cubicBezTo>
                  <a:pt x="4840" y="1610"/>
                  <a:pt x="4788" y="1497"/>
                  <a:pt x="4686" y="1508"/>
                </a:cubicBezTo>
                <a:cubicBezTo>
                  <a:pt x="4652" y="1508"/>
                  <a:pt x="4618" y="1508"/>
                  <a:pt x="4584" y="1508"/>
                </a:cubicBezTo>
                <a:cubicBezTo>
                  <a:pt x="4584" y="1452"/>
                  <a:pt x="4584" y="1395"/>
                  <a:pt x="4584" y="1339"/>
                </a:cubicBezTo>
                <a:cubicBezTo>
                  <a:pt x="4749" y="1339"/>
                  <a:pt x="4913" y="1339"/>
                  <a:pt x="5078" y="1339"/>
                </a:cubicBezTo>
                <a:cubicBezTo>
                  <a:pt x="5095" y="1338"/>
                  <a:pt x="5110" y="1338"/>
                  <a:pt x="5126" y="1338"/>
                </a:cubicBezTo>
                <a:close/>
                <a:moveTo>
                  <a:pt x="542" y="1338"/>
                </a:moveTo>
                <a:cubicBezTo>
                  <a:pt x="771" y="1344"/>
                  <a:pt x="881" y="1474"/>
                  <a:pt x="870" y="1729"/>
                </a:cubicBezTo>
                <a:cubicBezTo>
                  <a:pt x="870" y="2226"/>
                  <a:pt x="870" y="2723"/>
                  <a:pt x="870" y="3220"/>
                </a:cubicBezTo>
                <a:cubicBezTo>
                  <a:pt x="859" y="3367"/>
                  <a:pt x="876" y="3435"/>
                  <a:pt x="921" y="3423"/>
                </a:cubicBezTo>
                <a:cubicBezTo>
                  <a:pt x="978" y="3446"/>
                  <a:pt x="1063" y="3294"/>
                  <a:pt x="1177" y="2966"/>
                </a:cubicBezTo>
                <a:cubicBezTo>
                  <a:pt x="1177" y="3610"/>
                  <a:pt x="989" y="3943"/>
                  <a:pt x="614" y="3966"/>
                </a:cubicBezTo>
                <a:cubicBezTo>
                  <a:pt x="376" y="3954"/>
                  <a:pt x="256" y="3802"/>
                  <a:pt x="256" y="3508"/>
                </a:cubicBezTo>
                <a:cubicBezTo>
                  <a:pt x="256" y="2955"/>
                  <a:pt x="256" y="2401"/>
                  <a:pt x="256" y="1847"/>
                </a:cubicBezTo>
                <a:cubicBezTo>
                  <a:pt x="256" y="1610"/>
                  <a:pt x="205" y="1497"/>
                  <a:pt x="103" y="1508"/>
                </a:cubicBezTo>
                <a:cubicBezTo>
                  <a:pt x="69" y="1508"/>
                  <a:pt x="35" y="1508"/>
                  <a:pt x="0" y="1508"/>
                </a:cubicBezTo>
                <a:cubicBezTo>
                  <a:pt x="0" y="1452"/>
                  <a:pt x="0" y="1395"/>
                  <a:pt x="0" y="1339"/>
                </a:cubicBezTo>
                <a:cubicBezTo>
                  <a:pt x="165" y="1339"/>
                  <a:pt x="330" y="1339"/>
                  <a:pt x="495" y="1339"/>
                </a:cubicBezTo>
                <a:cubicBezTo>
                  <a:pt x="511" y="1338"/>
                  <a:pt x="527" y="1338"/>
                  <a:pt x="542" y="1338"/>
                </a:cubicBezTo>
                <a:close/>
                <a:moveTo>
                  <a:pt x="6323" y="1305"/>
                </a:moveTo>
                <a:cubicBezTo>
                  <a:pt x="6323" y="1474"/>
                  <a:pt x="6323" y="1644"/>
                  <a:pt x="6323" y="1813"/>
                </a:cubicBezTo>
                <a:cubicBezTo>
                  <a:pt x="6437" y="1813"/>
                  <a:pt x="6550" y="1813"/>
                  <a:pt x="6664" y="1813"/>
                </a:cubicBezTo>
                <a:cubicBezTo>
                  <a:pt x="6664" y="1644"/>
                  <a:pt x="6664" y="1474"/>
                  <a:pt x="6664" y="1305"/>
                </a:cubicBezTo>
                <a:cubicBezTo>
                  <a:pt x="6550" y="1305"/>
                  <a:pt x="6437" y="1305"/>
                  <a:pt x="6323" y="1305"/>
                </a:cubicBezTo>
                <a:close/>
                <a:moveTo>
                  <a:pt x="1740" y="1305"/>
                </a:moveTo>
                <a:cubicBezTo>
                  <a:pt x="1740" y="1474"/>
                  <a:pt x="1740" y="1644"/>
                  <a:pt x="1740" y="1813"/>
                </a:cubicBezTo>
                <a:cubicBezTo>
                  <a:pt x="1853" y="1813"/>
                  <a:pt x="1967" y="1813"/>
                  <a:pt x="2081" y="1813"/>
                </a:cubicBezTo>
                <a:cubicBezTo>
                  <a:pt x="2081" y="1644"/>
                  <a:pt x="2081" y="1474"/>
                  <a:pt x="2081" y="1305"/>
                </a:cubicBezTo>
                <a:cubicBezTo>
                  <a:pt x="1967" y="1305"/>
                  <a:pt x="1853" y="1305"/>
                  <a:pt x="1740" y="1305"/>
                </a:cubicBezTo>
                <a:close/>
                <a:moveTo>
                  <a:pt x="15336" y="1220"/>
                </a:moveTo>
                <a:cubicBezTo>
                  <a:pt x="15200" y="1220"/>
                  <a:pt x="15114" y="1265"/>
                  <a:pt x="15080" y="1356"/>
                </a:cubicBezTo>
                <a:cubicBezTo>
                  <a:pt x="15080" y="1412"/>
                  <a:pt x="15080" y="1469"/>
                  <a:pt x="15080" y="1525"/>
                </a:cubicBezTo>
                <a:cubicBezTo>
                  <a:pt x="15114" y="1627"/>
                  <a:pt x="15183" y="1672"/>
                  <a:pt x="15285" y="1661"/>
                </a:cubicBezTo>
                <a:cubicBezTo>
                  <a:pt x="15609" y="1661"/>
                  <a:pt x="15933" y="1661"/>
                  <a:pt x="16257" y="1661"/>
                </a:cubicBezTo>
                <a:cubicBezTo>
                  <a:pt x="16393" y="1661"/>
                  <a:pt x="16461" y="1610"/>
                  <a:pt x="16461" y="1508"/>
                </a:cubicBezTo>
                <a:cubicBezTo>
                  <a:pt x="16461" y="1463"/>
                  <a:pt x="16461" y="1418"/>
                  <a:pt x="16461" y="1373"/>
                </a:cubicBezTo>
                <a:cubicBezTo>
                  <a:pt x="16461" y="1271"/>
                  <a:pt x="16382" y="1220"/>
                  <a:pt x="16223" y="1220"/>
                </a:cubicBezTo>
                <a:cubicBezTo>
                  <a:pt x="15927" y="1220"/>
                  <a:pt x="15632" y="1220"/>
                  <a:pt x="15336" y="1220"/>
                </a:cubicBezTo>
                <a:close/>
                <a:moveTo>
                  <a:pt x="16801" y="810"/>
                </a:moveTo>
                <a:cubicBezTo>
                  <a:pt x="16775" y="810"/>
                  <a:pt x="16747" y="811"/>
                  <a:pt x="16717" y="814"/>
                </a:cubicBezTo>
                <a:cubicBezTo>
                  <a:pt x="16120" y="814"/>
                  <a:pt x="15524" y="814"/>
                  <a:pt x="14927" y="814"/>
                </a:cubicBezTo>
                <a:cubicBezTo>
                  <a:pt x="14756" y="814"/>
                  <a:pt x="14637" y="893"/>
                  <a:pt x="14569" y="1051"/>
                </a:cubicBezTo>
                <a:cubicBezTo>
                  <a:pt x="14739" y="1051"/>
                  <a:pt x="14910" y="1051"/>
                  <a:pt x="15080" y="1051"/>
                </a:cubicBezTo>
                <a:cubicBezTo>
                  <a:pt x="15080" y="1124"/>
                  <a:pt x="15080" y="1198"/>
                  <a:pt x="15080" y="1271"/>
                </a:cubicBezTo>
                <a:cubicBezTo>
                  <a:pt x="15092" y="1113"/>
                  <a:pt x="15217" y="1040"/>
                  <a:pt x="15455" y="1051"/>
                </a:cubicBezTo>
                <a:cubicBezTo>
                  <a:pt x="15842" y="1051"/>
                  <a:pt x="16228" y="1051"/>
                  <a:pt x="16615" y="1051"/>
                </a:cubicBezTo>
                <a:cubicBezTo>
                  <a:pt x="16842" y="1051"/>
                  <a:pt x="16984" y="1096"/>
                  <a:pt x="17041" y="1186"/>
                </a:cubicBezTo>
                <a:cubicBezTo>
                  <a:pt x="17041" y="1164"/>
                  <a:pt x="17041" y="1141"/>
                  <a:pt x="17041" y="1119"/>
                </a:cubicBezTo>
                <a:cubicBezTo>
                  <a:pt x="17041" y="1102"/>
                  <a:pt x="17041" y="1085"/>
                  <a:pt x="17041" y="1068"/>
                </a:cubicBezTo>
                <a:cubicBezTo>
                  <a:pt x="17061" y="900"/>
                  <a:pt x="16981" y="814"/>
                  <a:pt x="16801" y="810"/>
                </a:cubicBezTo>
                <a:close/>
                <a:moveTo>
                  <a:pt x="6493" y="610"/>
                </a:moveTo>
                <a:cubicBezTo>
                  <a:pt x="6414" y="610"/>
                  <a:pt x="6357" y="661"/>
                  <a:pt x="6323" y="763"/>
                </a:cubicBezTo>
                <a:cubicBezTo>
                  <a:pt x="6323" y="893"/>
                  <a:pt x="6323" y="1023"/>
                  <a:pt x="6323" y="1152"/>
                </a:cubicBezTo>
                <a:cubicBezTo>
                  <a:pt x="6437" y="1152"/>
                  <a:pt x="6550" y="1152"/>
                  <a:pt x="6664" y="1152"/>
                </a:cubicBezTo>
                <a:cubicBezTo>
                  <a:pt x="6664" y="1068"/>
                  <a:pt x="6664" y="983"/>
                  <a:pt x="6664" y="898"/>
                </a:cubicBezTo>
                <a:cubicBezTo>
                  <a:pt x="6664" y="706"/>
                  <a:pt x="6607" y="610"/>
                  <a:pt x="6493" y="610"/>
                </a:cubicBezTo>
                <a:close/>
                <a:moveTo>
                  <a:pt x="1910" y="610"/>
                </a:moveTo>
                <a:cubicBezTo>
                  <a:pt x="1831" y="610"/>
                  <a:pt x="1774" y="661"/>
                  <a:pt x="1740" y="763"/>
                </a:cubicBezTo>
                <a:cubicBezTo>
                  <a:pt x="1740" y="893"/>
                  <a:pt x="1740" y="1023"/>
                  <a:pt x="1740" y="1152"/>
                </a:cubicBezTo>
                <a:cubicBezTo>
                  <a:pt x="1853" y="1152"/>
                  <a:pt x="1967" y="1152"/>
                  <a:pt x="2081" y="1152"/>
                </a:cubicBezTo>
                <a:cubicBezTo>
                  <a:pt x="2081" y="1068"/>
                  <a:pt x="2081" y="983"/>
                  <a:pt x="2081" y="898"/>
                </a:cubicBezTo>
                <a:cubicBezTo>
                  <a:pt x="2081" y="706"/>
                  <a:pt x="2024" y="610"/>
                  <a:pt x="1910" y="610"/>
                </a:cubicBezTo>
                <a:close/>
                <a:moveTo>
                  <a:pt x="10307" y="186"/>
                </a:moveTo>
                <a:cubicBezTo>
                  <a:pt x="10626" y="191"/>
                  <a:pt x="10774" y="309"/>
                  <a:pt x="10753" y="542"/>
                </a:cubicBezTo>
                <a:cubicBezTo>
                  <a:pt x="10741" y="734"/>
                  <a:pt x="10605" y="1328"/>
                  <a:pt x="10344" y="2322"/>
                </a:cubicBezTo>
                <a:cubicBezTo>
                  <a:pt x="10366" y="2424"/>
                  <a:pt x="10395" y="2520"/>
                  <a:pt x="10429" y="2610"/>
                </a:cubicBezTo>
                <a:cubicBezTo>
                  <a:pt x="10463" y="2689"/>
                  <a:pt x="10525" y="2881"/>
                  <a:pt x="10616" y="3186"/>
                </a:cubicBezTo>
                <a:cubicBezTo>
                  <a:pt x="10685" y="3401"/>
                  <a:pt x="10781" y="3565"/>
                  <a:pt x="10906" y="3678"/>
                </a:cubicBezTo>
                <a:cubicBezTo>
                  <a:pt x="10918" y="3644"/>
                  <a:pt x="10935" y="3616"/>
                  <a:pt x="10957" y="3593"/>
                </a:cubicBezTo>
                <a:cubicBezTo>
                  <a:pt x="11060" y="3491"/>
                  <a:pt x="11134" y="3390"/>
                  <a:pt x="11179" y="3288"/>
                </a:cubicBezTo>
                <a:cubicBezTo>
                  <a:pt x="11509" y="2768"/>
                  <a:pt x="11679" y="2401"/>
                  <a:pt x="11691" y="2186"/>
                </a:cubicBezTo>
                <a:cubicBezTo>
                  <a:pt x="11691" y="1712"/>
                  <a:pt x="11691" y="1237"/>
                  <a:pt x="11691" y="763"/>
                </a:cubicBezTo>
                <a:cubicBezTo>
                  <a:pt x="11878" y="763"/>
                  <a:pt x="12066" y="763"/>
                  <a:pt x="12253" y="763"/>
                </a:cubicBezTo>
                <a:cubicBezTo>
                  <a:pt x="12253" y="1237"/>
                  <a:pt x="12253" y="1712"/>
                  <a:pt x="12253" y="2186"/>
                </a:cubicBezTo>
                <a:cubicBezTo>
                  <a:pt x="12242" y="2265"/>
                  <a:pt x="12231" y="2339"/>
                  <a:pt x="12219" y="2407"/>
                </a:cubicBezTo>
                <a:cubicBezTo>
                  <a:pt x="12270" y="2407"/>
                  <a:pt x="12321" y="2407"/>
                  <a:pt x="12373" y="2407"/>
                </a:cubicBezTo>
                <a:cubicBezTo>
                  <a:pt x="12373" y="2740"/>
                  <a:pt x="12373" y="3073"/>
                  <a:pt x="12373" y="3407"/>
                </a:cubicBezTo>
                <a:cubicBezTo>
                  <a:pt x="12361" y="3610"/>
                  <a:pt x="12429" y="3712"/>
                  <a:pt x="12577" y="3712"/>
                </a:cubicBezTo>
                <a:cubicBezTo>
                  <a:pt x="12645" y="3712"/>
                  <a:pt x="12714" y="3712"/>
                  <a:pt x="12782" y="3712"/>
                </a:cubicBezTo>
                <a:cubicBezTo>
                  <a:pt x="13009" y="3689"/>
                  <a:pt x="13168" y="3480"/>
                  <a:pt x="13259" y="3085"/>
                </a:cubicBezTo>
                <a:cubicBezTo>
                  <a:pt x="13305" y="3740"/>
                  <a:pt x="13100" y="4045"/>
                  <a:pt x="12645" y="4000"/>
                </a:cubicBezTo>
                <a:cubicBezTo>
                  <a:pt x="12537" y="4000"/>
                  <a:pt x="12429" y="4000"/>
                  <a:pt x="12321" y="4000"/>
                </a:cubicBezTo>
                <a:cubicBezTo>
                  <a:pt x="11969" y="3988"/>
                  <a:pt x="11793" y="3830"/>
                  <a:pt x="11793" y="3525"/>
                </a:cubicBezTo>
                <a:cubicBezTo>
                  <a:pt x="11793" y="3469"/>
                  <a:pt x="11793" y="3412"/>
                  <a:pt x="11793" y="3356"/>
                </a:cubicBezTo>
                <a:cubicBezTo>
                  <a:pt x="11736" y="3457"/>
                  <a:pt x="11679" y="3536"/>
                  <a:pt x="11622" y="3593"/>
                </a:cubicBezTo>
                <a:cubicBezTo>
                  <a:pt x="11588" y="3638"/>
                  <a:pt x="11560" y="3689"/>
                  <a:pt x="11537" y="3745"/>
                </a:cubicBezTo>
                <a:cubicBezTo>
                  <a:pt x="11378" y="4017"/>
                  <a:pt x="11020" y="4118"/>
                  <a:pt x="10463" y="4051"/>
                </a:cubicBezTo>
                <a:cubicBezTo>
                  <a:pt x="10599" y="3971"/>
                  <a:pt x="10719" y="3875"/>
                  <a:pt x="10821" y="3762"/>
                </a:cubicBezTo>
                <a:cubicBezTo>
                  <a:pt x="10400" y="3830"/>
                  <a:pt x="10145" y="3661"/>
                  <a:pt x="10054" y="3254"/>
                </a:cubicBezTo>
                <a:cubicBezTo>
                  <a:pt x="9974" y="3457"/>
                  <a:pt x="9917" y="3587"/>
                  <a:pt x="9883" y="3644"/>
                </a:cubicBezTo>
                <a:cubicBezTo>
                  <a:pt x="9747" y="3926"/>
                  <a:pt x="9497" y="4034"/>
                  <a:pt x="9133" y="3966"/>
                </a:cubicBezTo>
                <a:cubicBezTo>
                  <a:pt x="9201" y="3842"/>
                  <a:pt x="9281" y="3678"/>
                  <a:pt x="9372" y="3474"/>
                </a:cubicBezTo>
                <a:cubicBezTo>
                  <a:pt x="9508" y="3147"/>
                  <a:pt x="9639" y="2774"/>
                  <a:pt x="9764" y="2356"/>
                </a:cubicBezTo>
                <a:cubicBezTo>
                  <a:pt x="9696" y="2152"/>
                  <a:pt x="9593" y="1819"/>
                  <a:pt x="9457" y="1356"/>
                </a:cubicBezTo>
                <a:cubicBezTo>
                  <a:pt x="9366" y="1062"/>
                  <a:pt x="9303" y="836"/>
                  <a:pt x="9269" y="678"/>
                </a:cubicBezTo>
                <a:cubicBezTo>
                  <a:pt x="9474" y="678"/>
                  <a:pt x="9679" y="678"/>
                  <a:pt x="9883" y="678"/>
                </a:cubicBezTo>
                <a:cubicBezTo>
                  <a:pt x="9929" y="915"/>
                  <a:pt x="9980" y="1136"/>
                  <a:pt x="10037" y="1339"/>
                </a:cubicBezTo>
                <a:cubicBezTo>
                  <a:pt x="10116" y="966"/>
                  <a:pt x="10162" y="701"/>
                  <a:pt x="10173" y="542"/>
                </a:cubicBezTo>
                <a:cubicBezTo>
                  <a:pt x="10184" y="407"/>
                  <a:pt x="10133" y="345"/>
                  <a:pt x="10020" y="356"/>
                </a:cubicBezTo>
                <a:cubicBezTo>
                  <a:pt x="9730" y="356"/>
                  <a:pt x="9440" y="356"/>
                  <a:pt x="9150" y="356"/>
                </a:cubicBezTo>
                <a:cubicBezTo>
                  <a:pt x="9150" y="299"/>
                  <a:pt x="9150" y="243"/>
                  <a:pt x="9150" y="186"/>
                </a:cubicBezTo>
                <a:cubicBezTo>
                  <a:pt x="9514" y="186"/>
                  <a:pt x="9878" y="186"/>
                  <a:pt x="10241" y="186"/>
                </a:cubicBezTo>
                <a:cubicBezTo>
                  <a:pt x="10264" y="186"/>
                  <a:pt x="10286" y="186"/>
                  <a:pt x="10307" y="186"/>
                </a:cubicBezTo>
                <a:close/>
                <a:moveTo>
                  <a:pt x="10889" y="119"/>
                </a:moveTo>
                <a:cubicBezTo>
                  <a:pt x="11082" y="119"/>
                  <a:pt x="11276" y="119"/>
                  <a:pt x="11469" y="119"/>
                </a:cubicBezTo>
                <a:cubicBezTo>
                  <a:pt x="11469" y="232"/>
                  <a:pt x="11469" y="345"/>
                  <a:pt x="11469" y="458"/>
                </a:cubicBezTo>
                <a:cubicBezTo>
                  <a:pt x="11492" y="254"/>
                  <a:pt x="11628" y="153"/>
                  <a:pt x="11878" y="153"/>
                </a:cubicBezTo>
                <a:cubicBezTo>
                  <a:pt x="12083" y="153"/>
                  <a:pt x="12287" y="153"/>
                  <a:pt x="12492" y="153"/>
                </a:cubicBezTo>
                <a:cubicBezTo>
                  <a:pt x="12890" y="153"/>
                  <a:pt x="13083" y="311"/>
                  <a:pt x="13072" y="627"/>
                </a:cubicBezTo>
                <a:cubicBezTo>
                  <a:pt x="13072" y="1339"/>
                  <a:pt x="13072" y="2051"/>
                  <a:pt x="13072" y="2763"/>
                </a:cubicBezTo>
                <a:cubicBezTo>
                  <a:pt x="12878" y="2763"/>
                  <a:pt x="12685" y="2763"/>
                  <a:pt x="12492" y="2763"/>
                </a:cubicBezTo>
                <a:cubicBezTo>
                  <a:pt x="12492" y="2062"/>
                  <a:pt x="12492" y="1362"/>
                  <a:pt x="12492" y="661"/>
                </a:cubicBezTo>
                <a:cubicBezTo>
                  <a:pt x="12515" y="412"/>
                  <a:pt x="12373" y="299"/>
                  <a:pt x="12066" y="322"/>
                </a:cubicBezTo>
                <a:cubicBezTo>
                  <a:pt x="11986" y="322"/>
                  <a:pt x="11907" y="322"/>
                  <a:pt x="11827" y="322"/>
                </a:cubicBezTo>
                <a:cubicBezTo>
                  <a:pt x="11600" y="311"/>
                  <a:pt x="11480" y="396"/>
                  <a:pt x="11469" y="576"/>
                </a:cubicBezTo>
                <a:cubicBezTo>
                  <a:pt x="11469" y="1311"/>
                  <a:pt x="11469" y="2045"/>
                  <a:pt x="11469" y="2779"/>
                </a:cubicBezTo>
                <a:cubicBezTo>
                  <a:pt x="11276" y="2779"/>
                  <a:pt x="11082" y="2779"/>
                  <a:pt x="10889" y="2779"/>
                </a:cubicBezTo>
                <a:cubicBezTo>
                  <a:pt x="10889" y="1893"/>
                  <a:pt x="10889" y="1006"/>
                  <a:pt x="10889" y="119"/>
                </a:cubicBezTo>
                <a:close/>
                <a:moveTo>
                  <a:pt x="4822" y="51"/>
                </a:moveTo>
                <a:cubicBezTo>
                  <a:pt x="5033" y="51"/>
                  <a:pt x="5243" y="51"/>
                  <a:pt x="5453" y="51"/>
                </a:cubicBezTo>
                <a:cubicBezTo>
                  <a:pt x="5453" y="525"/>
                  <a:pt x="5533" y="819"/>
                  <a:pt x="5692" y="932"/>
                </a:cubicBezTo>
                <a:cubicBezTo>
                  <a:pt x="5146" y="1023"/>
                  <a:pt x="4868" y="898"/>
                  <a:pt x="4857" y="559"/>
                </a:cubicBezTo>
                <a:cubicBezTo>
                  <a:pt x="4834" y="424"/>
                  <a:pt x="4822" y="254"/>
                  <a:pt x="4822" y="51"/>
                </a:cubicBezTo>
                <a:close/>
                <a:moveTo>
                  <a:pt x="239" y="51"/>
                </a:moveTo>
                <a:cubicBezTo>
                  <a:pt x="449" y="51"/>
                  <a:pt x="660" y="51"/>
                  <a:pt x="870" y="51"/>
                </a:cubicBezTo>
                <a:cubicBezTo>
                  <a:pt x="870" y="525"/>
                  <a:pt x="950" y="819"/>
                  <a:pt x="1109" y="932"/>
                </a:cubicBezTo>
                <a:cubicBezTo>
                  <a:pt x="563" y="1023"/>
                  <a:pt x="285" y="898"/>
                  <a:pt x="273" y="559"/>
                </a:cubicBezTo>
                <a:cubicBezTo>
                  <a:pt x="251" y="424"/>
                  <a:pt x="239" y="254"/>
                  <a:pt x="239" y="51"/>
                </a:cubicBezTo>
                <a:close/>
                <a:moveTo>
                  <a:pt x="16820" y="34"/>
                </a:moveTo>
                <a:cubicBezTo>
                  <a:pt x="17053" y="34"/>
                  <a:pt x="17286" y="34"/>
                  <a:pt x="17519" y="34"/>
                </a:cubicBezTo>
                <a:cubicBezTo>
                  <a:pt x="17359" y="305"/>
                  <a:pt x="17223" y="458"/>
                  <a:pt x="17109" y="492"/>
                </a:cubicBezTo>
                <a:cubicBezTo>
                  <a:pt x="16996" y="548"/>
                  <a:pt x="16751" y="554"/>
                  <a:pt x="16376" y="508"/>
                </a:cubicBezTo>
                <a:cubicBezTo>
                  <a:pt x="16524" y="441"/>
                  <a:pt x="16672" y="283"/>
                  <a:pt x="16820" y="34"/>
                </a:cubicBezTo>
                <a:close/>
                <a:moveTo>
                  <a:pt x="14108" y="34"/>
                </a:moveTo>
                <a:cubicBezTo>
                  <a:pt x="14341" y="34"/>
                  <a:pt x="14574" y="34"/>
                  <a:pt x="14808" y="34"/>
                </a:cubicBezTo>
                <a:cubicBezTo>
                  <a:pt x="14944" y="283"/>
                  <a:pt x="15092" y="441"/>
                  <a:pt x="15251" y="508"/>
                </a:cubicBezTo>
                <a:cubicBezTo>
                  <a:pt x="14864" y="554"/>
                  <a:pt x="14614" y="548"/>
                  <a:pt x="14501" y="492"/>
                </a:cubicBezTo>
                <a:cubicBezTo>
                  <a:pt x="14387" y="458"/>
                  <a:pt x="14256" y="305"/>
                  <a:pt x="14108" y="34"/>
                </a:cubicBezTo>
                <a:close/>
                <a:moveTo>
                  <a:pt x="15472" y="0"/>
                </a:moveTo>
                <a:cubicBezTo>
                  <a:pt x="15711" y="0"/>
                  <a:pt x="15950" y="0"/>
                  <a:pt x="16189" y="0"/>
                </a:cubicBezTo>
                <a:cubicBezTo>
                  <a:pt x="16189" y="215"/>
                  <a:pt x="16189" y="429"/>
                  <a:pt x="16189" y="644"/>
                </a:cubicBezTo>
                <a:cubicBezTo>
                  <a:pt x="16479" y="644"/>
                  <a:pt x="16768" y="644"/>
                  <a:pt x="17058" y="644"/>
                </a:cubicBezTo>
                <a:cubicBezTo>
                  <a:pt x="17502" y="621"/>
                  <a:pt x="17712" y="763"/>
                  <a:pt x="17689" y="1068"/>
                </a:cubicBezTo>
                <a:cubicBezTo>
                  <a:pt x="17689" y="1073"/>
                  <a:pt x="17689" y="1079"/>
                  <a:pt x="17689" y="1085"/>
                </a:cubicBezTo>
                <a:cubicBezTo>
                  <a:pt x="17689" y="1209"/>
                  <a:pt x="17655" y="1316"/>
                  <a:pt x="17587" y="1407"/>
                </a:cubicBezTo>
                <a:cubicBezTo>
                  <a:pt x="17416" y="1407"/>
                  <a:pt x="17246" y="1407"/>
                  <a:pt x="17075" y="1407"/>
                </a:cubicBezTo>
                <a:cubicBezTo>
                  <a:pt x="17075" y="1441"/>
                  <a:pt x="17075" y="1474"/>
                  <a:pt x="17075" y="1508"/>
                </a:cubicBezTo>
                <a:cubicBezTo>
                  <a:pt x="17098" y="1746"/>
                  <a:pt x="16956" y="1853"/>
                  <a:pt x="16649" y="1830"/>
                </a:cubicBezTo>
                <a:cubicBezTo>
                  <a:pt x="16251" y="1830"/>
                  <a:pt x="15853" y="1830"/>
                  <a:pt x="15455" y="1830"/>
                </a:cubicBezTo>
                <a:cubicBezTo>
                  <a:pt x="15217" y="1842"/>
                  <a:pt x="15092" y="1780"/>
                  <a:pt x="15080" y="1644"/>
                </a:cubicBezTo>
                <a:cubicBezTo>
                  <a:pt x="15080" y="1717"/>
                  <a:pt x="15080" y="1791"/>
                  <a:pt x="15080" y="1864"/>
                </a:cubicBezTo>
                <a:cubicBezTo>
                  <a:pt x="14876" y="1864"/>
                  <a:pt x="14671" y="1864"/>
                  <a:pt x="14466" y="1864"/>
                </a:cubicBezTo>
                <a:cubicBezTo>
                  <a:pt x="14466" y="1700"/>
                  <a:pt x="14466" y="1537"/>
                  <a:pt x="14466" y="1373"/>
                </a:cubicBezTo>
                <a:cubicBezTo>
                  <a:pt x="14273" y="1373"/>
                  <a:pt x="14080" y="1373"/>
                  <a:pt x="13887" y="1373"/>
                </a:cubicBezTo>
                <a:cubicBezTo>
                  <a:pt x="13887" y="1130"/>
                  <a:pt x="13887" y="887"/>
                  <a:pt x="13887" y="644"/>
                </a:cubicBezTo>
                <a:cubicBezTo>
                  <a:pt x="14108" y="644"/>
                  <a:pt x="14330" y="644"/>
                  <a:pt x="14552" y="644"/>
                </a:cubicBezTo>
                <a:cubicBezTo>
                  <a:pt x="14552" y="757"/>
                  <a:pt x="14552" y="870"/>
                  <a:pt x="14552" y="983"/>
                </a:cubicBezTo>
                <a:cubicBezTo>
                  <a:pt x="14574" y="757"/>
                  <a:pt x="14756" y="644"/>
                  <a:pt x="15097" y="644"/>
                </a:cubicBezTo>
                <a:cubicBezTo>
                  <a:pt x="15222" y="644"/>
                  <a:pt x="15347" y="644"/>
                  <a:pt x="15472" y="644"/>
                </a:cubicBezTo>
                <a:cubicBezTo>
                  <a:pt x="15472" y="429"/>
                  <a:pt x="15472" y="215"/>
                  <a:pt x="15472" y="0"/>
                </a:cubicBezTo>
                <a:close/>
                <a:moveTo>
                  <a:pt x="6272" y="0"/>
                </a:moveTo>
                <a:cubicBezTo>
                  <a:pt x="6493" y="0"/>
                  <a:pt x="6715" y="0"/>
                  <a:pt x="6937" y="0"/>
                </a:cubicBezTo>
                <a:cubicBezTo>
                  <a:pt x="6880" y="158"/>
                  <a:pt x="6829" y="299"/>
                  <a:pt x="6783" y="424"/>
                </a:cubicBezTo>
                <a:cubicBezTo>
                  <a:pt x="7124" y="412"/>
                  <a:pt x="7278" y="565"/>
                  <a:pt x="7244" y="881"/>
                </a:cubicBezTo>
                <a:cubicBezTo>
                  <a:pt x="7244" y="1763"/>
                  <a:pt x="7244" y="2644"/>
                  <a:pt x="7244" y="3525"/>
                </a:cubicBezTo>
                <a:cubicBezTo>
                  <a:pt x="7244" y="3548"/>
                  <a:pt x="7244" y="3576"/>
                  <a:pt x="7244" y="3610"/>
                </a:cubicBezTo>
                <a:cubicBezTo>
                  <a:pt x="7357" y="3655"/>
                  <a:pt x="7488" y="3678"/>
                  <a:pt x="7636" y="3678"/>
                </a:cubicBezTo>
                <a:cubicBezTo>
                  <a:pt x="7829" y="3712"/>
                  <a:pt x="7920" y="3570"/>
                  <a:pt x="7909" y="3254"/>
                </a:cubicBezTo>
                <a:cubicBezTo>
                  <a:pt x="7909" y="2525"/>
                  <a:pt x="7909" y="1796"/>
                  <a:pt x="7909" y="1068"/>
                </a:cubicBezTo>
                <a:cubicBezTo>
                  <a:pt x="7704" y="1068"/>
                  <a:pt x="7499" y="1068"/>
                  <a:pt x="7295" y="1068"/>
                </a:cubicBezTo>
                <a:cubicBezTo>
                  <a:pt x="7295" y="1017"/>
                  <a:pt x="7295" y="966"/>
                  <a:pt x="7295" y="915"/>
                </a:cubicBezTo>
                <a:cubicBezTo>
                  <a:pt x="7499" y="915"/>
                  <a:pt x="7704" y="915"/>
                  <a:pt x="7909" y="915"/>
                </a:cubicBezTo>
                <a:cubicBezTo>
                  <a:pt x="7909" y="610"/>
                  <a:pt x="7909" y="305"/>
                  <a:pt x="7909" y="0"/>
                </a:cubicBezTo>
                <a:cubicBezTo>
                  <a:pt x="8096" y="0"/>
                  <a:pt x="8284" y="0"/>
                  <a:pt x="8471" y="0"/>
                </a:cubicBezTo>
                <a:cubicBezTo>
                  <a:pt x="8471" y="305"/>
                  <a:pt x="8471" y="610"/>
                  <a:pt x="8471" y="915"/>
                </a:cubicBezTo>
                <a:cubicBezTo>
                  <a:pt x="8545" y="915"/>
                  <a:pt x="8619" y="915"/>
                  <a:pt x="8693" y="915"/>
                </a:cubicBezTo>
                <a:cubicBezTo>
                  <a:pt x="8693" y="966"/>
                  <a:pt x="8693" y="1017"/>
                  <a:pt x="8693" y="1068"/>
                </a:cubicBezTo>
                <a:cubicBezTo>
                  <a:pt x="8619" y="1068"/>
                  <a:pt x="8545" y="1068"/>
                  <a:pt x="8471" y="1068"/>
                </a:cubicBezTo>
                <a:cubicBezTo>
                  <a:pt x="8471" y="1876"/>
                  <a:pt x="8471" y="2683"/>
                  <a:pt x="8471" y="3491"/>
                </a:cubicBezTo>
                <a:cubicBezTo>
                  <a:pt x="8483" y="3864"/>
                  <a:pt x="8335" y="4045"/>
                  <a:pt x="8028" y="4034"/>
                </a:cubicBezTo>
                <a:cubicBezTo>
                  <a:pt x="7687" y="4011"/>
                  <a:pt x="7426" y="3875"/>
                  <a:pt x="7244" y="3627"/>
                </a:cubicBezTo>
                <a:cubicBezTo>
                  <a:pt x="7221" y="3909"/>
                  <a:pt x="7085" y="4045"/>
                  <a:pt x="6834" y="4034"/>
                </a:cubicBezTo>
                <a:cubicBezTo>
                  <a:pt x="6539" y="4022"/>
                  <a:pt x="6346" y="3915"/>
                  <a:pt x="6255" y="3712"/>
                </a:cubicBezTo>
                <a:cubicBezTo>
                  <a:pt x="6175" y="3881"/>
                  <a:pt x="5936" y="3943"/>
                  <a:pt x="5539" y="3898"/>
                </a:cubicBezTo>
                <a:cubicBezTo>
                  <a:pt x="5675" y="3785"/>
                  <a:pt x="5772" y="3672"/>
                  <a:pt x="5828" y="3559"/>
                </a:cubicBezTo>
                <a:cubicBezTo>
                  <a:pt x="5942" y="3322"/>
                  <a:pt x="6062" y="3017"/>
                  <a:pt x="6187" y="2644"/>
                </a:cubicBezTo>
                <a:cubicBezTo>
                  <a:pt x="5982" y="2644"/>
                  <a:pt x="5777" y="2644"/>
                  <a:pt x="5573" y="2644"/>
                </a:cubicBezTo>
                <a:cubicBezTo>
                  <a:pt x="5573" y="2599"/>
                  <a:pt x="5573" y="2553"/>
                  <a:pt x="5573" y="2508"/>
                </a:cubicBezTo>
                <a:cubicBezTo>
                  <a:pt x="5635" y="2508"/>
                  <a:pt x="5698" y="2508"/>
                  <a:pt x="5760" y="2508"/>
                </a:cubicBezTo>
                <a:cubicBezTo>
                  <a:pt x="5760" y="1813"/>
                  <a:pt x="5760" y="1119"/>
                  <a:pt x="5760" y="424"/>
                </a:cubicBezTo>
                <a:cubicBezTo>
                  <a:pt x="5874" y="424"/>
                  <a:pt x="5988" y="424"/>
                  <a:pt x="6101" y="424"/>
                </a:cubicBezTo>
                <a:cubicBezTo>
                  <a:pt x="6135" y="379"/>
                  <a:pt x="6187" y="254"/>
                  <a:pt x="6255" y="51"/>
                </a:cubicBezTo>
                <a:cubicBezTo>
                  <a:pt x="6255" y="62"/>
                  <a:pt x="6260" y="45"/>
                  <a:pt x="6272" y="0"/>
                </a:cubicBezTo>
                <a:close/>
                <a:moveTo>
                  <a:pt x="1689" y="0"/>
                </a:moveTo>
                <a:cubicBezTo>
                  <a:pt x="1910" y="0"/>
                  <a:pt x="2132" y="0"/>
                  <a:pt x="2354" y="0"/>
                </a:cubicBezTo>
                <a:cubicBezTo>
                  <a:pt x="2297" y="158"/>
                  <a:pt x="2246" y="299"/>
                  <a:pt x="2200" y="424"/>
                </a:cubicBezTo>
                <a:cubicBezTo>
                  <a:pt x="2541" y="412"/>
                  <a:pt x="2695" y="565"/>
                  <a:pt x="2660" y="881"/>
                </a:cubicBezTo>
                <a:cubicBezTo>
                  <a:pt x="2660" y="1763"/>
                  <a:pt x="2660" y="2644"/>
                  <a:pt x="2660" y="3525"/>
                </a:cubicBezTo>
                <a:cubicBezTo>
                  <a:pt x="2660" y="3548"/>
                  <a:pt x="2660" y="3576"/>
                  <a:pt x="2660" y="3610"/>
                </a:cubicBezTo>
                <a:cubicBezTo>
                  <a:pt x="2774" y="3655"/>
                  <a:pt x="2905" y="3678"/>
                  <a:pt x="3053" y="3678"/>
                </a:cubicBezTo>
                <a:cubicBezTo>
                  <a:pt x="3246" y="3712"/>
                  <a:pt x="3337" y="3570"/>
                  <a:pt x="3325" y="3254"/>
                </a:cubicBezTo>
                <a:cubicBezTo>
                  <a:pt x="3325" y="2525"/>
                  <a:pt x="3325" y="1796"/>
                  <a:pt x="3325" y="1068"/>
                </a:cubicBezTo>
                <a:cubicBezTo>
                  <a:pt x="3121" y="1068"/>
                  <a:pt x="2916" y="1068"/>
                  <a:pt x="2712" y="1068"/>
                </a:cubicBezTo>
                <a:cubicBezTo>
                  <a:pt x="2712" y="1017"/>
                  <a:pt x="2712" y="966"/>
                  <a:pt x="2712" y="915"/>
                </a:cubicBezTo>
                <a:cubicBezTo>
                  <a:pt x="2916" y="915"/>
                  <a:pt x="3121" y="915"/>
                  <a:pt x="3325" y="915"/>
                </a:cubicBezTo>
                <a:cubicBezTo>
                  <a:pt x="3325" y="610"/>
                  <a:pt x="3325" y="305"/>
                  <a:pt x="3325" y="0"/>
                </a:cubicBezTo>
                <a:cubicBezTo>
                  <a:pt x="3513" y="0"/>
                  <a:pt x="3701" y="0"/>
                  <a:pt x="3888" y="0"/>
                </a:cubicBezTo>
                <a:cubicBezTo>
                  <a:pt x="3888" y="305"/>
                  <a:pt x="3888" y="610"/>
                  <a:pt x="3888" y="915"/>
                </a:cubicBezTo>
                <a:cubicBezTo>
                  <a:pt x="3962" y="915"/>
                  <a:pt x="4036" y="915"/>
                  <a:pt x="4110" y="915"/>
                </a:cubicBezTo>
                <a:cubicBezTo>
                  <a:pt x="4110" y="966"/>
                  <a:pt x="4110" y="1017"/>
                  <a:pt x="4110" y="1068"/>
                </a:cubicBezTo>
                <a:cubicBezTo>
                  <a:pt x="4036" y="1068"/>
                  <a:pt x="3962" y="1068"/>
                  <a:pt x="3888" y="1068"/>
                </a:cubicBezTo>
                <a:cubicBezTo>
                  <a:pt x="3888" y="1876"/>
                  <a:pt x="3888" y="2683"/>
                  <a:pt x="3888" y="3491"/>
                </a:cubicBezTo>
                <a:cubicBezTo>
                  <a:pt x="3899" y="3864"/>
                  <a:pt x="3752" y="4045"/>
                  <a:pt x="3445" y="4034"/>
                </a:cubicBezTo>
                <a:cubicBezTo>
                  <a:pt x="3104" y="4011"/>
                  <a:pt x="2842" y="3875"/>
                  <a:pt x="2660" y="3627"/>
                </a:cubicBezTo>
                <a:cubicBezTo>
                  <a:pt x="2638" y="3909"/>
                  <a:pt x="2501" y="4045"/>
                  <a:pt x="2251" y="4034"/>
                </a:cubicBezTo>
                <a:cubicBezTo>
                  <a:pt x="1956" y="4022"/>
                  <a:pt x="1762" y="3915"/>
                  <a:pt x="1671" y="3712"/>
                </a:cubicBezTo>
                <a:cubicBezTo>
                  <a:pt x="1592" y="3881"/>
                  <a:pt x="1353" y="3943"/>
                  <a:pt x="955" y="3898"/>
                </a:cubicBezTo>
                <a:cubicBezTo>
                  <a:pt x="1092" y="3785"/>
                  <a:pt x="1188" y="3672"/>
                  <a:pt x="1245" y="3559"/>
                </a:cubicBezTo>
                <a:cubicBezTo>
                  <a:pt x="1359" y="3322"/>
                  <a:pt x="1478" y="3017"/>
                  <a:pt x="1603" y="2644"/>
                </a:cubicBezTo>
                <a:cubicBezTo>
                  <a:pt x="1399" y="2644"/>
                  <a:pt x="1194" y="2644"/>
                  <a:pt x="989" y="2644"/>
                </a:cubicBezTo>
                <a:cubicBezTo>
                  <a:pt x="989" y="2599"/>
                  <a:pt x="989" y="2553"/>
                  <a:pt x="989" y="2508"/>
                </a:cubicBezTo>
                <a:cubicBezTo>
                  <a:pt x="1052" y="2508"/>
                  <a:pt x="1114" y="2508"/>
                  <a:pt x="1177" y="2508"/>
                </a:cubicBezTo>
                <a:cubicBezTo>
                  <a:pt x="1177" y="1813"/>
                  <a:pt x="1177" y="1119"/>
                  <a:pt x="1177" y="424"/>
                </a:cubicBezTo>
                <a:cubicBezTo>
                  <a:pt x="1291" y="424"/>
                  <a:pt x="1404" y="424"/>
                  <a:pt x="1518" y="424"/>
                </a:cubicBezTo>
                <a:cubicBezTo>
                  <a:pt x="1552" y="379"/>
                  <a:pt x="1603" y="254"/>
                  <a:pt x="1671" y="51"/>
                </a:cubicBezTo>
                <a:cubicBezTo>
                  <a:pt x="1671" y="62"/>
                  <a:pt x="1677" y="45"/>
                  <a:pt x="1689" y="0"/>
                </a:cubicBezTo>
                <a:close/>
              </a:path>
            </a:pathLst>
          </a:custGeom>
          <a:pattFill prst="pct25">
            <a:fgClr>
              <a:schemeClr val="bg1"/>
            </a:fgClr>
            <a:bgClr>
              <a:srgbClr val="C1BEC1"/>
            </a:bgClr>
          </a:pattFill>
          <a:ln w="12700" cmpd="sng">
            <a:noFill/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22" name="图片 21" descr="csfdgdfentjpler_副本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DED8D8">
                  <a:alpha val="100000"/>
                </a:srgbClr>
              </a:clrFrom>
              <a:clrTo>
                <a:srgbClr val="DED8D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769360" y="4941570"/>
            <a:ext cx="18366740" cy="1993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defTabSz="914400"/>
            <a:fld id="{1D8D67D2-2052-45C9-AF85-1177B1C88025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D997B5FA-0921-464F-AAE1-844C04324D75}" type="datetimeFigureOut">
              <a:rPr lang="zh-CN" altLang="en-US" smtClean="0">
                <a:solidFill>
                  <a:prstClr val="black"/>
                </a:solidFill>
                <a:ea typeface="微软雅黑" panose="020B0503020204020204" charset="-122"/>
              </a:rPr>
            </a:fld>
            <a:endParaRPr lang="zh-CN" altLang="en-US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65CE74E-AB26-4998-AD42-012C4C1AD076}" type="slidenum">
              <a:rPr lang="zh-CN" altLang="en-US" smtClean="0">
                <a:solidFill>
                  <a:prstClr val="black"/>
                </a:solidFill>
                <a:ea typeface="微软雅黑" panose="020B0503020204020204" charset="-122"/>
              </a:rPr>
            </a:fld>
            <a:endParaRPr lang="zh-CN" altLang="en-US">
              <a:solidFill>
                <a:prstClr val="black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D997B5FA-0921-464F-AAE1-844C04324D75}" type="datetimeFigureOut">
              <a:rPr lang="zh-CN" altLang="en-US" smtClean="0">
                <a:solidFill>
                  <a:prstClr val="black"/>
                </a:solidFill>
                <a:ea typeface="微软雅黑" panose="020B0503020204020204" charset="-122"/>
              </a:rPr>
            </a:fld>
            <a:endParaRPr lang="zh-CN" altLang="en-US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65CE74E-AB26-4998-AD42-012C4C1AD076}" type="slidenum">
              <a:rPr lang="zh-CN" altLang="en-US" smtClean="0">
                <a:solidFill>
                  <a:prstClr val="black"/>
                </a:solidFill>
                <a:ea typeface="微软雅黑" panose="020B0503020204020204" charset="-122"/>
              </a:rPr>
            </a:fld>
            <a:endParaRPr lang="zh-CN" altLang="en-US">
              <a:solidFill>
                <a:prstClr val="black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defTabSz="914400"/>
            <a:fld id="{ACFDEA35-8723-4142-99A0-D7C43251B8CC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defTabSz="914400"/>
            <a:fld id="{E5211365-D766-4218-BAC6-2958D210F038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pngsefgsfdhj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-433070" y="5911850"/>
            <a:ext cx="13057505" cy="957580"/>
          </a:xfrm>
          <a:prstGeom prst="rect">
            <a:avLst/>
          </a:prstGeom>
        </p:spPr>
      </p:pic>
      <p:pic>
        <p:nvPicPr>
          <p:cNvPr id="7" name="图片 6" descr="图片1.pngsefgsfdhj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-546735" y="-33020"/>
            <a:ext cx="13178790" cy="1461135"/>
          </a:xfrm>
          <a:prstGeom prst="rect">
            <a:avLst/>
          </a:prstGeom>
        </p:spPr>
      </p:pic>
      <p:pic>
        <p:nvPicPr>
          <p:cNvPr id="5" name="图片 4" descr="图片1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4316730" y="1945005"/>
            <a:ext cx="791464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108066" y="0"/>
            <a:ext cx="1236617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91440" y="0"/>
            <a:ext cx="1236782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141317" y="0"/>
            <a:ext cx="1240259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shftgh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120650" y="7620"/>
            <a:ext cx="12326620" cy="6843395"/>
          </a:xfrm>
          <a:prstGeom prst="rect">
            <a:avLst/>
          </a:prstGeom>
          <a:effectLst/>
        </p:spPr>
      </p:pic>
      <p:pic>
        <p:nvPicPr>
          <p:cNvPr id="7" name="图片 6" descr="图片1.pngsefgsfdhj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-546735" y="-59690"/>
            <a:ext cx="13178790" cy="1383030"/>
          </a:xfrm>
          <a:prstGeom prst="rect">
            <a:avLst/>
          </a:prstGeom>
        </p:spPr>
      </p:pic>
      <p:pic>
        <p:nvPicPr>
          <p:cNvPr id="8" name="图片 7" descr="图片1.pngsefgsfdhj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425450" y="5896610"/>
            <a:ext cx="13057505" cy="9728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9771380" y="4458970"/>
            <a:ext cx="2449830" cy="2193290"/>
          </a:xfrm>
          <a:prstGeom prst="rect">
            <a:avLst/>
          </a:prstGeom>
          <a:blipFill rotWithShape="1">
            <a:blip r:embed="rId5" cstate="email">
              <a:alphaModFix amt="59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91440" y="-1"/>
            <a:ext cx="12327188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116378" y="0"/>
            <a:ext cx="1239567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hftgh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120650" y="-59690"/>
            <a:ext cx="12326620" cy="6843395"/>
          </a:xfrm>
          <a:prstGeom prst="rect">
            <a:avLst/>
          </a:prstGeom>
          <a:effectLst/>
        </p:spPr>
      </p:pic>
      <p:pic>
        <p:nvPicPr>
          <p:cNvPr id="4" name="图片 3" descr="图片1.pngsefgsfdhj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-546735" y="-59690"/>
            <a:ext cx="13178790" cy="1217930"/>
          </a:xfrm>
          <a:prstGeom prst="rect">
            <a:avLst/>
          </a:prstGeom>
        </p:spPr>
      </p:pic>
      <p:pic>
        <p:nvPicPr>
          <p:cNvPr id="6" name="图片 5" descr="图片1.pngsefgsfdhj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433070" y="5911850"/>
            <a:ext cx="13057505" cy="91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hftgh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120650" y="-59690"/>
            <a:ext cx="12326620" cy="6843395"/>
          </a:xfrm>
          <a:prstGeom prst="rect">
            <a:avLst/>
          </a:prstGeom>
          <a:effectLst/>
        </p:spPr>
      </p:pic>
      <p:pic>
        <p:nvPicPr>
          <p:cNvPr id="8" name="图片 7" descr="图片1.pngsefgsfdhj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-546735" y="-59690"/>
            <a:ext cx="13178790" cy="1217930"/>
          </a:xfrm>
          <a:prstGeom prst="rect">
            <a:avLst/>
          </a:prstGeom>
        </p:spPr>
      </p:pic>
      <p:pic>
        <p:nvPicPr>
          <p:cNvPr id="10" name="图片 9" descr="图片1.pngsefgsfdhj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433070" y="5911850"/>
            <a:ext cx="13057505" cy="91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99754" y="-1"/>
            <a:ext cx="12352713" cy="68415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760FBDFE-C587-4B4C-A407-44438C67B59E}" type="datetimeFigureOut">
              <a:rPr lang="zh-CN" altLang="en-US" smtClean="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</a:fld>
            <a:endParaRPr lang="zh-CN" altLang="en-US">
              <a:solidFill>
                <a:prstClr val="black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49AE70B2-8BF9-45C0-BB95-33D1B9D3A854}" type="slidenum">
              <a:rPr lang="zh-CN" altLang="en-US" smtClean="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</a:fld>
            <a:endParaRPr lang="zh-CN" altLang="en-US">
              <a:solidFill>
                <a:prstClr val="black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defTabSz="914400"/>
            <a:fld id="{2E104B30-7CD3-4446-9261-862B0EA141B5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</p:spPr>
        <p:txBody>
          <a:bodyPr lIns="91404" tIns="45718" rIns="91404" bIns="45718"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 lIns="91404" tIns="45718" rIns="91404" bIns="45718"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</p:spPr>
        <p:txBody>
          <a:bodyPr vert="horz" wrap="square" lIns="91404" tIns="45718" rIns="91404" bIns="45718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58EB78CB-FCEB-4A6D-9F55-C279C7C7715B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defTabSz="914400"/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defTabSz="914400"/>
            <a:fld id="{076905B1-7582-43A8-B60C-DF8926012D13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 descr="在第三方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3338" y="1908175"/>
            <a:ext cx="5716588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 descr="图片、4_副本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4F5F4"/>
              </a:clrFrom>
              <a:clrTo>
                <a:srgbClr val="F4F5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5530850"/>
            <a:ext cx="124174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6D23D83F-179D-48F5-9312-7433D5A941E5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22BBCA20-BC2B-4984-AE3D-D06045067B61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DEEDAA50-C9D0-4CF6-9873-A44AEC398967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D50B6029-C292-424A-937D-85A49D3BB54B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643AC30D-FB84-497A-8DD9-A0EE778FB08B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4F1A2882-9A18-4F9C-8102-B7D0B3A2B3CF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1C30657B-6D2C-43B0-AF71-26E597A5378B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E961DBC1-936F-484E-B179-A389049C9115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BC7D7122-481A-4144-97CC-471C4BA2FCDF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5F2B7BCA-36ED-479E-A387-DD89CA5CCD9D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C0BEA235-BDAD-4C16-9D24-AB671668574D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9ED40C23-6F1A-4024-82E4-98598335F1FE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6DBC58B8-2FC5-43E7-8B48-EE5AF37C6D9B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B0D291C7-C22B-4A4B-8625-4A8456B2A6B4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A45D2D44-9F8E-41C2-9A3C-2EA9732836D4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373383B5-FFAD-4BE9-B4F4-932286643EDD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0B9322D1-7304-4C7E-B245-0DEC8C178A16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382CF3DB-EC29-4063-B81A-C03D939D8093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F59371D5-2055-46FC-96BE-EDE8DA346865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30E2317C-2D8A-4598-B6E1-7BB13F015760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B1594404-0B94-47F7-AB92-8B67971483A6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E428E9B8-38AE-42D4-9637-C056D80A0995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0B8C5330-FB22-4CBD-AE23-10BF37F30DA7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00F0108F-D615-422F-964F-10D8A6239E8D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4CF81A6D-F741-48E7-B103-B6A475174EFF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</p:spPr>
        <p:txBody>
          <a:bodyPr lIns="91404" tIns="45718" rIns="91404" bIns="45718"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 lIns="91404" tIns="45718" rIns="91404" bIns="45718"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</p:spPr>
        <p:txBody>
          <a:bodyPr vert="horz" wrap="square" lIns="91404" tIns="45718" rIns="91404" bIns="45718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657C5061-26D2-494A-A218-98425F9047E8}" type="slidenum">
              <a:rPr lang="zh-CN"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322F27B6-C96B-4955-9CA9-5F8CBA3E0328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4D7FE6EB-F449-47B8-BD63-0A20CCE640ED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D87E5CA9-CB1E-40E8-B18E-E38FF7224143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96A91AB0-57A2-40F7-9084-B984F6789314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EDFF3A5E-F600-4408-93F3-91E65B9D9195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410DE35A-BBEB-4DA3-B651-2EECD8358B3A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68106350-1841-4307-B961-C4A2D5727CB2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8CCC63A9-6D71-4FBB-825B-2B3C9F17B332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05B6B4F0-4C21-48FB-AB56-8FB60825EE75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fld id="{263DB197-84B0-484E-9C0F-88358ECCB797}" type="datetimeFigureOut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defTabSz="914400"/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defTabSz="914400"/>
            <a:fld id="{D9648811-A8A2-4060-8EF2-9BFAC2F9DBFD}" type="slidenum">
              <a:rPr lang="zh-CN" altLang="en-US" sz="40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5" Type="http://schemas.openxmlformats.org/officeDocument/2006/relationships/theme" Target="../theme/theme10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5" Type="http://schemas.openxmlformats.org/officeDocument/2006/relationships/theme" Target="../theme/theme11.xml"/><Relationship Id="rId14" Type="http://schemas.openxmlformats.org/officeDocument/2006/relationships/image" Target="../media/image17.png"/><Relationship Id="rId13" Type="http://schemas.openxmlformats.org/officeDocument/2006/relationships/tags" Target="../tags/tag11.xml"/><Relationship Id="rId12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12.xml.rels><?xml version="1.0" encoding="UTF-8" standalone="yes"?>
<Relationships xmlns="http://schemas.openxmlformats.org/package/2006/relationships"><Relationship Id="rId5" Type="http://schemas.openxmlformats.org/officeDocument/2006/relationships/theme" Target="../theme/theme12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/Relationships>
</file>

<file path=ppt/slideMasters/_rels/slideMaster13.xml.rels><?xml version="1.0" encoding="UTF-8" standalone="yes"?>
<Relationships xmlns="http://schemas.openxmlformats.org/package/2006/relationships"><Relationship Id="rId5" Type="http://schemas.openxmlformats.org/officeDocument/2006/relationships/theme" Target="../theme/theme13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1.xml"/><Relationship Id="rId8" Type="http://schemas.openxmlformats.org/officeDocument/2006/relationships/slideLayout" Target="../slideLayouts/slideLayout70.xml"/><Relationship Id="rId7" Type="http://schemas.openxmlformats.org/officeDocument/2006/relationships/slideLayout" Target="../slideLayouts/slideLayout69.xml"/><Relationship Id="rId6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7.xml"/><Relationship Id="rId41" Type="http://schemas.openxmlformats.org/officeDocument/2006/relationships/theme" Target="../theme/theme14.xml"/><Relationship Id="rId40" Type="http://schemas.openxmlformats.org/officeDocument/2006/relationships/tags" Target="../tags/tag12.xml"/><Relationship Id="rId4" Type="http://schemas.openxmlformats.org/officeDocument/2006/relationships/slideLayout" Target="../slideLayouts/slideLayout66.xml"/><Relationship Id="rId39" Type="http://schemas.openxmlformats.org/officeDocument/2006/relationships/slideLayout" Target="../slideLayouts/slideLayout101.xml"/><Relationship Id="rId38" Type="http://schemas.openxmlformats.org/officeDocument/2006/relationships/slideLayout" Target="../slideLayouts/slideLayout100.xml"/><Relationship Id="rId37" Type="http://schemas.openxmlformats.org/officeDocument/2006/relationships/slideLayout" Target="../slideLayouts/slideLayout99.xml"/><Relationship Id="rId36" Type="http://schemas.openxmlformats.org/officeDocument/2006/relationships/slideLayout" Target="../slideLayouts/slideLayout98.xml"/><Relationship Id="rId35" Type="http://schemas.openxmlformats.org/officeDocument/2006/relationships/slideLayout" Target="../slideLayouts/slideLayout97.xml"/><Relationship Id="rId34" Type="http://schemas.openxmlformats.org/officeDocument/2006/relationships/slideLayout" Target="../slideLayouts/slideLayout96.xml"/><Relationship Id="rId33" Type="http://schemas.openxmlformats.org/officeDocument/2006/relationships/slideLayout" Target="../slideLayouts/slideLayout95.xml"/><Relationship Id="rId32" Type="http://schemas.openxmlformats.org/officeDocument/2006/relationships/slideLayout" Target="../slideLayouts/slideLayout94.xml"/><Relationship Id="rId31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2.xml"/><Relationship Id="rId3" Type="http://schemas.openxmlformats.org/officeDocument/2006/relationships/slideLayout" Target="../slideLayouts/slideLayout65.xml"/><Relationship Id="rId29" Type="http://schemas.openxmlformats.org/officeDocument/2006/relationships/slideLayout" Target="../slideLayouts/slideLayout91.xml"/><Relationship Id="rId28" Type="http://schemas.openxmlformats.org/officeDocument/2006/relationships/slideLayout" Target="../slideLayouts/slideLayout90.xml"/><Relationship Id="rId27" Type="http://schemas.openxmlformats.org/officeDocument/2006/relationships/slideLayout" Target="../slideLayouts/slideLayout89.xml"/><Relationship Id="rId26" Type="http://schemas.openxmlformats.org/officeDocument/2006/relationships/slideLayout" Target="../slideLayouts/slideLayout88.xml"/><Relationship Id="rId25" Type="http://schemas.openxmlformats.org/officeDocument/2006/relationships/slideLayout" Target="../slideLayouts/slideLayout87.xml"/><Relationship Id="rId24" Type="http://schemas.openxmlformats.org/officeDocument/2006/relationships/slideLayout" Target="../slideLayouts/slideLayout86.xml"/><Relationship Id="rId23" Type="http://schemas.openxmlformats.org/officeDocument/2006/relationships/slideLayout" Target="../slideLayouts/slideLayout85.xml"/><Relationship Id="rId22" Type="http://schemas.openxmlformats.org/officeDocument/2006/relationships/slideLayout" Target="../slideLayouts/slideLayout84.xml"/><Relationship Id="rId21" Type="http://schemas.openxmlformats.org/officeDocument/2006/relationships/slideLayout" Target="../slideLayouts/slideLayout83.xml"/><Relationship Id="rId20" Type="http://schemas.openxmlformats.org/officeDocument/2006/relationships/slideLayout" Target="../slideLayouts/slideLayout82.xml"/><Relationship Id="rId2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79.xml"/><Relationship Id="rId16" Type="http://schemas.openxmlformats.org/officeDocument/2006/relationships/slideLayout" Target="../slideLayouts/slideLayout78.xml"/><Relationship Id="rId15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2.xml"/><Relationship Id="rId1" Type="http://schemas.openxmlformats.org/officeDocument/2006/relationships/slideLayout" Target="../slideLayouts/slideLayout63.xml"/></Relationships>
</file>

<file path=ppt/slideMasters/_rels/slideMaster15.xml.rels><?xml version="1.0" encoding="UTF-8" standalone="yes"?>
<Relationships xmlns="http://schemas.openxmlformats.org/package/2006/relationships"><Relationship Id="rId5" Type="http://schemas.openxmlformats.org/officeDocument/2006/relationships/theme" Target="../theme/theme15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/Relationships>
</file>

<file path=ppt/slideMasters/_rels/slideMaster16.xml.rels><?xml version="1.0" encoding="UTF-8" standalone="yes"?>
<Relationships xmlns="http://schemas.openxmlformats.org/package/2006/relationships"><Relationship Id="rId5" Type="http://schemas.openxmlformats.org/officeDocument/2006/relationships/theme" Target="../theme/theme16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1" Type="http://schemas.openxmlformats.org/officeDocument/2006/relationships/theme" Target="../theme/theme7.xml"/><Relationship Id="rId20" Type="http://schemas.openxmlformats.org/officeDocument/2006/relationships/tags" Target="../tags/tag6.xml"/><Relationship Id="rId2" Type="http://schemas.openxmlformats.org/officeDocument/2006/relationships/slideLayout" Target="../slideLayouts/slideLayout21.xml"/><Relationship Id="rId19" Type="http://schemas.openxmlformats.org/officeDocument/2006/relationships/tags" Target="../tags/tag5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_rels/slideMaster8.xml.rels><?xml version="1.0" encoding="UTF-8" standalone="yes"?>
<Relationships xmlns="http://schemas.openxmlformats.org/package/2006/relationships"><Relationship Id="rId7" Type="http://schemas.openxmlformats.org/officeDocument/2006/relationships/theme" Target="../theme/theme8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_rels/slideMaster9.xml.rels><?xml version="1.0" encoding="UTF-8" standalone="yes"?>
<Relationships xmlns="http://schemas.openxmlformats.org/package/2006/relationships"><Relationship Id="rId5" Type="http://schemas.openxmlformats.org/officeDocument/2006/relationships/theme" Target="../theme/theme9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37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09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1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33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95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9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 descr="shftgh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-67310" y="7620"/>
            <a:ext cx="12326620" cy="6843395"/>
          </a:xfrm>
          <a:prstGeom prst="rect">
            <a:avLst/>
          </a:prstGeom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4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4000" noProof="1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33338" y="6350"/>
            <a:ext cx="12212638" cy="6845300"/>
          </a:xfrm>
          <a:prstGeom prst="rect">
            <a:avLst/>
          </a:prstGeom>
          <a:solidFill>
            <a:srgbClr val="FFF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4000" noProof="1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  <p:sldLayoutId id="2147483741" r:id="rId18"/>
    <p:sldLayoutId id="2147483742" r:id="rId19"/>
    <p:sldLayoutId id="2147483743" r:id="rId20"/>
    <p:sldLayoutId id="2147483744" r:id="rId21"/>
    <p:sldLayoutId id="2147483745" r:id="rId22"/>
    <p:sldLayoutId id="2147483746" r:id="rId23"/>
    <p:sldLayoutId id="2147483747" r:id="rId24"/>
    <p:sldLayoutId id="2147483748" r:id="rId25"/>
    <p:sldLayoutId id="2147483749" r:id="rId26"/>
    <p:sldLayoutId id="2147483750" r:id="rId27"/>
    <p:sldLayoutId id="2147483751" r:id="rId28"/>
    <p:sldLayoutId id="2147483752" r:id="rId29"/>
    <p:sldLayoutId id="2147483753" r:id="rId30"/>
    <p:sldLayoutId id="2147483754" r:id="rId31"/>
    <p:sldLayoutId id="2147483755" r:id="rId32"/>
    <p:sldLayoutId id="2147483756" r:id="rId33"/>
    <p:sldLayoutId id="2147483757" r:id="rId34"/>
    <p:sldLayoutId id="2147483758" r:id="rId35"/>
    <p:sldLayoutId id="2147483759" r:id="rId36"/>
    <p:sldLayoutId id="2147483760" r:id="rId37"/>
    <p:sldLayoutId id="2147483761" r:id="rId38"/>
    <p:sldLayoutId id="2147483762" r:id="rId39"/>
  </p:sldLayoutIdLst>
  <p:txStyles>
    <p:titleStyle>
      <a:lvl1pPr algn="l" rtl="0" fontAlgn="base">
        <a:spcBef>
          <a:spcPct val="0"/>
        </a:spcBef>
        <a:spcAft>
          <a:spcPct val="0"/>
        </a:spcAft>
        <a:defRPr sz="2800" b="1" kern="1200" spc="200">
          <a:solidFill>
            <a:srgbClr val="74C4E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rgbClr val="74C4E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rgbClr val="74C4E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rgbClr val="74C4E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rgbClr val="74C4E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74C4E1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74C4E1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74C4E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74C4E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37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09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1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33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95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9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37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09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1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33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95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9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37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09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1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33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95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95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5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Arial" panose="020B0604020202020204"/>
                <a:ea typeface="微软雅黑" panose="020B0503020204020204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Arial" panose="020B0604020202020204"/>
                <a:ea typeface="微软雅黑" panose="020B0503020204020204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6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1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22.xml"/><Relationship Id="rId2" Type="http://schemas.openxmlformats.org/officeDocument/2006/relationships/image" Target="../media/image2.tiff"/><Relationship Id="rId1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2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24.xml"/><Relationship Id="rId2" Type="http://schemas.openxmlformats.org/officeDocument/2006/relationships/image" Target="../media/image3.tiff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7.xml"/><Relationship Id="rId4" Type="http://schemas.openxmlformats.org/officeDocument/2006/relationships/tags" Target="../tags/tag25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26.xml"/><Relationship Id="rId2" Type="http://schemas.openxmlformats.org/officeDocument/2006/relationships/image" Target="../media/image4.tiff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27.xml"/><Relationship Id="rId2" Type="http://schemas.openxmlformats.org/officeDocument/2006/relationships/image" Target="../media/image5.tiff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28.xml"/><Relationship Id="rId2" Type="http://schemas.openxmlformats.org/officeDocument/2006/relationships/image" Target="../media/image6.tiff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29.xml"/><Relationship Id="rId2" Type="http://schemas.openxmlformats.org/officeDocument/2006/relationships/image" Target="../media/image7.tiff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30.xml"/><Relationship Id="rId2" Type="http://schemas.openxmlformats.org/officeDocument/2006/relationships/image" Target="../media/image8.tiff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31.xml"/><Relationship Id="rId2" Type="http://schemas.openxmlformats.org/officeDocument/2006/relationships/image" Target="../media/image9.tiff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32.xml"/><Relationship Id="rId2" Type="http://schemas.openxmlformats.org/officeDocument/2006/relationships/image" Target="../media/image39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33.xml"/><Relationship Id="rId2" Type="http://schemas.openxmlformats.org/officeDocument/2006/relationships/image" Target="../media/image40.jpe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34.xml"/><Relationship Id="rId2" Type="http://schemas.openxmlformats.org/officeDocument/2006/relationships/image" Target="../media/image41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tags" Target="../tags/tag3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tags" Target="../tags/tag3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tags" Target="../tags/tag3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tags" Target="../tags/tag3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tags" Target="../tags/tag40.xml"/><Relationship Id="rId1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9.xml"/><Relationship Id="rId4" Type="http://schemas.openxmlformats.org/officeDocument/2006/relationships/tags" Target="../tags/tag41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tags" Target="../tags/tag15.xml"/><Relationship Id="rId1" Type="http://schemas.openxmlformats.org/officeDocument/2006/relationships/image" Target="../media/image2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tags" Target="../tags/tag42.xml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tags" Target="../tags/tag4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tags" Target="../tags/tag4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tags" Target="../tags/tag4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tags" Target="../tags/tag4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4.xml"/><Relationship Id="rId1" Type="http://schemas.openxmlformats.org/officeDocument/2006/relationships/tags" Target="../tags/tag4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3.xml"/><Relationship Id="rId4" Type="http://schemas.openxmlformats.org/officeDocument/2006/relationships/tags" Target="../tags/tag16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e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tags" Target="../tags/tag17.xml"/><Relationship Id="rId2" Type="http://schemas.openxmlformats.org/officeDocument/2006/relationships/image" Target="../media/image32.png"/><Relationship Id="rId1" Type="http://schemas.openxmlformats.org/officeDocument/2006/relationships/image" Target="../media/image29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tags" Target="../tags/tag18.xml"/><Relationship Id="rId2" Type="http://schemas.openxmlformats.org/officeDocument/2006/relationships/image" Target="../media/image29.emf"/><Relationship Id="rId1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tags" Target="../tags/tag19.xml"/><Relationship Id="rId1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tags" Target="../tags/tag21.xml"/><Relationship Id="rId2" Type="http://schemas.openxmlformats.org/officeDocument/2006/relationships/image" Target="../media/image1.tiff"/><Relationship Id="rId1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19650" y="3416935"/>
            <a:ext cx="17437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吴冠中</a:t>
            </a:r>
            <a:endParaRPr lang="zh-CN" altLang="en-US" sz="3600" b="1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3760" y="1759585"/>
            <a:ext cx="508000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9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中圆体" panose="02010609000101010101" charset="0"/>
                <a:ea typeface="中圆体" panose="02010609000101010101" charset="0"/>
              </a:rPr>
              <a:t>父爱之舟</a:t>
            </a:r>
            <a:endParaRPr lang="zh-CN" altLang="en-US" sz="96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中圆体" panose="02010609000101010101" charset="0"/>
              <a:ea typeface="中圆体" panose="02010609000101010101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679700" cy="4010025"/>
            <a:chOff x="2390" y="2814"/>
            <a:chExt cx="4219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考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3271" y="2814"/>
              <a:ext cx="3071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kǎo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K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半包围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耂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考试  考虑  众星拱月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8194" name="图片 3" descr="KT考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0360" y="4713605"/>
            <a:ext cx="4084320" cy="6572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821339" cy="4010025"/>
            <a:chOff x="2390" y="2814"/>
            <a:chExt cx="4442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疼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2743" y="2814"/>
              <a:ext cx="4089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téng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T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半包围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疒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疼爱  疼痛  心疼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1610" y="4737100"/>
            <a:ext cx="5932805" cy="5651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679700" cy="4010025"/>
            <a:chOff x="2390" y="2814"/>
            <a:chExt cx="4219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席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3823" y="2814"/>
              <a:ext cx="1909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xí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X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半包围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广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凉席  主席  席地而坐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10242" name="图片 4" descr="KT席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1595" y="4726305"/>
            <a:ext cx="5997575" cy="5772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821339" cy="4010025"/>
            <a:chOff x="2390" y="2814"/>
            <a:chExt cx="4442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糖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2743" y="2814"/>
              <a:ext cx="4089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táng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T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左右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米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16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糖果  红糖  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-5330"/>
          <a:stretch>
            <a:fillRect/>
          </a:stretch>
        </p:blipFill>
        <p:spPr>
          <a:xfrm>
            <a:off x="5337810" y="4636135"/>
            <a:ext cx="5551805" cy="71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145405" y="5481320"/>
            <a:ext cx="5358765" cy="5867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679700" cy="4010025"/>
            <a:chOff x="2390" y="2814"/>
            <a:chExt cx="4219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屑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3445" y="2814"/>
              <a:ext cx="2309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xiè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X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半包围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尸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纸屑  木屑  不屑一顾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12290" name="图片 4" descr="KT屑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3335" y="4725670"/>
            <a:ext cx="6207760" cy="5994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679700" cy="4010025"/>
            <a:chOff x="2390" y="2814"/>
            <a:chExt cx="4219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启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3517" y="2814"/>
              <a:ext cx="2054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qǐ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Q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半包围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户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启发  启示  承前启后  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13314" name="图片 4" descr="KT启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9385" y="4733290"/>
            <a:ext cx="4632325" cy="6375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679700" cy="4010025"/>
            <a:chOff x="2390" y="2814"/>
            <a:chExt cx="4219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迪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3697" y="2814"/>
              <a:ext cx="1764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dí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D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半包围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辶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启迪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14338" name="图片 4" descr="KT迪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2255" y="4715510"/>
            <a:ext cx="5149850" cy="6210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679700" cy="4010025"/>
            <a:chOff x="2390" y="2814"/>
            <a:chExt cx="4219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钉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3013" y="2814"/>
              <a:ext cx="3362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dīng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D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左右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钅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铁钉  斩钉截铁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15362" name="图片 4" descr="KT钉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4005" y="4653280"/>
            <a:ext cx="5130165" cy="7073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679700" cy="4010025"/>
            <a:chOff x="2390" y="2814"/>
            <a:chExt cx="4219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陪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3193" y="2814"/>
              <a:ext cx="2912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péi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P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左右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阝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陪同  陪伴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18434" name="图片 4" descr="KT陪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16220" y="4669155"/>
            <a:ext cx="5865495" cy="5645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679700" cy="4010025"/>
            <a:chOff x="2390" y="2814"/>
            <a:chExt cx="4219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毕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3733" y="2814"/>
              <a:ext cx="1805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bì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B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上下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比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毕业  原形毕露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19458" name="图片 5" descr="KT毕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7180" y="4691380"/>
            <a:ext cx="3728085" cy="5994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849313" y="41751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课题导入</a:t>
            </a:r>
            <a:endParaRPr lang="zh-CN" altLang="en-US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4885" y="1577340"/>
            <a:ext cx="990600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spc="30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      </a:t>
            </a:r>
            <a:r>
              <a:rPr lang="zh-CN" altLang="en-US" sz="4000" spc="30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同学们在没有阅读课文之前，对题目有什么理解呢？</a:t>
            </a:r>
            <a:endParaRPr lang="zh-CN" altLang="en-US" sz="4000" spc="300">
              <a:solidFill>
                <a:prstClr val="black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9125" y="3456305"/>
            <a:ext cx="55537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父爱</a:t>
            </a:r>
            <a:r>
              <a:rPr lang="en-US" altLang="zh-CN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”——</a:t>
            </a:r>
            <a:r>
              <a:rPr lang="zh-CN" altLang="en-US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抽象的感情。</a:t>
            </a:r>
            <a:endParaRPr lang="zh-CN" altLang="en-US" sz="3600" b="1">
              <a:solidFill>
                <a:srgbClr val="5B9BD5">
                  <a:lumMod val="5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9125" y="4184650"/>
            <a:ext cx="55537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舟</a:t>
            </a:r>
            <a:r>
              <a:rPr lang="en-US" altLang="zh-CN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”——</a:t>
            </a:r>
            <a:r>
              <a:rPr lang="zh-CN" altLang="en-US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实体的事物。</a:t>
            </a:r>
            <a:endParaRPr lang="zh-CN" altLang="en-US" sz="3600" b="1">
              <a:solidFill>
                <a:srgbClr val="5B9BD5">
                  <a:lumMod val="5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4745" y="4902200"/>
            <a:ext cx="999807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en-US" altLang="zh-CN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舟</a:t>
            </a:r>
            <a:r>
              <a:rPr lang="en-US" altLang="zh-CN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5B9BD5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承载的父爱，那么小小的舟是如何装下这深沉的父爱的呢？</a:t>
            </a:r>
            <a:endParaRPr lang="zh-CN" altLang="en-US" sz="3600" b="1">
              <a:solidFill>
                <a:srgbClr val="5B9BD5">
                  <a:lumMod val="5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04290"/>
            <a:ext cx="2679700" cy="4020820"/>
            <a:chOff x="2390" y="2797"/>
            <a:chExt cx="4219" cy="6332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暑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3116" y="2797"/>
              <a:ext cx="2767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shǔ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S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上下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48075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曰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12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暑假  严寒酷暑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2225" y="4683760"/>
            <a:ext cx="6994525" cy="5549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679700" cy="4010025"/>
            <a:chOff x="2390" y="2814"/>
            <a:chExt cx="4219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煮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3169" y="2814"/>
              <a:ext cx="3040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zhǔ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Z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上下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灬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12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煮饭  煮粥    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2" name="图片 1" descr="KT煮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7155" y="4679315"/>
            <a:ext cx="6864985" cy="5441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531495" y="1315085"/>
            <a:ext cx="2702565" cy="4010025"/>
            <a:chOff x="2390" y="2814"/>
            <a:chExt cx="4255" cy="6315"/>
          </a:xfrm>
        </p:grpSpPr>
        <p:pic>
          <p:nvPicPr>
            <p:cNvPr id="26626" name="图片 1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253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枕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8" name="文本框 3"/>
            <p:cNvSpPr txBox="1"/>
            <p:nvPr/>
          </p:nvSpPr>
          <p:spPr>
            <a:xfrm>
              <a:off x="2824" y="2814"/>
              <a:ext cx="3821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zhěn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6629" name="组合 11"/>
          <p:cNvGrpSpPr/>
          <p:nvPr/>
        </p:nvGrpSpPr>
        <p:grpSpPr>
          <a:xfrm>
            <a:off x="3671570" y="1634173"/>
            <a:ext cx="6968547" cy="845185"/>
            <a:chOff x="7311" y="3366"/>
            <a:chExt cx="10973" cy="1331"/>
          </a:xfrm>
        </p:grpSpPr>
        <p:grpSp>
          <p:nvGrpSpPr>
            <p:cNvPr id="26630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6631" name="文本框 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2" name="文本框 6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Z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6633" name="组合 8"/>
            <p:cNvGrpSpPr/>
            <p:nvPr/>
          </p:nvGrpSpPr>
          <p:grpSpPr>
            <a:xfrm>
              <a:off x="12279" y="3366"/>
              <a:ext cx="6005" cy="1307"/>
              <a:chOff x="7311" y="3366"/>
              <a:chExt cx="6005" cy="1307"/>
            </a:xfrm>
          </p:grpSpPr>
          <p:sp>
            <p:nvSpPr>
              <p:cNvPr id="26634" name="文本框 9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5" name="文本框 10"/>
              <p:cNvSpPr txBox="1"/>
              <p:nvPr/>
            </p:nvSpPr>
            <p:spPr>
              <a:xfrm>
                <a:off x="9935" y="3366"/>
                <a:ext cx="3381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左右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36" name="组合 13"/>
          <p:cNvGrpSpPr/>
          <p:nvPr/>
        </p:nvGrpSpPr>
        <p:grpSpPr>
          <a:xfrm>
            <a:off x="3671570" y="2626360"/>
            <a:ext cx="6832600" cy="845185"/>
            <a:chOff x="7311" y="3366"/>
            <a:chExt cx="10760" cy="1332"/>
          </a:xfrm>
        </p:grpSpPr>
        <p:grpSp>
          <p:nvGrpSpPr>
            <p:cNvPr id="26637" name="组合 14"/>
            <p:cNvGrpSpPr/>
            <p:nvPr/>
          </p:nvGrpSpPr>
          <p:grpSpPr>
            <a:xfrm>
              <a:off x="7311" y="3390"/>
              <a:ext cx="3752" cy="1308"/>
              <a:chOff x="7311" y="3390"/>
              <a:chExt cx="3752" cy="1308"/>
            </a:xfrm>
          </p:grpSpPr>
          <p:sp>
            <p:nvSpPr>
              <p:cNvPr id="26638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39" name="文本框 16"/>
              <p:cNvSpPr txBox="1"/>
              <p:nvPr/>
            </p:nvSpPr>
            <p:spPr>
              <a:xfrm>
                <a:off x="9911" y="3390"/>
                <a:ext cx="115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微软雅黑" panose="020B0503020204020204" charset="-122"/>
                  </a:rPr>
                  <a:t>木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6640" name="组合 17"/>
            <p:cNvGrpSpPr/>
            <p:nvPr/>
          </p:nvGrpSpPr>
          <p:grpSpPr>
            <a:xfrm>
              <a:off x="12279" y="3366"/>
              <a:ext cx="5792" cy="1308"/>
              <a:chOff x="7311" y="3366"/>
              <a:chExt cx="5792" cy="1308"/>
            </a:xfrm>
          </p:grpSpPr>
          <p:sp>
            <p:nvSpPr>
              <p:cNvPr id="26641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微软雅黑" panose="020B0503020204020204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6642" name="文本框 19"/>
              <p:cNvSpPr txBox="1"/>
              <p:nvPr/>
            </p:nvSpPr>
            <p:spPr>
              <a:xfrm>
                <a:off x="10631" y="3366"/>
                <a:ext cx="2472" cy="1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643" name="组合 24"/>
          <p:cNvGrpSpPr/>
          <p:nvPr/>
        </p:nvGrpSpPr>
        <p:grpSpPr>
          <a:xfrm>
            <a:off x="3671570" y="3618548"/>
            <a:ext cx="8204200" cy="830262"/>
            <a:chOff x="7311" y="3390"/>
            <a:chExt cx="12920" cy="1307"/>
          </a:xfrm>
        </p:grpSpPr>
        <p:sp>
          <p:nvSpPr>
            <p:cNvPr id="26644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微软雅黑" panose="020B0503020204020204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6645" name="文本框 26"/>
            <p:cNvSpPr txBox="1"/>
            <p:nvPr/>
          </p:nvSpPr>
          <p:spPr>
            <a:xfrm>
              <a:off x="9911" y="3390"/>
              <a:ext cx="1032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枕头  枕巾  高枕无忧    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6" name="文本框 30"/>
          <p:cNvSpPr txBox="1"/>
          <p:nvPr/>
        </p:nvSpPr>
        <p:spPr>
          <a:xfrm>
            <a:off x="3662045" y="459644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微软雅黑" panose="020B0503020204020204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2085" y="4596765"/>
            <a:ext cx="4976495" cy="5937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849313" y="41751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词语解释</a:t>
            </a:r>
            <a:endParaRPr lang="zh-CN" altLang="en-US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grpSp>
        <p:nvGrpSpPr>
          <p:cNvPr id="32770" name="组合 7"/>
          <p:cNvGrpSpPr/>
          <p:nvPr/>
        </p:nvGrpSpPr>
        <p:grpSpPr>
          <a:xfrm>
            <a:off x="618808" y="1605915"/>
            <a:ext cx="8542757" cy="583258"/>
            <a:chOff x="1048" y="2493"/>
            <a:chExt cx="13452" cy="919"/>
          </a:xfrm>
        </p:grpSpPr>
        <p:sp>
          <p:nvSpPr>
            <p:cNvPr id="32771" name="文本框 5"/>
            <p:cNvSpPr txBox="1"/>
            <p:nvPr/>
          </p:nvSpPr>
          <p:spPr>
            <a:xfrm>
              <a:off x="1048" y="2493"/>
              <a:ext cx="572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prstClr val="black"/>
                  </a:solidFill>
                </a:rPr>
                <a:t>【朦胧】</a:t>
              </a:r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2772" name="文本框 6"/>
            <p:cNvSpPr txBox="1"/>
            <p:nvPr/>
          </p:nvSpPr>
          <p:spPr>
            <a:xfrm>
              <a:off x="3620" y="2493"/>
              <a:ext cx="1088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不清楚，模糊。</a:t>
              </a:r>
              <a:endPara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" name="组合 7"/>
          <p:cNvGrpSpPr/>
          <p:nvPr/>
        </p:nvGrpSpPr>
        <p:grpSpPr>
          <a:xfrm>
            <a:off x="618808" y="2354273"/>
            <a:ext cx="8908548" cy="601345"/>
            <a:chOff x="1048" y="2493"/>
            <a:chExt cx="14028" cy="948"/>
          </a:xfrm>
        </p:grpSpPr>
        <p:sp>
          <p:nvSpPr>
            <p:cNvPr id="3" name="文本框 5"/>
            <p:cNvSpPr txBox="1"/>
            <p:nvPr/>
          </p:nvSpPr>
          <p:spPr>
            <a:xfrm>
              <a:off x="1048" y="2493"/>
              <a:ext cx="572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prstClr val="black"/>
                  </a:solidFill>
                </a:rPr>
                <a:t>【冤枉钱】</a:t>
              </a:r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" name="文本框 6"/>
            <p:cNvSpPr txBox="1"/>
            <p:nvPr/>
          </p:nvSpPr>
          <p:spPr>
            <a:xfrm>
              <a:off x="4196" y="2522"/>
              <a:ext cx="1088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不值得花的钱。</a:t>
              </a:r>
              <a:endPara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" name="组合 7"/>
          <p:cNvGrpSpPr/>
          <p:nvPr/>
        </p:nvGrpSpPr>
        <p:grpSpPr>
          <a:xfrm>
            <a:off x="618808" y="3109288"/>
            <a:ext cx="10012909" cy="605790"/>
            <a:chOff x="1048" y="2493"/>
            <a:chExt cx="15767" cy="955"/>
          </a:xfrm>
        </p:grpSpPr>
        <p:sp>
          <p:nvSpPr>
            <p:cNvPr id="6" name="文本框 5"/>
            <p:cNvSpPr txBox="1"/>
            <p:nvPr/>
          </p:nvSpPr>
          <p:spPr>
            <a:xfrm>
              <a:off x="1048" y="2493"/>
              <a:ext cx="572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prstClr val="black"/>
                  </a:solidFill>
                </a:rPr>
                <a:t>【恍恍惚惚】</a:t>
              </a:r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90" y="2529"/>
              <a:ext cx="1202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神志不清、迷惘的状态；不真切、不清楚。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8808" y="3880178"/>
            <a:ext cx="8485602" cy="612775"/>
            <a:chOff x="1048" y="2493"/>
            <a:chExt cx="13362" cy="966"/>
          </a:xfrm>
        </p:grpSpPr>
        <p:sp>
          <p:nvSpPr>
            <p:cNvPr id="9" name="文本框 5"/>
            <p:cNvSpPr txBox="1"/>
            <p:nvPr/>
          </p:nvSpPr>
          <p:spPr>
            <a:xfrm>
              <a:off x="1048" y="2493"/>
              <a:ext cx="572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prstClr val="black"/>
                  </a:solidFill>
                </a:rPr>
                <a:t>【领略】</a:t>
              </a:r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" name="文本框 6"/>
            <p:cNvSpPr txBox="1"/>
            <p:nvPr/>
          </p:nvSpPr>
          <p:spPr>
            <a:xfrm>
              <a:off x="3530" y="2540"/>
              <a:ext cx="1088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了解事物的情况，进而认识它的意义。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8808" y="4669483"/>
            <a:ext cx="10771164" cy="612775"/>
            <a:chOff x="1048" y="2493"/>
            <a:chExt cx="16961" cy="966"/>
          </a:xfrm>
        </p:grpSpPr>
        <p:sp>
          <p:nvSpPr>
            <p:cNvPr id="15" name="文本框 5"/>
            <p:cNvSpPr txBox="1"/>
            <p:nvPr/>
          </p:nvSpPr>
          <p:spPr>
            <a:xfrm>
              <a:off x="1048" y="2493"/>
              <a:ext cx="572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prstClr val="black"/>
                  </a:solidFill>
                </a:rPr>
                <a:t>【意境】</a:t>
              </a:r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" name="文本框 6"/>
            <p:cNvSpPr txBox="1"/>
            <p:nvPr/>
          </p:nvSpPr>
          <p:spPr>
            <a:xfrm>
              <a:off x="3530" y="2540"/>
              <a:ext cx="14479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文学艺术作品通过形象描写表现出来的境界和情调。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815" y="1304925"/>
            <a:ext cx="10958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一、下面词语中红色的字读音完全正确的是（    ）</a:t>
            </a:r>
            <a:endParaRPr lang="zh-CN" altLang="en-US" sz="3600" b="1">
              <a:solidFill>
                <a:prstClr val="black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7409" name="文本框 1"/>
          <p:cNvSpPr txBox="1"/>
          <p:nvPr/>
        </p:nvSpPr>
        <p:spPr>
          <a:xfrm>
            <a:off x="849313" y="40608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字词练习</a:t>
            </a:r>
            <a:endParaRPr lang="zh-CN" altLang="en-US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4360" y="2082800"/>
            <a:ext cx="6477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栈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cs typeface="宋体" panose="02010600030101010101" pitchFamily="2" charset="-122"/>
              </a:rPr>
              <a:t>zhàn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 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屑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cs typeface="宋体" panose="02010600030101010101" pitchFamily="2" charset="-122"/>
              </a:rPr>
              <a:t>xuè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64360" y="2823845"/>
            <a:ext cx="67671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冤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枉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cs typeface="宋体" panose="02010600030101010101" pitchFamily="2" charset="-122"/>
              </a:rPr>
              <a:t>wáng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嘲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笑（</a:t>
            </a:r>
            <a:r>
              <a:rPr lang="en-US" altLang="zh-CN" sz="36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cs typeface="宋体" panose="02010600030101010101" pitchFamily="2" charset="-122"/>
              </a:rPr>
              <a:t>cháo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7055" y="3571875"/>
            <a:ext cx="7366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僻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静（</a:t>
            </a:r>
            <a:r>
              <a:rPr lang="en-US" altLang="zh-CN" sz="36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cs typeface="宋体" panose="02010600030101010101" pitchFamily="2" charset="-122"/>
              </a:rPr>
              <a:t>pì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   光荣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榜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cs typeface="宋体" panose="02010600030101010101" pitchFamily="2" charset="-122"/>
              </a:rPr>
              <a:t>bǎng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75570" y="1289050"/>
            <a:ext cx="5549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00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</a:rPr>
              <a:t>C</a:t>
            </a:r>
            <a:endParaRPr lang="en-US" altLang="zh-CN" sz="4000">
              <a:solidFill>
                <a:srgbClr val="FF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50060" y="5114290"/>
            <a:ext cx="4076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节省</a:t>
            </a:r>
            <a:r>
              <a:rPr lang="en-US" altLang="zh-CN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  ）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72555" y="5114290"/>
            <a:ext cx="4076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缓缓</a:t>
            </a:r>
            <a:r>
              <a:rPr lang="en-US" altLang="zh-CN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  ）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61490" y="5842635"/>
            <a:ext cx="4076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珍贵</a:t>
            </a:r>
            <a:r>
              <a:rPr lang="en-US" altLang="zh-CN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  ）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38265" y="5842635"/>
            <a:ext cx="4076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精致</a:t>
            </a:r>
            <a:r>
              <a:rPr lang="en-US" altLang="zh-CN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  ）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51960" y="5077460"/>
            <a:ext cx="1616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节俭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71280" y="5077460"/>
            <a:ext cx="1616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慢慢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63390" y="5829300"/>
            <a:ext cx="1616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宝贵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48420" y="5829300"/>
            <a:ext cx="1616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精巧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7245" y="4318635"/>
            <a:ext cx="10958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二、写出下面词语的近义词。</a:t>
            </a:r>
            <a:endParaRPr lang="zh-CN" altLang="en-US" sz="3600" b="1">
              <a:solidFill>
                <a:prstClr val="black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849313" y="41751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初读感知</a:t>
            </a:r>
            <a:endParaRPr lang="zh-CN" altLang="en-US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650" y="1822450"/>
            <a:ext cx="5104765" cy="369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自读课文，注意读准生字词，想一想，这篇课文以什么为线索？课文围绕这条线索重点写了哪几件事？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73090" y="1469390"/>
            <a:ext cx="5933440" cy="4283710"/>
            <a:chOff x="8934" y="2314"/>
            <a:chExt cx="9344" cy="6746"/>
          </a:xfrm>
        </p:grpSpPr>
        <p:sp>
          <p:nvSpPr>
            <p:cNvPr id="4" name="文本框 3"/>
            <p:cNvSpPr txBox="1"/>
            <p:nvPr/>
          </p:nvSpPr>
          <p:spPr>
            <a:xfrm>
              <a:off x="9540" y="2474"/>
              <a:ext cx="8364" cy="64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defTabSz="91440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 b="1" dirty="0">
                  <a:solidFill>
                    <a:srgbClr val="0D216D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这篇课文以姑爹的小渔船为线索，贯穿全文，重点回忆了父亲送</a:t>
              </a:r>
              <a:r>
                <a:rPr lang="en-US" altLang="zh-CN" sz="3600" b="1" dirty="0">
                  <a:solidFill>
                    <a:srgbClr val="0D216D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“</a:t>
              </a:r>
              <a:r>
                <a:rPr lang="zh-CN" altLang="en-US" sz="3600" b="1" dirty="0">
                  <a:solidFill>
                    <a:srgbClr val="0D216D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我</a:t>
              </a:r>
              <a:r>
                <a:rPr lang="en-US" altLang="zh-CN" sz="3600" b="1" dirty="0">
                  <a:solidFill>
                    <a:srgbClr val="0D216D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”</a:t>
              </a:r>
              <a:r>
                <a:rPr lang="zh-CN" altLang="en-US" sz="3600" b="1" dirty="0">
                  <a:solidFill>
                    <a:srgbClr val="0D216D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上学，带</a:t>
              </a:r>
              <a:r>
                <a:rPr lang="en-US" altLang="zh-CN" sz="3600" b="1" dirty="0">
                  <a:solidFill>
                    <a:srgbClr val="0D216D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“</a:t>
              </a:r>
              <a:r>
                <a:rPr lang="zh-CN" altLang="en-US" sz="3600" b="1" dirty="0">
                  <a:solidFill>
                    <a:srgbClr val="0D216D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我</a:t>
              </a:r>
              <a:r>
                <a:rPr lang="en-US" altLang="zh-CN" sz="3600" b="1" dirty="0">
                  <a:solidFill>
                    <a:srgbClr val="0D216D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”</a:t>
              </a:r>
              <a:r>
                <a:rPr lang="zh-CN" altLang="en-US" sz="3600" b="1" dirty="0">
                  <a:solidFill>
                    <a:srgbClr val="0D216D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投考学校，其间穿插了生活的种种琐事，体现出父爱的深沉。</a:t>
              </a:r>
              <a:endParaRPr lang="zh-CN" altLang="en-US" sz="3600" b="1" dirty="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8934" y="2314"/>
              <a:ext cx="9345" cy="6746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/>
        </p:nvCxnSpPr>
        <p:spPr>
          <a:xfrm flipV="1">
            <a:off x="3340735" y="4806315"/>
            <a:ext cx="655320" cy="109728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996690" y="4795520"/>
            <a:ext cx="989965" cy="0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608320" y="3607435"/>
            <a:ext cx="989965" cy="0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4961890" y="3617595"/>
            <a:ext cx="653415" cy="116459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6584950" y="2820670"/>
            <a:ext cx="439420" cy="784225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1134745" y="4200525"/>
            <a:ext cx="2850330" cy="634365"/>
            <a:chOff x="4667" y="5257"/>
            <a:chExt cx="2909" cy="20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4667" y="5257"/>
              <a:ext cx="2909" cy="2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776" y="5365"/>
              <a:ext cx="2712" cy="184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>
                  <a:solidFill>
                    <a:prstClr val="black"/>
                  </a:solidFill>
                  <a:latin typeface="中圆体" panose="02010609000101010101" charset="0"/>
                  <a:ea typeface="中圆体" panose="02010609000101010101" charset="0"/>
                </a:rPr>
                <a:t>考取鹅山高小</a:t>
              </a:r>
              <a:endParaRPr lang="zh-CN" altLang="en-US" sz="32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760980" y="3067685"/>
            <a:ext cx="2882900" cy="664210"/>
            <a:chOff x="3628" y="4651"/>
            <a:chExt cx="4540" cy="104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3628" y="4651"/>
              <a:ext cx="4540" cy="104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811" y="4726"/>
              <a:ext cx="4300" cy="91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>
                  <a:solidFill>
                    <a:prstClr val="black"/>
                  </a:solidFill>
                  <a:latin typeface="中圆体" panose="02010609000101010101" charset="0"/>
                  <a:ea typeface="中圆体" panose="02010609000101010101" charset="0"/>
                </a:rPr>
                <a:t>报考无锡师范</a:t>
              </a:r>
              <a:endParaRPr lang="zh-CN" altLang="en-US" sz="32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endParaRPr>
            </a:p>
          </p:txBody>
        </p:sp>
      </p:grpSp>
      <p:sp>
        <p:nvSpPr>
          <p:cNvPr id="17409" name="文本框 1"/>
          <p:cNvSpPr txBox="1"/>
          <p:nvPr/>
        </p:nvSpPr>
        <p:spPr>
          <a:xfrm>
            <a:off x="849313" y="41751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课文解读</a:t>
            </a:r>
            <a:endParaRPr lang="en-US" altLang="zh-CN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6215" y="1302385"/>
            <a:ext cx="839279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spc="40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从文中梳理出</a:t>
            </a:r>
            <a:r>
              <a:rPr lang="en-US" altLang="zh-CN" sz="3600" spc="40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“</a:t>
            </a:r>
            <a:r>
              <a:rPr lang="zh-CN" altLang="en-US" sz="3600" spc="40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我</a:t>
            </a:r>
            <a:r>
              <a:rPr lang="en-US" altLang="zh-CN" sz="3600" spc="40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”</a:t>
            </a:r>
            <a:r>
              <a:rPr lang="zh-CN" altLang="en-US" sz="3600" spc="40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上学的几段经历。</a:t>
            </a:r>
            <a:endParaRPr lang="zh-CN" altLang="en-US" sz="3600" spc="400">
              <a:solidFill>
                <a:prstClr val="black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431925" y="5553075"/>
            <a:ext cx="1866265" cy="611505"/>
            <a:chOff x="1949" y="8097"/>
            <a:chExt cx="2939" cy="112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1949" y="8097"/>
              <a:ext cx="2909" cy="112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288" y="8109"/>
              <a:ext cx="2600" cy="107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>
                  <a:solidFill>
                    <a:prstClr val="black"/>
                  </a:solidFill>
                  <a:latin typeface="中圆体" panose="02010609000101010101" charset="0"/>
                  <a:ea typeface="中圆体" panose="02010609000101010101" charset="0"/>
                </a:rPr>
                <a:t>读初小</a:t>
              </a:r>
              <a:endParaRPr lang="zh-CN" altLang="en-US" sz="32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25470" y="5692140"/>
            <a:ext cx="369570" cy="369570"/>
            <a:chOff x="3188" y="8352"/>
            <a:chExt cx="582" cy="582"/>
          </a:xfrm>
          <a:solidFill>
            <a:schemeClr val="bg1"/>
          </a:solidFill>
        </p:grpSpPr>
        <p:sp>
          <p:nvSpPr>
            <p:cNvPr id="12" name="椭圆 11"/>
            <p:cNvSpPr/>
            <p:nvPr/>
          </p:nvSpPr>
          <p:spPr>
            <a:xfrm>
              <a:off x="3188" y="8352"/>
              <a:ext cx="582" cy="582"/>
            </a:xfrm>
            <a:prstGeom prst="ellipse">
              <a:avLst/>
            </a:prstGeom>
            <a:grp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298" y="8461"/>
              <a:ext cx="364" cy="364"/>
            </a:xfrm>
            <a:prstGeom prst="ellipse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832860" y="4634865"/>
            <a:ext cx="369570" cy="369570"/>
            <a:chOff x="6918" y="6687"/>
            <a:chExt cx="582" cy="582"/>
          </a:xfrm>
        </p:grpSpPr>
        <p:sp>
          <p:nvSpPr>
            <p:cNvPr id="19" name="椭圆 18"/>
            <p:cNvSpPr/>
            <p:nvPr/>
          </p:nvSpPr>
          <p:spPr>
            <a:xfrm>
              <a:off x="6918" y="6687"/>
              <a:ext cx="582" cy="58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28" y="6796"/>
              <a:ext cx="364" cy="3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49570" y="3423285"/>
            <a:ext cx="369570" cy="369570"/>
            <a:chOff x="3188" y="8352"/>
            <a:chExt cx="582" cy="582"/>
          </a:xfrm>
          <a:solidFill>
            <a:schemeClr val="bg1"/>
          </a:solidFill>
        </p:grpSpPr>
        <p:sp>
          <p:nvSpPr>
            <p:cNvPr id="32" name="椭圆 31"/>
            <p:cNvSpPr/>
            <p:nvPr/>
          </p:nvSpPr>
          <p:spPr>
            <a:xfrm>
              <a:off x="3188" y="8352"/>
              <a:ext cx="582" cy="582"/>
            </a:xfrm>
            <a:prstGeom prst="ellipse">
              <a:avLst/>
            </a:prstGeom>
            <a:grp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298" y="8461"/>
              <a:ext cx="364" cy="364"/>
            </a:xfrm>
            <a:prstGeom prst="ellipse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053580" y="2496820"/>
            <a:ext cx="2909570" cy="619125"/>
            <a:chOff x="11360" y="4328"/>
            <a:chExt cx="4582" cy="97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0" name="矩形 39"/>
            <p:cNvSpPr/>
            <p:nvPr/>
          </p:nvSpPr>
          <p:spPr>
            <a:xfrm>
              <a:off x="11360" y="4328"/>
              <a:ext cx="4582" cy="97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1462" y="4384"/>
              <a:ext cx="4336" cy="9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>
                  <a:solidFill>
                    <a:prstClr val="black"/>
                  </a:solidFill>
                  <a:latin typeface="中圆体" panose="02010609000101010101" charset="0"/>
                  <a:ea typeface="中圆体" panose="02010609000101010101" charset="0"/>
                </a:rPr>
                <a:t>考取无锡师范</a:t>
              </a:r>
              <a:endParaRPr lang="zh-CN" altLang="en-US" sz="32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44030" y="2614295"/>
            <a:ext cx="369570" cy="369570"/>
            <a:chOff x="3188" y="8352"/>
            <a:chExt cx="582" cy="582"/>
          </a:xfrm>
          <a:solidFill>
            <a:schemeClr val="bg1"/>
          </a:solidFill>
        </p:grpSpPr>
        <p:sp>
          <p:nvSpPr>
            <p:cNvPr id="44" name="椭圆 43"/>
            <p:cNvSpPr/>
            <p:nvPr/>
          </p:nvSpPr>
          <p:spPr>
            <a:xfrm>
              <a:off x="3188" y="8352"/>
              <a:ext cx="582" cy="582"/>
            </a:xfrm>
            <a:prstGeom prst="ellipse">
              <a:avLst/>
            </a:prstGeom>
            <a:grp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298" y="8461"/>
              <a:ext cx="364" cy="364"/>
            </a:xfrm>
            <a:prstGeom prst="ellipse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116445" y="3371215"/>
            <a:ext cx="3686175" cy="3405505"/>
            <a:chOff x="10847" y="5309"/>
            <a:chExt cx="5805" cy="5363"/>
          </a:xfrm>
        </p:grpSpPr>
        <p:sp>
          <p:nvSpPr>
            <p:cNvPr id="54" name="椭圆 53"/>
            <p:cNvSpPr/>
            <p:nvPr/>
          </p:nvSpPr>
          <p:spPr>
            <a:xfrm>
              <a:off x="10847" y="5309"/>
              <a:ext cx="5363" cy="53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1270" y="6296"/>
              <a:ext cx="5382" cy="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在求学的路上，父亲为</a:t>
              </a:r>
              <a:r>
                <a:rPr lang="en-US" altLang="zh-CN"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“</a:t>
              </a:r>
              <a:r>
                <a:rPr lang="zh-CN" altLang="en-US"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我</a:t>
              </a:r>
              <a:r>
                <a:rPr lang="en-US" altLang="zh-CN"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”</a:t>
              </a:r>
              <a:r>
                <a:rPr lang="zh-CN" altLang="en-US"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做了哪些事情呢？</a:t>
              </a:r>
              <a:endPara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15365" y="1346835"/>
            <a:ext cx="1847215" cy="611505"/>
            <a:chOff x="1949" y="8097"/>
            <a:chExt cx="2909" cy="112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" name="矩形 1"/>
            <p:cNvSpPr/>
            <p:nvPr/>
          </p:nvSpPr>
          <p:spPr>
            <a:xfrm>
              <a:off x="1949" y="8097"/>
              <a:ext cx="2909" cy="112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288" y="8109"/>
              <a:ext cx="2426" cy="107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>
                  <a:solidFill>
                    <a:prstClr val="black"/>
                  </a:solidFill>
                  <a:latin typeface="中圆体" panose="02010609000101010101" charset="0"/>
                  <a:ea typeface="中圆体" panose="02010609000101010101" charset="0"/>
                </a:rPr>
                <a:t>读初小</a:t>
              </a:r>
              <a:endParaRPr lang="zh-CN" altLang="en-US" sz="32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966720" y="1342390"/>
            <a:ext cx="74574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大雨大雪天，父亲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背着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上学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72185" y="2270125"/>
            <a:ext cx="2850330" cy="634365"/>
            <a:chOff x="4667" y="5257"/>
            <a:chExt cx="2909" cy="20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4667" y="5257"/>
              <a:ext cx="2909" cy="2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776" y="5365"/>
              <a:ext cx="2712" cy="184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>
                  <a:solidFill>
                    <a:prstClr val="black"/>
                  </a:solidFill>
                  <a:latin typeface="中圆体" panose="02010609000101010101" charset="0"/>
                  <a:ea typeface="中圆体" panose="02010609000101010101" charset="0"/>
                </a:rPr>
                <a:t>考取鹅山高小</a:t>
              </a:r>
              <a:endParaRPr lang="zh-CN" altLang="en-US" sz="32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952240" y="2270125"/>
            <a:ext cx="74574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父亲给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凑学费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，送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到校，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替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铺好床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62025" y="3570605"/>
            <a:ext cx="2850330" cy="634365"/>
            <a:chOff x="4667" y="5257"/>
            <a:chExt cx="2909" cy="20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4667" y="5257"/>
              <a:ext cx="2909" cy="2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776" y="5365"/>
              <a:ext cx="2712" cy="184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>
                  <a:solidFill>
                    <a:prstClr val="black"/>
                  </a:solidFill>
                  <a:latin typeface="中圆体" panose="02010609000101010101" charset="0"/>
                  <a:ea typeface="中圆体" panose="02010609000101010101" charset="0"/>
                </a:rPr>
                <a:t>报考无锡师范</a:t>
              </a:r>
              <a:endParaRPr lang="zh-CN" altLang="en-US" sz="32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952240" y="3587750"/>
            <a:ext cx="7813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姑爹和父亲两人摇船送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去无锡。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2185" y="4515485"/>
            <a:ext cx="2850330" cy="634365"/>
            <a:chOff x="4667" y="5257"/>
            <a:chExt cx="2909" cy="20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" name="矩形 10"/>
            <p:cNvSpPr/>
            <p:nvPr/>
          </p:nvSpPr>
          <p:spPr>
            <a:xfrm>
              <a:off x="4667" y="5257"/>
              <a:ext cx="2909" cy="2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76" y="5365"/>
              <a:ext cx="2712" cy="184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>
                  <a:solidFill>
                    <a:prstClr val="black"/>
                  </a:solidFill>
                  <a:latin typeface="中圆体" panose="02010609000101010101" charset="0"/>
                  <a:ea typeface="中圆体" panose="02010609000101010101" charset="0"/>
                </a:rPr>
                <a:t>考取无锡师范</a:t>
              </a:r>
              <a:endParaRPr lang="zh-CN" altLang="en-US" sz="32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962400" y="4532630"/>
            <a:ext cx="78130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姑爹和父亲两人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摇船送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去无锡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，父亲在船上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缝补棉被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sadfgfg_看图王"/>
          <p:cNvPicPr>
            <a:picLocks noChangeAspect="1"/>
          </p:cNvPicPr>
          <p:nvPr/>
        </p:nvPicPr>
        <p:blipFill>
          <a:blip r:embed="rId1">
            <a:clrChange>
              <a:clrFrom>
                <a:srgbClr val="F4ECD9">
                  <a:alpha val="100000"/>
                </a:srgbClr>
              </a:clrFrom>
              <a:clrTo>
                <a:srgbClr val="F4E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520" y="1754505"/>
            <a:ext cx="9377045" cy="3288665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727835" y="1948815"/>
            <a:ext cx="8353425" cy="28238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3410" y="2279650"/>
            <a:ext cx="8253095" cy="2251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除了上面提到的在求学过程中的几件事情之外，作者还回忆了与父亲的哪些事情？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82270" y="1459230"/>
            <a:ext cx="5001895" cy="1752600"/>
            <a:chOff x="578" y="2058"/>
            <a:chExt cx="7877" cy="2760"/>
          </a:xfrm>
        </p:grpSpPr>
        <p:pic>
          <p:nvPicPr>
            <p:cNvPr id="2" name="图片 1" descr="枇杷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78" y="2304"/>
              <a:ext cx="2829" cy="2218"/>
            </a:xfrm>
            <a:prstGeom prst="ellipse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3495" y="2058"/>
              <a:ext cx="4960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每年卖茧子的时候，给</a:t>
              </a:r>
              <a:r>
                <a:rPr lang="en-US" altLang="zh-CN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</a:t>
              </a:r>
              <a:r>
                <a:rPr lang="en-US" altLang="zh-CN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买枇杷吃</a:t>
              </a:r>
              <a:endParaRPr lang="zh-CN" altLang="en-US" sz="36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77915" y="1459230"/>
            <a:ext cx="5697220" cy="1752600"/>
            <a:chOff x="9729" y="2058"/>
            <a:chExt cx="8972" cy="2760"/>
          </a:xfrm>
        </p:grpSpPr>
        <p:pic>
          <p:nvPicPr>
            <p:cNvPr id="4" name="图片 3" descr="1f09da0c1b0449959446f6b9c35333b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9729" y="2130"/>
              <a:ext cx="2562" cy="2368"/>
            </a:xfrm>
            <a:prstGeom prst="ellipse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19" y="2058"/>
              <a:ext cx="6183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在住店的时候，心疼</a:t>
              </a:r>
              <a:r>
                <a:rPr lang="en-US" altLang="zh-CN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</a:t>
              </a:r>
              <a:r>
                <a:rPr lang="en-US" altLang="zh-CN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被虫咬，想替</a:t>
              </a:r>
              <a:r>
                <a:rPr lang="en-US" altLang="zh-CN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</a:t>
              </a:r>
              <a:r>
                <a:rPr lang="en-US" altLang="zh-CN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换房</a:t>
              </a:r>
              <a:endParaRPr lang="zh-CN" altLang="en-US" sz="36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755" y="3775710"/>
            <a:ext cx="5095240" cy="2306320"/>
            <a:chOff x="913" y="5946"/>
            <a:chExt cx="8024" cy="3632"/>
          </a:xfrm>
        </p:grpSpPr>
        <p:sp>
          <p:nvSpPr>
            <p:cNvPr id="10" name="文本框 9"/>
            <p:cNvSpPr txBox="1"/>
            <p:nvPr/>
          </p:nvSpPr>
          <p:spPr>
            <a:xfrm>
              <a:off x="3519" y="5946"/>
              <a:ext cx="5419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庙会上给</a:t>
              </a:r>
              <a:r>
                <a:rPr lang="en-US" altLang="zh-CN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</a:t>
              </a:r>
              <a:r>
                <a:rPr lang="en-US" altLang="zh-CN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买豆腐脑，回家给</a:t>
              </a:r>
              <a:r>
                <a:rPr lang="en-US" altLang="zh-CN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</a:t>
              </a:r>
              <a:r>
                <a:rPr lang="en-US" altLang="zh-CN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36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做万花筒</a:t>
              </a:r>
              <a:endParaRPr lang="zh-CN" altLang="en-US" sz="36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1" name="图片 10" descr="万花筒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3" y="6330"/>
              <a:ext cx="2544" cy="1969"/>
            </a:xfrm>
            <a:prstGeom prst="ellipse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456680" y="4551680"/>
            <a:ext cx="4785360" cy="7556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勤劳、爱子、尽心尽责</a:t>
            </a:r>
            <a:endParaRPr lang="zh-CN" altLang="en-US" sz="3600">
              <a:solidFill>
                <a:prstClr val="black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56680" y="3808730"/>
            <a:ext cx="1493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  <a:sym typeface="+mn-ea"/>
              </a:rPr>
              <a:t>父亲：</a:t>
            </a:r>
            <a:endParaRPr lang="zh-CN" altLang="en-US" sz="3600">
              <a:solidFill>
                <a:prstClr val="black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849313" y="41751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走近作者</a:t>
            </a:r>
            <a:endParaRPr lang="zh-CN" altLang="en-US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5055" y="2997200"/>
            <a:ext cx="75730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油画代表作有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《长江三峡》</a:t>
            </a:r>
            <a:r>
              <a:rPr lang="zh-CN" altLang="en-US" sz="36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《北国风光》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《小鸟天堂》</a:t>
            </a:r>
            <a:r>
              <a:rPr lang="zh-CN" altLang="en-US" sz="36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《黄山松》等。</a:t>
            </a:r>
            <a:endParaRPr lang="zh-CN" altLang="en-US" sz="36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4e4a20a4462309f7fc595e80780e0cf3d7cad6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1904365"/>
            <a:ext cx="2552700" cy="3209925"/>
          </a:xfrm>
          <a:prstGeom prst="ellipse">
            <a:avLst/>
          </a:prstGeom>
          <a:effectLst>
            <a:softEdge rad="215900"/>
          </a:effectLst>
        </p:spPr>
      </p:pic>
      <p:sp>
        <p:nvSpPr>
          <p:cNvPr id="8" name="文本框 7"/>
          <p:cNvSpPr txBox="1"/>
          <p:nvPr/>
        </p:nvSpPr>
        <p:spPr>
          <a:xfrm>
            <a:off x="3585210" y="1724025"/>
            <a:ext cx="77235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吴冠中，江苏宜兴人，当代著名画家、油画家、美术教育家。</a:t>
            </a:r>
            <a:endParaRPr lang="zh-CN" altLang="en-US" sz="3600">
              <a:solidFill>
                <a:prstClr val="black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6640" y="4335780"/>
            <a:ext cx="75920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个人文集有《吴冠中谈艺集》《吴冠中散文选》《美丑缘》等。</a:t>
            </a:r>
            <a:endParaRPr lang="zh-CN" altLang="en-US" sz="3600">
              <a:solidFill>
                <a:prstClr val="black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849313" y="41751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课文解读</a:t>
            </a:r>
            <a:endParaRPr lang="en-US" altLang="zh-CN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sp>
        <p:nvSpPr>
          <p:cNvPr id="29699" name="文本框 2"/>
          <p:cNvSpPr txBox="1"/>
          <p:nvPr/>
        </p:nvSpPr>
        <p:spPr>
          <a:xfrm>
            <a:off x="1184910" y="1467485"/>
            <a:ext cx="978662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spc="400" dirty="0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宋体" panose="02010600030101010101" pitchFamily="2" charset="-122"/>
              </a:rPr>
              <a:t>    </a:t>
            </a:r>
            <a:r>
              <a:rPr lang="zh-CN" altLang="en-US" sz="3600" b="1" spc="400" dirty="0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文中四次提到姑爹的小渔船，这样写有什么好处？</a:t>
            </a:r>
            <a:endParaRPr lang="zh-CN" altLang="en-US" sz="3600" b="1" spc="400" dirty="0">
              <a:solidFill>
                <a:prstClr val="black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9725" y="2862580"/>
            <a:ext cx="6958965" cy="3412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是父亲摇着姑爹的小渔船把我带到一个个人生的驿站，这条船承载了父亲无尽的期望。这样写，一步步紧扣主题，一步步深化主题。</a:t>
            </a:r>
            <a:endParaRPr lang="zh-CN" altLang="en-US" sz="3600" b="1" dirty="0">
              <a:solidFill>
                <a:srgbClr val="0D216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33045" y="3636645"/>
            <a:ext cx="3810000" cy="2077720"/>
          </a:xfrm>
          <a:prstGeom prst="rect">
            <a:avLst/>
          </a:prstGeom>
          <a:blipFill rotWithShape="1"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文本框 2"/>
          <p:cNvSpPr txBox="1"/>
          <p:nvPr/>
        </p:nvSpPr>
        <p:spPr>
          <a:xfrm>
            <a:off x="784860" y="1101725"/>
            <a:ext cx="934402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400" dirty="0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文中以</a:t>
            </a:r>
            <a:r>
              <a:rPr lang="en-US" altLang="zh-CN" sz="3600" b="1" spc="400" dirty="0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“</a:t>
            </a:r>
            <a:r>
              <a:rPr lang="zh-CN" altLang="en-US" sz="3600" b="1" spc="400" dirty="0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父爱之舟</a:t>
            </a:r>
            <a:r>
              <a:rPr lang="en-US" altLang="zh-CN" sz="3600" b="1" spc="400" dirty="0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”</a:t>
            </a:r>
            <a:r>
              <a:rPr lang="zh-CN" altLang="en-US" sz="3600" b="1" spc="400" dirty="0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为题，有什么作用？</a:t>
            </a:r>
            <a:endParaRPr lang="zh-CN" altLang="en-US" sz="3600" b="1" spc="400" dirty="0">
              <a:solidFill>
                <a:prstClr val="black"/>
              </a:solidFill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4860" y="1964690"/>
            <a:ext cx="1051560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①把父爱与舟联系起来，形象地揭示了父爱对</a:t>
            </a:r>
            <a:r>
              <a:rPr lang="en-US" altLang="zh-CN" sz="360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60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  </a:t>
            </a:r>
            <a:endParaRPr lang="en-US" altLang="zh-CN" sz="3600">
              <a:solidFill>
                <a:srgbClr val="0D216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早期成长的承载作用。</a:t>
            </a:r>
            <a:endParaRPr lang="zh-CN" altLang="en-US" sz="3600">
              <a:solidFill>
                <a:srgbClr val="0D216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4860" y="3305810"/>
            <a:ext cx="1051560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②“父爱之舟”实指姑爹的渔船，虚指父亲的爱，</a:t>
            </a:r>
            <a:endParaRPr lang="zh-CN" altLang="en-US" sz="3600">
              <a:solidFill>
                <a:srgbClr val="0D216D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以此为题，化抽象为具体。</a:t>
            </a:r>
            <a:endParaRPr lang="zh-CN" altLang="en-US" sz="3600">
              <a:solidFill>
                <a:srgbClr val="0D216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860" y="4677410"/>
            <a:ext cx="1051560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srgbClr val="0D216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③作为全文线索，串起全文内容。</a:t>
            </a:r>
            <a:endParaRPr lang="zh-CN" altLang="en-US" sz="3600">
              <a:solidFill>
                <a:srgbClr val="0D216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849313" y="41751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主旨探究</a:t>
            </a:r>
            <a:endParaRPr lang="zh-CN" altLang="en-US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2705" y="1338580"/>
            <a:ext cx="9853295" cy="4741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spc="3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 spc="3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以时间为序，围绕父亲送“我”上学、带“我”投考学校这一重点，记录了许多看似平淡无奇的琐碎小事，提到了小时家境的困难，父亲挣钱的艰辛，节省的程度，写父亲替我做万花筒，背我上学送我考学时在船上做饭、替我缝被子等。从这些小事中</a:t>
            </a:r>
            <a:r>
              <a:rPr lang="zh-CN" altLang="en-US" sz="3600" b="1" spc="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以小见大</a:t>
            </a:r>
            <a:r>
              <a:rPr lang="zh-CN" altLang="en-US" sz="3600" b="1" spc="3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600" b="1" spc="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表现出父爱的伟大和深沉</a:t>
            </a:r>
            <a:r>
              <a:rPr lang="zh-CN" altLang="en-US" sz="3600" b="1" spc="3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 spc="3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849313" y="41751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随堂练习</a:t>
            </a:r>
            <a:endParaRPr lang="zh-CN" altLang="en-US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75860" y="1309370"/>
            <a:ext cx="18141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仿  写</a:t>
            </a:r>
            <a:endParaRPr lang="zh-CN" altLang="en-US" sz="4000" b="1">
              <a:solidFill>
                <a:prstClr val="black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1300480" y="2283460"/>
            <a:ext cx="1009332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prstClr val="black"/>
                </a:solidFill>
                <a:ea typeface="宋体" panose="02010600030101010101" pitchFamily="2" charset="-122"/>
              </a:rPr>
              <a:t>父爱如山，沉默无语；</a:t>
            </a:r>
            <a:endParaRPr lang="zh-CN" altLang="en-US" sz="4000" b="1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prstClr val="black"/>
                </a:solidFill>
                <a:ea typeface="宋体" panose="02010600030101010101" pitchFamily="2" charset="-122"/>
              </a:rPr>
              <a:t>父爱如</a:t>
            </a:r>
            <a:r>
              <a:rPr lang="zh-CN" altLang="en-US" sz="4000" b="1" u="sng" dirty="0">
                <a:solidFill>
                  <a:prstClr val="black"/>
                </a:solidFill>
                <a:ea typeface="宋体" panose="02010600030101010101" pitchFamily="2" charset="-122"/>
              </a:rPr>
              <a:t>              </a:t>
            </a:r>
            <a:r>
              <a:rPr lang="zh-CN" altLang="en-US" sz="4000" b="1" dirty="0">
                <a:solidFill>
                  <a:prstClr val="black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4000" b="1" u="sng" dirty="0">
                <a:solidFill>
                  <a:prstClr val="black"/>
                </a:solidFill>
                <a:ea typeface="宋体" panose="02010600030101010101" pitchFamily="2" charset="-122"/>
              </a:rPr>
              <a:t>                                     </a:t>
            </a:r>
            <a:r>
              <a:rPr lang="zh-CN" altLang="en-US" sz="4000" b="1" dirty="0">
                <a:solidFill>
                  <a:prstClr val="black"/>
                </a:solidFill>
                <a:ea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prstClr val="black"/>
                </a:solidFill>
                <a:ea typeface="宋体" panose="02010600030101010101" pitchFamily="2" charset="-122"/>
              </a:rPr>
              <a:t>母爱如空气，给我生存的依靠；</a:t>
            </a:r>
            <a:endParaRPr lang="zh-CN" altLang="en-US" sz="4000" b="1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prstClr val="black"/>
                </a:solidFill>
                <a:ea typeface="宋体" panose="02010600030101010101" pitchFamily="2" charset="-122"/>
              </a:rPr>
              <a:t>母爱如</a:t>
            </a:r>
            <a:r>
              <a:rPr lang="zh-CN" altLang="en-US" sz="4000" b="1" u="sng" dirty="0">
                <a:solidFill>
                  <a:prstClr val="black"/>
                </a:solidFill>
                <a:ea typeface="宋体" panose="02010600030101010101" pitchFamily="2" charset="-122"/>
              </a:rPr>
              <a:t>              </a:t>
            </a:r>
            <a:r>
              <a:rPr lang="zh-CN" altLang="en-US" sz="4000" b="1" dirty="0">
                <a:solidFill>
                  <a:prstClr val="black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4000" b="1" u="sng" dirty="0">
                <a:solidFill>
                  <a:prstClr val="black"/>
                </a:solidFill>
                <a:ea typeface="宋体" panose="02010600030101010101" pitchFamily="2" charset="-122"/>
              </a:rPr>
              <a:t>                                     </a:t>
            </a:r>
            <a:r>
              <a:rPr lang="zh-CN" altLang="en-US" sz="4000" b="1" dirty="0">
                <a:solidFill>
                  <a:prstClr val="black"/>
                </a:solidFill>
                <a:ea typeface="宋体" panose="02010600030101010101" pitchFamily="2" charset="-122"/>
              </a:rPr>
              <a:t>。   </a:t>
            </a:r>
            <a:endParaRPr lang="zh-CN" altLang="en-US" sz="40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699260" y="2056130"/>
            <a:ext cx="8610600" cy="263652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09" name="文本框 1"/>
          <p:cNvSpPr txBox="1"/>
          <p:nvPr/>
        </p:nvSpPr>
        <p:spPr>
          <a:xfrm>
            <a:off x="849313" y="41751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课后作业</a:t>
            </a:r>
            <a:endParaRPr lang="zh-CN" altLang="en-US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2180" y="2494280"/>
            <a:ext cx="7726680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课下把朱自清的《背影》找来读一读，写一写你读后的感受。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/>
          <p:nvPr/>
        </p:nvSpPr>
        <p:spPr>
          <a:xfrm>
            <a:off x="-85090" y="1649730"/>
            <a:ext cx="12294235" cy="140017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lIns="120226" tIns="62653" rIns="120226" bIns="62653" anchor="ctr"/>
          <a:lstStyle/>
          <a:p>
            <a:pPr algn="ctr" defTabSz="914400">
              <a:spcBef>
                <a:spcPts val="0"/>
              </a:spcBef>
              <a:spcAft>
                <a:spcPts val="0"/>
              </a:spcAft>
            </a:pPr>
            <a:endParaRPr lang="zh-CN" altLang="en-US" sz="2400" noProof="1">
              <a:solidFill>
                <a:srgbClr val="FFFFFF"/>
              </a:solidFill>
            </a:endParaRPr>
          </a:p>
        </p:txBody>
      </p:sp>
      <p:sp>
        <p:nvSpPr>
          <p:cNvPr id="16388" name="Freeform 5"/>
          <p:cNvSpPr>
            <a:spLocks noEditPoints="1"/>
          </p:cNvSpPr>
          <p:nvPr/>
        </p:nvSpPr>
        <p:spPr>
          <a:xfrm>
            <a:off x="3065116" y="1967773"/>
            <a:ext cx="4679950" cy="900112"/>
          </a:xfrm>
          <a:custGeom>
            <a:avLst/>
            <a:gdLst/>
            <a:ahLst/>
            <a:cxnLst>
              <a:cxn ang="0">
                <a:pos x="6476" y="3745"/>
              </a:cxn>
              <a:cxn ang="0">
                <a:pos x="1689" y="3695"/>
              </a:cxn>
              <a:cxn ang="0">
                <a:pos x="15455" y="2424"/>
              </a:cxn>
              <a:cxn ang="0">
                <a:pos x="16427" y="3864"/>
              </a:cxn>
              <a:cxn ang="0">
                <a:pos x="15200" y="3118"/>
              </a:cxn>
              <a:cxn ang="0">
                <a:pos x="17570" y="3373"/>
              </a:cxn>
              <a:cxn ang="0">
                <a:pos x="14722" y="2542"/>
              </a:cxn>
              <a:cxn ang="0">
                <a:pos x="14722" y="2407"/>
              </a:cxn>
              <a:cxn ang="0">
                <a:pos x="6323" y="2508"/>
              </a:cxn>
              <a:cxn ang="0">
                <a:pos x="1740" y="2508"/>
              </a:cxn>
              <a:cxn ang="0">
                <a:pos x="7704" y="1373"/>
              </a:cxn>
              <a:cxn ang="0">
                <a:pos x="7329" y="1373"/>
              </a:cxn>
              <a:cxn ang="0">
                <a:pos x="3274" y="2847"/>
              </a:cxn>
              <a:cxn ang="0">
                <a:pos x="5453" y="3220"/>
              </a:cxn>
              <a:cxn ang="0">
                <a:pos x="4840" y="1847"/>
              </a:cxn>
              <a:cxn ang="0">
                <a:pos x="5126" y="1338"/>
              </a:cxn>
              <a:cxn ang="0">
                <a:pos x="1177" y="2966"/>
              </a:cxn>
              <a:cxn ang="0">
                <a:pos x="0" y="1508"/>
              </a:cxn>
              <a:cxn ang="0">
                <a:pos x="6323" y="1813"/>
              </a:cxn>
              <a:cxn ang="0">
                <a:pos x="1740" y="1813"/>
              </a:cxn>
              <a:cxn ang="0">
                <a:pos x="15080" y="1356"/>
              </a:cxn>
              <a:cxn ang="0">
                <a:pos x="16461" y="1373"/>
              </a:cxn>
              <a:cxn ang="0">
                <a:pos x="14927" y="814"/>
              </a:cxn>
              <a:cxn ang="0">
                <a:pos x="16615" y="1051"/>
              </a:cxn>
              <a:cxn ang="0">
                <a:pos x="6493" y="610"/>
              </a:cxn>
              <a:cxn ang="0">
                <a:pos x="6493" y="610"/>
              </a:cxn>
              <a:cxn ang="0">
                <a:pos x="2081" y="898"/>
              </a:cxn>
              <a:cxn ang="0">
                <a:pos x="10429" y="2610"/>
              </a:cxn>
              <a:cxn ang="0">
                <a:pos x="11691" y="2186"/>
              </a:cxn>
              <a:cxn ang="0">
                <a:pos x="12373" y="2407"/>
              </a:cxn>
              <a:cxn ang="0">
                <a:pos x="12645" y="4000"/>
              </a:cxn>
              <a:cxn ang="0">
                <a:pos x="11537" y="3745"/>
              </a:cxn>
              <a:cxn ang="0">
                <a:pos x="9133" y="3966"/>
              </a:cxn>
              <a:cxn ang="0">
                <a:pos x="9883" y="678"/>
              </a:cxn>
              <a:cxn ang="0">
                <a:pos x="9150" y="186"/>
              </a:cxn>
              <a:cxn ang="0">
                <a:pos x="11469" y="458"/>
              </a:cxn>
              <a:cxn ang="0">
                <a:pos x="12492" y="2763"/>
              </a:cxn>
              <a:cxn ang="0">
                <a:pos x="11469" y="2779"/>
              </a:cxn>
              <a:cxn ang="0">
                <a:pos x="5692" y="932"/>
              </a:cxn>
              <a:cxn ang="0">
                <a:pos x="1109" y="932"/>
              </a:cxn>
              <a:cxn ang="0">
                <a:pos x="17109" y="492"/>
              </a:cxn>
              <a:cxn ang="0">
                <a:pos x="15251" y="508"/>
              </a:cxn>
              <a:cxn ang="0">
                <a:pos x="16189" y="644"/>
              </a:cxn>
              <a:cxn ang="0">
                <a:pos x="17075" y="1407"/>
              </a:cxn>
              <a:cxn ang="0">
                <a:pos x="15080" y="1864"/>
              </a:cxn>
              <a:cxn ang="0">
                <a:pos x="14552" y="644"/>
              </a:cxn>
              <a:cxn ang="0">
                <a:pos x="6272" y="0"/>
              </a:cxn>
              <a:cxn ang="0">
                <a:pos x="7244" y="3610"/>
              </a:cxn>
              <a:cxn ang="0">
                <a:pos x="7295" y="915"/>
              </a:cxn>
              <a:cxn ang="0">
                <a:pos x="8693" y="915"/>
              </a:cxn>
              <a:cxn ang="0">
                <a:pos x="7244" y="3627"/>
              </a:cxn>
              <a:cxn ang="0">
                <a:pos x="6187" y="2644"/>
              </a:cxn>
              <a:cxn ang="0">
                <a:pos x="6101" y="424"/>
              </a:cxn>
              <a:cxn ang="0">
                <a:pos x="2200" y="424"/>
              </a:cxn>
              <a:cxn ang="0">
                <a:pos x="3325" y="3254"/>
              </a:cxn>
              <a:cxn ang="0">
                <a:pos x="3325" y="0"/>
              </a:cxn>
              <a:cxn ang="0">
                <a:pos x="3888" y="1068"/>
              </a:cxn>
              <a:cxn ang="0">
                <a:pos x="1671" y="3712"/>
              </a:cxn>
              <a:cxn ang="0">
                <a:pos x="989" y="2508"/>
              </a:cxn>
              <a:cxn ang="0">
                <a:pos x="1689" y="0"/>
              </a:cxn>
            </a:cxnLst>
            <a:rect l="0" t="0" r="0" b="0"/>
            <a:pathLst>
              <a:path w="17843" h="4118">
                <a:moveTo>
                  <a:pt x="6664" y="2746"/>
                </a:moveTo>
                <a:cubicBezTo>
                  <a:pt x="6573" y="3028"/>
                  <a:pt x="6471" y="3294"/>
                  <a:pt x="6357" y="3542"/>
                </a:cubicBezTo>
                <a:cubicBezTo>
                  <a:pt x="6334" y="3587"/>
                  <a:pt x="6306" y="3638"/>
                  <a:pt x="6272" y="3695"/>
                </a:cubicBezTo>
                <a:cubicBezTo>
                  <a:pt x="6272" y="3695"/>
                  <a:pt x="6277" y="3695"/>
                  <a:pt x="6289" y="3695"/>
                </a:cubicBezTo>
                <a:cubicBezTo>
                  <a:pt x="6368" y="3729"/>
                  <a:pt x="6431" y="3745"/>
                  <a:pt x="6476" y="3745"/>
                </a:cubicBezTo>
                <a:cubicBezTo>
                  <a:pt x="6601" y="3757"/>
                  <a:pt x="6664" y="3672"/>
                  <a:pt x="6664" y="3491"/>
                </a:cubicBezTo>
                <a:cubicBezTo>
                  <a:pt x="6664" y="3243"/>
                  <a:pt x="6664" y="2994"/>
                  <a:pt x="6664" y="2746"/>
                </a:cubicBezTo>
                <a:close/>
                <a:moveTo>
                  <a:pt x="2081" y="2746"/>
                </a:moveTo>
                <a:cubicBezTo>
                  <a:pt x="1990" y="3028"/>
                  <a:pt x="1887" y="3294"/>
                  <a:pt x="1774" y="3542"/>
                </a:cubicBezTo>
                <a:cubicBezTo>
                  <a:pt x="1751" y="3587"/>
                  <a:pt x="1723" y="3638"/>
                  <a:pt x="1689" y="3695"/>
                </a:cubicBezTo>
                <a:cubicBezTo>
                  <a:pt x="1689" y="3695"/>
                  <a:pt x="1694" y="3695"/>
                  <a:pt x="1706" y="3695"/>
                </a:cubicBezTo>
                <a:cubicBezTo>
                  <a:pt x="1785" y="3729"/>
                  <a:pt x="1848" y="3745"/>
                  <a:pt x="1893" y="3745"/>
                </a:cubicBezTo>
                <a:cubicBezTo>
                  <a:pt x="2018" y="3757"/>
                  <a:pt x="2081" y="3672"/>
                  <a:pt x="2081" y="3491"/>
                </a:cubicBezTo>
                <a:cubicBezTo>
                  <a:pt x="2081" y="3243"/>
                  <a:pt x="2081" y="2994"/>
                  <a:pt x="2081" y="2746"/>
                </a:cubicBezTo>
                <a:close/>
                <a:moveTo>
                  <a:pt x="15455" y="2424"/>
                </a:moveTo>
                <a:cubicBezTo>
                  <a:pt x="15688" y="2424"/>
                  <a:pt x="15922" y="2424"/>
                  <a:pt x="16155" y="2424"/>
                </a:cubicBezTo>
                <a:cubicBezTo>
                  <a:pt x="16155" y="2553"/>
                  <a:pt x="16155" y="2683"/>
                  <a:pt x="16155" y="2813"/>
                </a:cubicBezTo>
                <a:cubicBezTo>
                  <a:pt x="16155" y="2836"/>
                  <a:pt x="16155" y="2853"/>
                  <a:pt x="16155" y="2864"/>
                </a:cubicBezTo>
                <a:cubicBezTo>
                  <a:pt x="16802" y="3474"/>
                  <a:pt x="17365" y="3864"/>
                  <a:pt x="17843" y="4034"/>
                </a:cubicBezTo>
                <a:cubicBezTo>
                  <a:pt x="17024" y="4090"/>
                  <a:pt x="16552" y="4034"/>
                  <a:pt x="16427" y="3864"/>
                </a:cubicBezTo>
                <a:cubicBezTo>
                  <a:pt x="16359" y="3808"/>
                  <a:pt x="16297" y="3751"/>
                  <a:pt x="16240" y="3695"/>
                </a:cubicBezTo>
                <a:cubicBezTo>
                  <a:pt x="16047" y="3548"/>
                  <a:pt x="15910" y="3429"/>
                  <a:pt x="15831" y="3339"/>
                </a:cubicBezTo>
                <a:cubicBezTo>
                  <a:pt x="15683" y="3486"/>
                  <a:pt x="15501" y="3638"/>
                  <a:pt x="15285" y="3796"/>
                </a:cubicBezTo>
                <a:cubicBezTo>
                  <a:pt x="14989" y="4034"/>
                  <a:pt x="14484" y="4113"/>
                  <a:pt x="13767" y="4034"/>
                </a:cubicBezTo>
                <a:cubicBezTo>
                  <a:pt x="14177" y="3909"/>
                  <a:pt x="14654" y="3604"/>
                  <a:pt x="15200" y="3118"/>
                </a:cubicBezTo>
                <a:cubicBezTo>
                  <a:pt x="15370" y="2972"/>
                  <a:pt x="15455" y="2830"/>
                  <a:pt x="15455" y="2695"/>
                </a:cubicBezTo>
                <a:cubicBezTo>
                  <a:pt x="15455" y="2604"/>
                  <a:pt x="15455" y="2514"/>
                  <a:pt x="15455" y="2424"/>
                </a:cubicBezTo>
                <a:close/>
                <a:moveTo>
                  <a:pt x="16916" y="2083"/>
                </a:moveTo>
                <a:cubicBezTo>
                  <a:pt x="17384" y="2083"/>
                  <a:pt x="17602" y="2248"/>
                  <a:pt x="17570" y="2576"/>
                </a:cubicBezTo>
                <a:cubicBezTo>
                  <a:pt x="17570" y="2842"/>
                  <a:pt x="17570" y="3107"/>
                  <a:pt x="17570" y="3373"/>
                </a:cubicBezTo>
                <a:cubicBezTo>
                  <a:pt x="17337" y="3373"/>
                  <a:pt x="17104" y="3373"/>
                  <a:pt x="16871" y="3373"/>
                </a:cubicBezTo>
                <a:cubicBezTo>
                  <a:pt x="16871" y="3118"/>
                  <a:pt x="16871" y="2864"/>
                  <a:pt x="16871" y="2610"/>
                </a:cubicBezTo>
                <a:cubicBezTo>
                  <a:pt x="16893" y="2373"/>
                  <a:pt x="16746" y="2260"/>
                  <a:pt x="16427" y="2271"/>
                </a:cubicBezTo>
                <a:cubicBezTo>
                  <a:pt x="15995" y="2271"/>
                  <a:pt x="15563" y="2271"/>
                  <a:pt x="15131" y="2271"/>
                </a:cubicBezTo>
                <a:cubicBezTo>
                  <a:pt x="14916" y="2260"/>
                  <a:pt x="14779" y="2350"/>
                  <a:pt x="14722" y="2542"/>
                </a:cubicBezTo>
                <a:cubicBezTo>
                  <a:pt x="14722" y="2836"/>
                  <a:pt x="14722" y="3130"/>
                  <a:pt x="14722" y="3423"/>
                </a:cubicBezTo>
                <a:cubicBezTo>
                  <a:pt x="14489" y="3423"/>
                  <a:pt x="14256" y="3423"/>
                  <a:pt x="14023" y="3423"/>
                </a:cubicBezTo>
                <a:cubicBezTo>
                  <a:pt x="14023" y="2977"/>
                  <a:pt x="14023" y="2531"/>
                  <a:pt x="14023" y="2085"/>
                </a:cubicBezTo>
                <a:cubicBezTo>
                  <a:pt x="14256" y="2085"/>
                  <a:pt x="14489" y="2085"/>
                  <a:pt x="14722" y="2085"/>
                </a:cubicBezTo>
                <a:cubicBezTo>
                  <a:pt x="14722" y="2192"/>
                  <a:pt x="14722" y="2299"/>
                  <a:pt x="14722" y="2407"/>
                </a:cubicBezTo>
                <a:cubicBezTo>
                  <a:pt x="14756" y="2192"/>
                  <a:pt x="14927" y="2085"/>
                  <a:pt x="15234" y="2085"/>
                </a:cubicBezTo>
                <a:cubicBezTo>
                  <a:pt x="15762" y="2085"/>
                  <a:pt x="16291" y="2085"/>
                  <a:pt x="16820" y="2085"/>
                </a:cubicBezTo>
                <a:cubicBezTo>
                  <a:pt x="16853" y="2083"/>
                  <a:pt x="16885" y="2083"/>
                  <a:pt x="16916" y="2083"/>
                </a:cubicBezTo>
                <a:close/>
                <a:moveTo>
                  <a:pt x="6323" y="1966"/>
                </a:moveTo>
                <a:cubicBezTo>
                  <a:pt x="6323" y="2147"/>
                  <a:pt x="6323" y="2328"/>
                  <a:pt x="6323" y="2508"/>
                </a:cubicBezTo>
                <a:cubicBezTo>
                  <a:pt x="6437" y="2508"/>
                  <a:pt x="6550" y="2508"/>
                  <a:pt x="6664" y="2508"/>
                </a:cubicBezTo>
                <a:cubicBezTo>
                  <a:pt x="6664" y="2328"/>
                  <a:pt x="6664" y="2147"/>
                  <a:pt x="6664" y="1966"/>
                </a:cubicBezTo>
                <a:cubicBezTo>
                  <a:pt x="6550" y="1966"/>
                  <a:pt x="6437" y="1966"/>
                  <a:pt x="6323" y="1966"/>
                </a:cubicBezTo>
                <a:close/>
                <a:moveTo>
                  <a:pt x="1740" y="1966"/>
                </a:moveTo>
                <a:cubicBezTo>
                  <a:pt x="1740" y="2147"/>
                  <a:pt x="1740" y="2328"/>
                  <a:pt x="1740" y="2508"/>
                </a:cubicBezTo>
                <a:cubicBezTo>
                  <a:pt x="1853" y="2508"/>
                  <a:pt x="1967" y="2508"/>
                  <a:pt x="2081" y="2508"/>
                </a:cubicBezTo>
                <a:cubicBezTo>
                  <a:pt x="2081" y="2328"/>
                  <a:pt x="2081" y="2147"/>
                  <a:pt x="2081" y="1966"/>
                </a:cubicBezTo>
                <a:cubicBezTo>
                  <a:pt x="1967" y="1966"/>
                  <a:pt x="1853" y="1966"/>
                  <a:pt x="1740" y="1966"/>
                </a:cubicBezTo>
                <a:close/>
                <a:moveTo>
                  <a:pt x="7329" y="1373"/>
                </a:moveTo>
                <a:cubicBezTo>
                  <a:pt x="7454" y="1373"/>
                  <a:pt x="7579" y="1373"/>
                  <a:pt x="7704" y="1373"/>
                </a:cubicBezTo>
                <a:cubicBezTo>
                  <a:pt x="7704" y="1599"/>
                  <a:pt x="7727" y="1943"/>
                  <a:pt x="7772" y="2407"/>
                </a:cubicBezTo>
                <a:cubicBezTo>
                  <a:pt x="7772" y="2542"/>
                  <a:pt x="7795" y="2683"/>
                  <a:pt x="7840" y="2830"/>
                </a:cubicBezTo>
                <a:cubicBezTo>
                  <a:pt x="7840" y="2842"/>
                  <a:pt x="7846" y="2847"/>
                  <a:pt x="7858" y="2847"/>
                </a:cubicBezTo>
                <a:cubicBezTo>
                  <a:pt x="7539" y="2870"/>
                  <a:pt x="7380" y="2723"/>
                  <a:pt x="7380" y="2407"/>
                </a:cubicBezTo>
                <a:cubicBezTo>
                  <a:pt x="7346" y="2068"/>
                  <a:pt x="7329" y="1723"/>
                  <a:pt x="7329" y="1373"/>
                </a:cubicBezTo>
                <a:close/>
                <a:moveTo>
                  <a:pt x="2746" y="1373"/>
                </a:moveTo>
                <a:cubicBezTo>
                  <a:pt x="2871" y="1373"/>
                  <a:pt x="2996" y="1373"/>
                  <a:pt x="3121" y="1373"/>
                </a:cubicBezTo>
                <a:cubicBezTo>
                  <a:pt x="3121" y="1599"/>
                  <a:pt x="3144" y="1943"/>
                  <a:pt x="3189" y="2407"/>
                </a:cubicBezTo>
                <a:cubicBezTo>
                  <a:pt x="3189" y="2542"/>
                  <a:pt x="3212" y="2683"/>
                  <a:pt x="3257" y="2830"/>
                </a:cubicBezTo>
                <a:cubicBezTo>
                  <a:pt x="3257" y="2842"/>
                  <a:pt x="3263" y="2847"/>
                  <a:pt x="3274" y="2847"/>
                </a:cubicBezTo>
                <a:cubicBezTo>
                  <a:pt x="2956" y="2870"/>
                  <a:pt x="2797" y="2723"/>
                  <a:pt x="2797" y="2407"/>
                </a:cubicBezTo>
                <a:cubicBezTo>
                  <a:pt x="2763" y="2068"/>
                  <a:pt x="2746" y="1723"/>
                  <a:pt x="2746" y="1373"/>
                </a:cubicBezTo>
                <a:close/>
                <a:moveTo>
                  <a:pt x="5126" y="1338"/>
                </a:moveTo>
                <a:cubicBezTo>
                  <a:pt x="5355" y="1344"/>
                  <a:pt x="5464" y="1474"/>
                  <a:pt x="5453" y="1729"/>
                </a:cubicBezTo>
                <a:cubicBezTo>
                  <a:pt x="5453" y="2226"/>
                  <a:pt x="5453" y="2723"/>
                  <a:pt x="5453" y="3220"/>
                </a:cubicBezTo>
                <a:cubicBezTo>
                  <a:pt x="5442" y="3367"/>
                  <a:pt x="5459" y="3435"/>
                  <a:pt x="5505" y="3423"/>
                </a:cubicBezTo>
                <a:cubicBezTo>
                  <a:pt x="5561" y="3446"/>
                  <a:pt x="5647" y="3294"/>
                  <a:pt x="5760" y="2966"/>
                </a:cubicBezTo>
                <a:cubicBezTo>
                  <a:pt x="5760" y="3610"/>
                  <a:pt x="5573" y="3943"/>
                  <a:pt x="5198" y="3966"/>
                </a:cubicBezTo>
                <a:cubicBezTo>
                  <a:pt x="4959" y="3954"/>
                  <a:pt x="4840" y="3802"/>
                  <a:pt x="4840" y="3508"/>
                </a:cubicBezTo>
                <a:cubicBezTo>
                  <a:pt x="4840" y="2955"/>
                  <a:pt x="4840" y="2401"/>
                  <a:pt x="4840" y="1847"/>
                </a:cubicBezTo>
                <a:cubicBezTo>
                  <a:pt x="4840" y="1610"/>
                  <a:pt x="4788" y="1497"/>
                  <a:pt x="4686" y="1508"/>
                </a:cubicBezTo>
                <a:cubicBezTo>
                  <a:pt x="4652" y="1508"/>
                  <a:pt x="4618" y="1508"/>
                  <a:pt x="4584" y="1508"/>
                </a:cubicBezTo>
                <a:cubicBezTo>
                  <a:pt x="4584" y="1452"/>
                  <a:pt x="4584" y="1395"/>
                  <a:pt x="4584" y="1339"/>
                </a:cubicBezTo>
                <a:cubicBezTo>
                  <a:pt x="4749" y="1339"/>
                  <a:pt x="4913" y="1339"/>
                  <a:pt x="5078" y="1339"/>
                </a:cubicBezTo>
                <a:cubicBezTo>
                  <a:pt x="5095" y="1338"/>
                  <a:pt x="5110" y="1338"/>
                  <a:pt x="5126" y="1338"/>
                </a:cubicBezTo>
                <a:close/>
                <a:moveTo>
                  <a:pt x="542" y="1338"/>
                </a:moveTo>
                <a:cubicBezTo>
                  <a:pt x="771" y="1344"/>
                  <a:pt x="881" y="1474"/>
                  <a:pt x="870" y="1729"/>
                </a:cubicBezTo>
                <a:cubicBezTo>
                  <a:pt x="870" y="2226"/>
                  <a:pt x="870" y="2723"/>
                  <a:pt x="870" y="3220"/>
                </a:cubicBezTo>
                <a:cubicBezTo>
                  <a:pt x="859" y="3367"/>
                  <a:pt x="876" y="3435"/>
                  <a:pt x="921" y="3423"/>
                </a:cubicBezTo>
                <a:cubicBezTo>
                  <a:pt x="978" y="3446"/>
                  <a:pt x="1063" y="3294"/>
                  <a:pt x="1177" y="2966"/>
                </a:cubicBezTo>
                <a:cubicBezTo>
                  <a:pt x="1177" y="3610"/>
                  <a:pt x="989" y="3943"/>
                  <a:pt x="614" y="3966"/>
                </a:cubicBezTo>
                <a:cubicBezTo>
                  <a:pt x="376" y="3954"/>
                  <a:pt x="256" y="3802"/>
                  <a:pt x="256" y="3508"/>
                </a:cubicBezTo>
                <a:cubicBezTo>
                  <a:pt x="256" y="2955"/>
                  <a:pt x="256" y="2401"/>
                  <a:pt x="256" y="1847"/>
                </a:cubicBezTo>
                <a:cubicBezTo>
                  <a:pt x="256" y="1610"/>
                  <a:pt x="205" y="1497"/>
                  <a:pt x="103" y="1508"/>
                </a:cubicBezTo>
                <a:cubicBezTo>
                  <a:pt x="69" y="1508"/>
                  <a:pt x="35" y="1508"/>
                  <a:pt x="0" y="1508"/>
                </a:cubicBezTo>
                <a:cubicBezTo>
                  <a:pt x="0" y="1452"/>
                  <a:pt x="0" y="1395"/>
                  <a:pt x="0" y="1339"/>
                </a:cubicBezTo>
                <a:cubicBezTo>
                  <a:pt x="165" y="1339"/>
                  <a:pt x="330" y="1339"/>
                  <a:pt x="495" y="1339"/>
                </a:cubicBezTo>
                <a:cubicBezTo>
                  <a:pt x="511" y="1338"/>
                  <a:pt x="527" y="1338"/>
                  <a:pt x="542" y="1338"/>
                </a:cubicBezTo>
                <a:close/>
                <a:moveTo>
                  <a:pt x="6323" y="1305"/>
                </a:moveTo>
                <a:cubicBezTo>
                  <a:pt x="6323" y="1474"/>
                  <a:pt x="6323" y="1644"/>
                  <a:pt x="6323" y="1813"/>
                </a:cubicBezTo>
                <a:cubicBezTo>
                  <a:pt x="6437" y="1813"/>
                  <a:pt x="6550" y="1813"/>
                  <a:pt x="6664" y="1813"/>
                </a:cubicBezTo>
                <a:cubicBezTo>
                  <a:pt x="6664" y="1644"/>
                  <a:pt x="6664" y="1474"/>
                  <a:pt x="6664" y="1305"/>
                </a:cubicBezTo>
                <a:cubicBezTo>
                  <a:pt x="6550" y="1305"/>
                  <a:pt x="6437" y="1305"/>
                  <a:pt x="6323" y="1305"/>
                </a:cubicBezTo>
                <a:close/>
                <a:moveTo>
                  <a:pt x="1740" y="1305"/>
                </a:moveTo>
                <a:cubicBezTo>
                  <a:pt x="1740" y="1474"/>
                  <a:pt x="1740" y="1644"/>
                  <a:pt x="1740" y="1813"/>
                </a:cubicBezTo>
                <a:cubicBezTo>
                  <a:pt x="1853" y="1813"/>
                  <a:pt x="1967" y="1813"/>
                  <a:pt x="2081" y="1813"/>
                </a:cubicBezTo>
                <a:cubicBezTo>
                  <a:pt x="2081" y="1644"/>
                  <a:pt x="2081" y="1474"/>
                  <a:pt x="2081" y="1305"/>
                </a:cubicBezTo>
                <a:cubicBezTo>
                  <a:pt x="1967" y="1305"/>
                  <a:pt x="1853" y="1305"/>
                  <a:pt x="1740" y="1305"/>
                </a:cubicBezTo>
                <a:close/>
                <a:moveTo>
                  <a:pt x="15336" y="1220"/>
                </a:moveTo>
                <a:cubicBezTo>
                  <a:pt x="15200" y="1220"/>
                  <a:pt x="15114" y="1265"/>
                  <a:pt x="15080" y="1356"/>
                </a:cubicBezTo>
                <a:cubicBezTo>
                  <a:pt x="15080" y="1412"/>
                  <a:pt x="15080" y="1469"/>
                  <a:pt x="15080" y="1525"/>
                </a:cubicBezTo>
                <a:cubicBezTo>
                  <a:pt x="15114" y="1627"/>
                  <a:pt x="15183" y="1672"/>
                  <a:pt x="15285" y="1661"/>
                </a:cubicBezTo>
                <a:cubicBezTo>
                  <a:pt x="15609" y="1661"/>
                  <a:pt x="15933" y="1661"/>
                  <a:pt x="16257" y="1661"/>
                </a:cubicBezTo>
                <a:cubicBezTo>
                  <a:pt x="16393" y="1661"/>
                  <a:pt x="16461" y="1610"/>
                  <a:pt x="16461" y="1508"/>
                </a:cubicBezTo>
                <a:cubicBezTo>
                  <a:pt x="16461" y="1463"/>
                  <a:pt x="16461" y="1418"/>
                  <a:pt x="16461" y="1373"/>
                </a:cubicBezTo>
                <a:cubicBezTo>
                  <a:pt x="16461" y="1271"/>
                  <a:pt x="16382" y="1220"/>
                  <a:pt x="16223" y="1220"/>
                </a:cubicBezTo>
                <a:cubicBezTo>
                  <a:pt x="15927" y="1220"/>
                  <a:pt x="15632" y="1220"/>
                  <a:pt x="15336" y="1220"/>
                </a:cubicBezTo>
                <a:close/>
                <a:moveTo>
                  <a:pt x="16801" y="810"/>
                </a:moveTo>
                <a:cubicBezTo>
                  <a:pt x="16775" y="810"/>
                  <a:pt x="16747" y="811"/>
                  <a:pt x="16717" y="814"/>
                </a:cubicBezTo>
                <a:cubicBezTo>
                  <a:pt x="16120" y="814"/>
                  <a:pt x="15524" y="814"/>
                  <a:pt x="14927" y="814"/>
                </a:cubicBezTo>
                <a:cubicBezTo>
                  <a:pt x="14756" y="814"/>
                  <a:pt x="14637" y="893"/>
                  <a:pt x="14569" y="1051"/>
                </a:cubicBezTo>
                <a:cubicBezTo>
                  <a:pt x="14739" y="1051"/>
                  <a:pt x="14910" y="1051"/>
                  <a:pt x="15080" y="1051"/>
                </a:cubicBezTo>
                <a:cubicBezTo>
                  <a:pt x="15080" y="1124"/>
                  <a:pt x="15080" y="1198"/>
                  <a:pt x="15080" y="1271"/>
                </a:cubicBezTo>
                <a:cubicBezTo>
                  <a:pt x="15092" y="1113"/>
                  <a:pt x="15217" y="1040"/>
                  <a:pt x="15455" y="1051"/>
                </a:cubicBezTo>
                <a:cubicBezTo>
                  <a:pt x="15842" y="1051"/>
                  <a:pt x="16228" y="1051"/>
                  <a:pt x="16615" y="1051"/>
                </a:cubicBezTo>
                <a:cubicBezTo>
                  <a:pt x="16842" y="1051"/>
                  <a:pt x="16984" y="1096"/>
                  <a:pt x="17041" y="1186"/>
                </a:cubicBezTo>
                <a:cubicBezTo>
                  <a:pt x="17041" y="1164"/>
                  <a:pt x="17041" y="1141"/>
                  <a:pt x="17041" y="1119"/>
                </a:cubicBezTo>
                <a:cubicBezTo>
                  <a:pt x="17041" y="1102"/>
                  <a:pt x="17041" y="1085"/>
                  <a:pt x="17041" y="1068"/>
                </a:cubicBezTo>
                <a:cubicBezTo>
                  <a:pt x="17061" y="900"/>
                  <a:pt x="16981" y="814"/>
                  <a:pt x="16801" y="810"/>
                </a:cubicBezTo>
                <a:close/>
                <a:moveTo>
                  <a:pt x="6493" y="610"/>
                </a:moveTo>
                <a:cubicBezTo>
                  <a:pt x="6414" y="610"/>
                  <a:pt x="6357" y="661"/>
                  <a:pt x="6323" y="763"/>
                </a:cubicBezTo>
                <a:cubicBezTo>
                  <a:pt x="6323" y="893"/>
                  <a:pt x="6323" y="1023"/>
                  <a:pt x="6323" y="1152"/>
                </a:cubicBezTo>
                <a:cubicBezTo>
                  <a:pt x="6437" y="1152"/>
                  <a:pt x="6550" y="1152"/>
                  <a:pt x="6664" y="1152"/>
                </a:cubicBezTo>
                <a:cubicBezTo>
                  <a:pt x="6664" y="1068"/>
                  <a:pt x="6664" y="983"/>
                  <a:pt x="6664" y="898"/>
                </a:cubicBezTo>
                <a:cubicBezTo>
                  <a:pt x="6664" y="706"/>
                  <a:pt x="6607" y="610"/>
                  <a:pt x="6493" y="610"/>
                </a:cubicBezTo>
                <a:close/>
                <a:moveTo>
                  <a:pt x="1910" y="610"/>
                </a:moveTo>
                <a:cubicBezTo>
                  <a:pt x="1831" y="610"/>
                  <a:pt x="1774" y="661"/>
                  <a:pt x="1740" y="763"/>
                </a:cubicBezTo>
                <a:cubicBezTo>
                  <a:pt x="1740" y="893"/>
                  <a:pt x="1740" y="1023"/>
                  <a:pt x="1740" y="1152"/>
                </a:cubicBezTo>
                <a:cubicBezTo>
                  <a:pt x="1853" y="1152"/>
                  <a:pt x="1967" y="1152"/>
                  <a:pt x="2081" y="1152"/>
                </a:cubicBezTo>
                <a:cubicBezTo>
                  <a:pt x="2081" y="1068"/>
                  <a:pt x="2081" y="983"/>
                  <a:pt x="2081" y="898"/>
                </a:cubicBezTo>
                <a:cubicBezTo>
                  <a:pt x="2081" y="706"/>
                  <a:pt x="2024" y="610"/>
                  <a:pt x="1910" y="610"/>
                </a:cubicBezTo>
                <a:close/>
                <a:moveTo>
                  <a:pt x="10307" y="186"/>
                </a:moveTo>
                <a:cubicBezTo>
                  <a:pt x="10626" y="191"/>
                  <a:pt x="10774" y="309"/>
                  <a:pt x="10753" y="542"/>
                </a:cubicBezTo>
                <a:cubicBezTo>
                  <a:pt x="10741" y="734"/>
                  <a:pt x="10605" y="1328"/>
                  <a:pt x="10344" y="2322"/>
                </a:cubicBezTo>
                <a:cubicBezTo>
                  <a:pt x="10366" y="2424"/>
                  <a:pt x="10395" y="2520"/>
                  <a:pt x="10429" y="2610"/>
                </a:cubicBezTo>
                <a:cubicBezTo>
                  <a:pt x="10463" y="2689"/>
                  <a:pt x="10525" y="2881"/>
                  <a:pt x="10616" y="3186"/>
                </a:cubicBezTo>
                <a:cubicBezTo>
                  <a:pt x="10685" y="3401"/>
                  <a:pt x="10781" y="3565"/>
                  <a:pt x="10906" y="3678"/>
                </a:cubicBezTo>
                <a:cubicBezTo>
                  <a:pt x="10918" y="3644"/>
                  <a:pt x="10935" y="3616"/>
                  <a:pt x="10957" y="3593"/>
                </a:cubicBezTo>
                <a:cubicBezTo>
                  <a:pt x="11060" y="3491"/>
                  <a:pt x="11134" y="3390"/>
                  <a:pt x="11179" y="3288"/>
                </a:cubicBezTo>
                <a:cubicBezTo>
                  <a:pt x="11509" y="2768"/>
                  <a:pt x="11679" y="2401"/>
                  <a:pt x="11691" y="2186"/>
                </a:cubicBezTo>
                <a:cubicBezTo>
                  <a:pt x="11691" y="1712"/>
                  <a:pt x="11691" y="1237"/>
                  <a:pt x="11691" y="763"/>
                </a:cubicBezTo>
                <a:cubicBezTo>
                  <a:pt x="11878" y="763"/>
                  <a:pt x="12066" y="763"/>
                  <a:pt x="12253" y="763"/>
                </a:cubicBezTo>
                <a:cubicBezTo>
                  <a:pt x="12253" y="1237"/>
                  <a:pt x="12253" y="1712"/>
                  <a:pt x="12253" y="2186"/>
                </a:cubicBezTo>
                <a:cubicBezTo>
                  <a:pt x="12242" y="2265"/>
                  <a:pt x="12231" y="2339"/>
                  <a:pt x="12219" y="2407"/>
                </a:cubicBezTo>
                <a:cubicBezTo>
                  <a:pt x="12270" y="2407"/>
                  <a:pt x="12321" y="2407"/>
                  <a:pt x="12373" y="2407"/>
                </a:cubicBezTo>
                <a:cubicBezTo>
                  <a:pt x="12373" y="2740"/>
                  <a:pt x="12373" y="3073"/>
                  <a:pt x="12373" y="3407"/>
                </a:cubicBezTo>
                <a:cubicBezTo>
                  <a:pt x="12361" y="3610"/>
                  <a:pt x="12429" y="3712"/>
                  <a:pt x="12577" y="3712"/>
                </a:cubicBezTo>
                <a:cubicBezTo>
                  <a:pt x="12645" y="3712"/>
                  <a:pt x="12714" y="3712"/>
                  <a:pt x="12782" y="3712"/>
                </a:cubicBezTo>
                <a:cubicBezTo>
                  <a:pt x="13009" y="3689"/>
                  <a:pt x="13168" y="3480"/>
                  <a:pt x="13259" y="3085"/>
                </a:cubicBezTo>
                <a:cubicBezTo>
                  <a:pt x="13305" y="3740"/>
                  <a:pt x="13100" y="4045"/>
                  <a:pt x="12645" y="4000"/>
                </a:cubicBezTo>
                <a:cubicBezTo>
                  <a:pt x="12537" y="4000"/>
                  <a:pt x="12429" y="4000"/>
                  <a:pt x="12321" y="4000"/>
                </a:cubicBezTo>
                <a:cubicBezTo>
                  <a:pt x="11969" y="3988"/>
                  <a:pt x="11793" y="3830"/>
                  <a:pt x="11793" y="3525"/>
                </a:cubicBezTo>
                <a:cubicBezTo>
                  <a:pt x="11793" y="3469"/>
                  <a:pt x="11793" y="3412"/>
                  <a:pt x="11793" y="3356"/>
                </a:cubicBezTo>
                <a:cubicBezTo>
                  <a:pt x="11736" y="3457"/>
                  <a:pt x="11679" y="3536"/>
                  <a:pt x="11622" y="3593"/>
                </a:cubicBezTo>
                <a:cubicBezTo>
                  <a:pt x="11588" y="3638"/>
                  <a:pt x="11560" y="3689"/>
                  <a:pt x="11537" y="3745"/>
                </a:cubicBezTo>
                <a:cubicBezTo>
                  <a:pt x="11378" y="4017"/>
                  <a:pt x="11020" y="4118"/>
                  <a:pt x="10463" y="4051"/>
                </a:cubicBezTo>
                <a:cubicBezTo>
                  <a:pt x="10599" y="3971"/>
                  <a:pt x="10719" y="3875"/>
                  <a:pt x="10821" y="3762"/>
                </a:cubicBezTo>
                <a:cubicBezTo>
                  <a:pt x="10400" y="3830"/>
                  <a:pt x="10145" y="3661"/>
                  <a:pt x="10054" y="3254"/>
                </a:cubicBezTo>
                <a:cubicBezTo>
                  <a:pt x="9974" y="3457"/>
                  <a:pt x="9917" y="3587"/>
                  <a:pt x="9883" y="3644"/>
                </a:cubicBezTo>
                <a:cubicBezTo>
                  <a:pt x="9747" y="3926"/>
                  <a:pt x="9497" y="4034"/>
                  <a:pt x="9133" y="3966"/>
                </a:cubicBezTo>
                <a:cubicBezTo>
                  <a:pt x="9201" y="3842"/>
                  <a:pt x="9281" y="3678"/>
                  <a:pt x="9372" y="3474"/>
                </a:cubicBezTo>
                <a:cubicBezTo>
                  <a:pt x="9508" y="3147"/>
                  <a:pt x="9639" y="2774"/>
                  <a:pt x="9764" y="2356"/>
                </a:cubicBezTo>
                <a:cubicBezTo>
                  <a:pt x="9696" y="2152"/>
                  <a:pt x="9593" y="1819"/>
                  <a:pt x="9457" y="1356"/>
                </a:cubicBezTo>
                <a:cubicBezTo>
                  <a:pt x="9366" y="1062"/>
                  <a:pt x="9303" y="836"/>
                  <a:pt x="9269" y="678"/>
                </a:cubicBezTo>
                <a:cubicBezTo>
                  <a:pt x="9474" y="678"/>
                  <a:pt x="9679" y="678"/>
                  <a:pt x="9883" y="678"/>
                </a:cubicBezTo>
                <a:cubicBezTo>
                  <a:pt x="9929" y="915"/>
                  <a:pt x="9980" y="1136"/>
                  <a:pt x="10037" y="1339"/>
                </a:cubicBezTo>
                <a:cubicBezTo>
                  <a:pt x="10116" y="966"/>
                  <a:pt x="10162" y="701"/>
                  <a:pt x="10173" y="542"/>
                </a:cubicBezTo>
                <a:cubicBezTo>
                  <a:pt x="10184" y="407"/>
                  <a:pt x="10133" y="345"/>
                  <a:pt x="10020" y="356"/>
                </a:cubicBezTo>
                <a:cubicBezTo>
                  <a:pt x="9730" y="356"/>
                  <a:pt x="9440" y="356"/>
                  <a:pt x="9150" y="356"/>
                </a:cubicBezTo>
                <a:cubicBezTo>
                  <a:pt x="9150" y="299"/>
                  <a:pt x="9150" y="243"/>
                  <a:pt x="9150" y="186"/>
                </a:cubicBezTo>
                <a:cubicBezTo>
                  <a:pt x="9514" y="186"/>
                  <a:pt x="9878" y="186"/>
                  <a:pt x="10241" y="186"/>
                </a:cubicBezTo>
                <a:cubicBezTo>
                  <a:pt x="10264" y="186"/>
                  <a:pt x="10286" y="186"/>
                  <a:pt x="10307" y="186"/>
                </a:cubicBezTo>
                <a:close/>
                <a:moveTo>
                  <a:pt x="10889" y="119"/>
                </a:moveTo>
                <a:cubicBezTo>
                  <a:pt x="11082" y="119"/>
                  <a:pt x="11276" y="119"/>
                  <a:pt x="11469" y="119"/>
                </a:cubicBezTo>
                <a:cubicBezTo>
                  <a:pt x="11469" y="232"/>
                  <a:pt x="11469" y="345"/>
                  <a:pt x="11469" y="458"/>
                </a:cubicBezTo>
                <a:cubicBezTo>
                  <a:pt x="11492" y="254"/>
                  <a:pt x="11628" y="153"/>
                  <a:pt x="11878" y="153"/>
                </a:cubicBezTo>
                <a:cubicBezTo>
                  <a:pt x="12083" y="153"/>
                  <a:pt x="12287" y="153"/>
                  <a:pt x="12492" y="153"/>
                </a:cubicBezTo>
                <a:cubicBezTo>
                  <a:pt x="12890" y="153"/>
                  <a:pt x="13083" y="311"/>
                  <a:pt x="13072" y="627"/>
                </a:cubicBezTo>
                <a:cubicBezTo>
                  <a:pt x="13072" y="1339"/>
                  <a:pt x="13072" y="2051"/>
                  <a:pt x="13072" y="2763"/>
                </a:cubicBezTo>
                <a:cubicBezTo>
                  <a:pt x="12878" y="2763"/>
                  <a:pt x="12685" y="2763"/>
                  <a:pt x="12492" y="2763"/>
                </a:cubicBezTo>
                <a:cubicBezTo>
                  <a:pt x="12492" y="2062"/>
                  <a:pt x="12492" y="1362"/>
                  <a:pt x="12492" y="661"/>
                </a:cubicBezTo>
                <a:cubicBezTo>
                  <a:pt x="12515" y="412"/>
                  <a:pt x="12373" y="299"/>
                  <a:pt x="12066" y="322"/>
                </a:cubicBezTo>
                <a:cubicBezTo>
                  <a:pt x="11986" y="322"/>
                  <a:pt x="11907" y="322"/>
                  <a:pt x="11827" y="322"/>
                </a:cubicBezTo>
                <a:cubicBezTo>
                  <a:pt x="11600" y="311"/>
                  <a:pt x="11480" y="396"/>
                  <a:pt x="11469" y="576"/>
                </a:cubicBezTo>
                <a:cubicBezTo>
                  <a:pt x="11469" y="1311"/>
                  <a:pt x="11469" y="2045"/>
                  <a:pt x="11469" y="2779"/>
                </a:cubicBezTo>
                <a:cubicBezTo>
                  <a:pt x="11276" y="2779"/>
                  <a:pt x="11082" y="2779"/>
                  <a:pt x="10889" y="2779"/>
                </a:cubicBezTo>
                <a:cubicBezTo>
                  <a:pt x="10889" y="1893"/>
                  <a:pt x="10889" y="1006"/>
                  <a:pt x="10889" y="119"/>
                </a:cubicBezTo>
                <a:close/>
                <a:moveTo>
                  <a:pt x="4822" y="51"/>
                </a:moveTo>
                <a:cubicBezTo>
                  <a:pt x="5033" y="51"/>
                  <a:pt x="5243" y="51"/>
                  <a:pt x="5453" y="51"/>
                </a:cubicBezTo>
                <a:cubicBezTo>
                  <a:pt x="5453" y="525"/>
                  <a:pt x="5533" y="819"/>
                  <a:pt x="5692" y="932"/>
                </a:cubicBezTo>
                <a:cubicBezTo>
                  <a:pt x="5146" y="1023"/>
                  <a:pt x="4868" y="898"/>
                  <a:pt x="4857" y="559"/>
                </a:cubicBezTo>
                <a:cubicBezTo>
                  <a:pt x="4834" y="424"/>
                  <a:pt x="4822" y="254"/>
                  <a:pt x="4822" y="51"/>
                </a:cubicBezTo>
                <a:close/>
                <a:moveTo>
                  <a:pt x="239" y="51"/>
                </a:moveTo>
                <a:cubicBezTo>
                  <a:pt x="449" y="51"/>
                  <a:pt x="660" y="51"/>
                  <a:pt x="870" y="51"/>
                </a:cubicBezTo>
                <a:cubicBezTo>
                  <a:pt x="870" y="525"/>
                  <a:pt x="950" y="819"/>
                  <a:pt x="1109" y="932"/>
                </a:cubicBezTo>
                <a:cubicBezTo>
                  <a:pt x="563" y="1023"/>
                  <a:pt x="285" y="898"/>
                  <a:pt x="273" y="559"/>
                </a:cubicBezTo>
                <a:cubicBezTo>
                  <a:pt x="251" y="424"/>
                  <a:pt x="239" y="254"/>
                  <a:pt x="239" y="51"/>
                </a:cubicBezTo>
                <a:close/>
                <a:moveTo>
                  <a:pt x="16820" y="34"/>
                </a:moveTo>
                <a:cubicBezTo>
                  <a:pt x="17053" y="34"/>
                  <a:pt x="17286" y="34"/>
                  <a:pt x="17519" y="34"/>
                </a:cubicBezTo>
                <a:cubicBezTo>
                  <a:pt x="17359" y="305"/>
                  <a:pt x="17223" y="458"/>
                  <a:pt x="17109" y="492"/>
                </a:cubicBezTo>
                <a:cubicBezTo>
                  <a:pt x="16996" y="548"/>
                  <a:pt x="16751" y="554"/>
                  <a:pt x="16376" y="508"/>
                </a:cubicBezTo>
                <a:cubicBezTo>
                  <a:pt x="16524" y="441"/>
                  <a:pt x="16672" y="283"/>
                  <a:pt x="16820" y="34"/>
                </a:cubicBezTo>
                <a:close/>
                <a:moveTo>
                  <a:pt x="14108" y="34"/>
                </a:moveTo>
                <a:cubicBezTo>
                  <a:pt x="14341" y="34"/>
                  <a:pt x="14574" y="34"/>
                  <a:pt x="14808" y="34"/>
                </a:cubicBezTo>
                <a:cubicBezTo>
                  <a:pt x="14944" y="283"/>
                  <a:pt x="15092" y="441"/>
                  <a:pt x="15251" y="508"/>
                </a:cubicBezTo>
                <a:cubicBezTo>
                  <a:pt x="14864" y="554"/>
                  <a:pt x="14614" y="548"/>
                  <a:pt x="14501" y="492"/>
                </a:cubicBezTo>
                <a:cubicBezTo>
                  <a:pt x="14387" y="458"/>
                  <a:pt x="14256" y="305"/>
                  <a:pt x="14108" y="34"/>
                </a:cubicBezTo>
                <a:close/>
                <a:moveTo>
                  <a:pt x="15472" y="0"/>
                </a:moveTo>
                <a:cubicBezTo>
                  <a:pt x="15711" y="0"/>
                  <a:pt x="15950" y="0"/>
                  <a:pt x="16189" y="0"/>
                </a:cubicBezTo>
                <a:cubicBezTo>
                  <a:pt x="16189" y="215"/>
                  <a:pt x="16189" y="429"/>
                  <a:pt x="16189" y="644"/>
                </a:cubicBezTo>
                <a:cubicBezTo>
                  <a:pt x="16479" y="644"/>
                  <a:pt x="16768" y="644"/>
                  <a:pt x="17058" y="644"/>
                </a:cubicBezTo>
                <a:cubicBezTo>
                  <a:pt x="17502" y="621"/>
                  <a:pt x="17712" y="763"/>
                  <a:pt x="17689" y="1068"/>
                </a:cubicBezTo>
                <a:cubicBezTo>
                  <a:pt x="17689" y="1073"/>
                  <a:pt x="17689" y="1079"/>
                  <a:pt x="17689" y="1085"/>
                </a:cubicBezTo>
                <a:cubicBezTo>
                  <a:pt x="17689" y="1209"/>
                  <a:pt x="17655" y="1316"/>
                  <a:pt x="17587" y="1407"/>
                </a:cubicBezTo>
                <a:cubicBezTo>
                  <a:pt x="17416" y="1407"/>
                  <a:pt x="17246" y="1407"/>
                  <a:pt x="17075" y="1407"/>
                </a:cubicBezTo>
                <a:cubicBezTo>
                  <a:pt x="17075" y="1441"/>
                  <a:pt x="17075" y="1474"/>
                  <a:pt x="17075" y="1508"/>
                </a:cubicBezTo>
                <a:cubicBezTo>
                  <a:pt x="17098" y="1746"/>
                  <a:pt x="16956" y="1853"/>
                  <a:pt x="16649" y="1830"/>
                </a:cubicBezTo>
                <a:cubicBezTo>
                  <a:pt x="16251" y="1830"/>
                  <a:pt x="15853" y="1830"/>
                  <a:pt x="15455" y="1830"/>
                </a:cubicBezTo>
                <a:cubicBezTo>
                  <a:pt x="15217" y="1842"/>
                  <a:pt x="15092" y="1780"/>
                  <a:pt x="15080" y="1644"/>
                </a:cubicBezTo>
                <a:cubicBezTo>
                  <a:pt x="15080" y="1717"/>
                  <a:pt x="15080" y="1791"/>
                  <a:pt x="15080" y="1864"/>
                </a:cubicBezTo>
                <a:cubicBezTo>
                  <a:pt x="14876" y="1864"/>
                  <a:pt x="14671" y="1864"/>
                  <a:pt x="14466" y="1864"/>
                </a:cubicBezTo>
                <a:cubicBezTo>
                  <a:pt x="14466" y="1700"/>
                  <a:pt x="14466" y="1537"/>
                  <a:pt x="14466" y="1373"/>
                </a:cubicBezTo>
                <a:cubicBezTo>
                  <a:pt x="14273" y="1373"/>
                  <a:pt x="14080" y="1373"/>
                  <a:pt x="13887" y="1373"/>
                </a:cubicBezTo>
                <a:cubicBezTo>
                  <a:pt x="13887" y="1130"/>
                  <a:pt x="13887" y="887"/>
                  <a:pt x="13887" y="644"/>
                </a:cubicBezTo>
                <a:cubicBezTo>
                  <a:pt x="14108" y="644"/>
                  <a:pt x="14330" y="644"/>
                  <a:pt x="14552" y="644"/>
                </a:cubicBezTo>
                <a:cubicBezTo>
                  <a:pt x="14552" y="757"/>
                  <a:pt x="14552" y="870"/>
                  <a:pt x="14552" y="983"/>
                </a:cubicBezTo>
                <a:cubicBezTo>
                  <a:pt x="14574" y="757"/>
                  <a:pt x="14756" y="644"/>
                  <a:pt x="15097" y="644"/>
                </a:cubicBezTo>
                <a:cubicBezTo>
                  <a:pt x="15222" y="644"/>
                  <a:pt x="15347" y="644"/>
                  <a:pt x="15472" y="644"/>
                </a:cubicBezTo>
                <a:cubicBezTo>
                  <a:pt x="15472" y="429"/>
                  <a:pt x="15472" y="215"/>
                  <a:pt x="15472" y="0"/>
                </a:cubicBezTo>
                <a:close/>
                <a:moveTo>
                  <a:pt x="6272" y="0"/>
                </a:moveTo>
                <a:cubicBezTo>
                  <a:pt x="6493" y="0"/>
                  <a:pt x="6715" y="0"/>
                  <a:pt x="6937" y="0"/>
                </a:cubicBezTo>
                <a:cubicBezTo>
                  <a:pt x="6880" y="158"/>
                  <a:pt x="6829" y="299"/>
                  <a:pt x="6783" y="424"/>
                </a:cubicBezTo>
                <a:cubicBezTo>
                  <a:pt x="7124" y="412"/>
                  <a:pt x="7278" y="565"/>
                  <a:pt x="7244" y="881"/>
                </a:cubicBezTo>
                <a:cubicBezTo>
                  <a:pt x="7244" y="1763"/>
                  <a:pt x="7244" y="2644"/>
                  <a:pt x="7244" y="3525"/>
                </a:cubicBezTo>
                <a:cubicBezTo>
                  <a:pt x="7244" y="3548"/>
                  <a:pt x="7244" y="3576"/>
                  <a:pt x="7244" y="3610"/>
                </a:cubicBezTo>
                <a:cubicBezTo>
                  <a:pt x="7357" y="3655"/>
                  <a:pt x="7488" y="3678"/>
                  <a:pt x="7636" y="3678"/>
                </a:cubicBezTo>
                <a:cubicBezTo>
                  <a:pt x="7829" y="3712"/>
                  <a:pt x="7920" y="3570"/>
                  <a:pt x="7909" y="3254"/>
                </a:cubicBezTo>
                <a:cubicBezTo>
                  <a:pt x="7909" y="2525"/>
                  <a:pt x="7909" y="1796"/>
                  <a:pt x="7909" y="1068"/>
                </a:cubicBezTo>
                <a:cubicBezTo>
                  <a:pt x="7704" y="1068"/>
                  <a:pt x="7499" y="1068"/>
                  <a:pt x="7295" y="1068"/>
                </a:cubicBezTo>
                <a:cubicBezTo>
                  <a:pt x="7295" y="1017"/>
                  <a:pt x="7295" y="966"/>
                  <a:pt x="7295" y="915"/>
                </a:cubicBezTo>
                <a:cubicBezTo>
                  <a:pt x="7499" y="915"/>
                  <a:pt x="7704" y="915"/>
                  <a:pt x="7909" y="915"/>
                </a:cubicBezTo>
                <a:cubicBezTo>
                  <a:pt x="7909" y="610"/>
                  <a:pt x="7909" y="305"/>
                  <a:pt x="7909" y="0"/>
                </a:cubicBezTo>
                <a:cubicBezTo>
                  <a:pt x="8096" y="0"/>
                  <a:pt x="8284" y="0"/>
                  <a:pt x="8471" y="0"/>
                </a:cubicBezTo>
                <a:cubicBezTo>
                  <a:pt x="8471" y="305"/>
                  <a:pt x="8471" y="610"/>
                  <a:pt x="8471" y="915"/>
                </a:cubicBezTo>
                <a:cubicBezTo>
                  <a:pt x="8545" y="915"/>
                  <a:pt x="8619" y="915"/>
                  <a:pt x="8693" y="915"/>
                </a:cubicBezTo>
                <a:cubicBezTo>
                  <a:pt x="8693" y="966"/>
                  <a:pt x="8693" y="1017"/>
                  <a:pt x="8693" y="1068"/>
                </a:cubicBezTo>
                <a:cubicBezTo>
                  <a:pt x="8619" y="1068"/>
                  <a:pt x="8545" y="1068"/>
                  <a:pt x="8471" y="1068"/>
                </a:cubicBezTo>
                <a:cubicBezTo>
                  <a:pt x="8471" y="1876"/>
                  <a:pt x="8471" y="2683"/>
                  <a:pt x="8471" y="3491"/>
                </a:cubicBezTo>
                <a:cubicBezTo>
                  <a:pt x="8483" y="3864"/>
                  <a:pt x="8335" y="4045"/>
                  <a:pt x="8028" y="4034"/>
                </a:cubicBezTo>
                <a:cubicBezTo>
                  <a:pt x="7687" y="4011"/>
                  <a:pt x="7426" y="3875"/>
                  <a:pt x="7244" y="3627"/>
                </a:cubicBezTo>
                <a:cubicBezTo>
                  <a:pt x="7221" y="3909"/>
                  <a:pt x="7085" y="4045"/>
                  <a:pt x="6834" y="4034"/>
                </a:cubicBezTo>
                <a:cubicBezTo>
                  <a:pt x="6539" y="4022"/>
                  <a:pt x="6346" y="3915"/>
                  <a:pt x="6255" y="3712"/>
                </a:cubicBezTo>
                <a:cubicBezTo>
                  <a:pt x="6175" y="3881"/>
                  <a:pt x="5936" y="3943"/>
                  <a:pt x="5539" y="3898"/>
                </a:cubicBezTo>
                <a:cubicBezTo>
                  <a:pt x="5675" y="3785"/>
                  <a:pt x="5772" y="3672"/>
                  <a:pt x="5828" y="3559"/>
                </a:cubicBezTo>
                <a:cubicBezTo>
                  <a:pt x="5942" y="3322"/>
                  <a:pt x="6062" y="3017"/>
                  <a:pt x="6187" y="2644"/>
                </a:cubicBezTo>
                <a:cubicBezTo>
                  <a:pt x="5982" y="2644"/>
                  <a:pt x="5777" y="2644"/>
                  <a:pt x="5573" y="2644"/>
                </a:cubicBezTo>
                <a:cubicBezTo>
                  <a:pt x="5573" y="2599"/>
                  <a:pt x="5573" y="2553"/>
                  <a:pt x="5573" y="2508"/>
                </a:cubicBezTo>
                <a:cubicBezTo>
                  <a:pt x="5635" y="2508"/>
                  <a:pt x="5698" y="2508"/>
                  <a:pt x="5760" y="2508"/>
                </a:cubicBezTo>
                <a:cubicBezTo>
                  <a:pt x="5760" y="1813"/>
                  <a:pt x="5760" y="1119"/>
                  <a:pt x="5760" y="424"/>
                </a:cubicBezTo>
                <a:cubicBezTo>
                  <a:pt x="5874" y="424"/>
                  <a:pt x="5988" y="424"/>
                  <a:pt x="6101" y="424"/>
                </a:cubicBezTo>
                <a:cubicBezTo>
                  <a:pt x="6135" y="379"/>
                  <a:pt x="6187" y="254"/>
                  <a:pt x="6255" y="51"/>
                </a:cubicBezTo>
                <a:cubicBezTo>
                  <a:pt x="6255" y="62"/>
                  <a:pt x="6260" y="45"/>
                  <a:pt x="6272" y="0"/>
                </a:cubicBezTo>
                <a:close/>
                <a:moveTo>
                  <a:pt x="1689" y="0"/>
                </a:moveTo>
                <a:cubicBezTo>
                  <a:pt x="1910" y="0"/>
                  <a:pt x="2132" y="0"/>
                  <a:pt x="2354" y="0"/>
                </a:cubicBezTo>
                <a:cubicBezTo>
                  <a:pt x="2297" y="158"/>
                  <a:pt x="2246" y="299"/>
                  <a:pt x="2200" y="424"/>
                </a:cubicBezTo>
                <a:cubicBezTo>
                  <a:pt x="2541" y="412"/>
                  <a:pt x="2695" y="565"/>
                  <a:pt x="2660" y="881"/>
                </a:cubicBezTo>
                <a:cubicBezTo>
                  <a:pt x="2660" y="1763"/>
                  <a:pt x="2660" y="2644"/>
                  <a:pt x="2660" y="3525"/>
                </a:cubicBezTo>
                <a:cubicBezTo>
                  <a:pt x="2660" y="3548"/>
                  <a:pt x="2660" y="3576"/>
                  <a:pt x="2660" y="3610"/>
                </a:cubicBezTo>
                <a:cubicBezTo>
                  <a:pt x="2774" y="3655"/>
                  <a:pt x="2905" y="3678"/>
                  <a:pt x="3053" y="3678"/>
                </a:cubicBezTo>
                <a:cubicBezTo>
                  <a:pt x="3246" y="3712"/>
                  <a:pt x="3337" y="3570"/>
                  <a:pt x="3325" y="3254"/>
                </a:cubicBezTo>
                <a:cubicBezTo>
                  <a:pt x="3325" y="2525"/>
                  <a:pt x="3325" y="1796"/>
                  <a:pt x="3325" y="1068"/>
                </a:cubicBezTo>
                <a:cubicBezTo>
                  <a:pt x="3121" y="1068"/>
                  <a:pt x="2916" y="1068"/>
                  <a:pt x="2712" y="1068"/>
                </a:cubicBezTo>
                <a:cubicBezTo>
                  <a:pt x="2712" y="1017"/>
                  <a:pt x="2712" y="966"/>
                  <a:pt x="2712" y="915"/>
                </a:cubicBezTo>
                <a:cubicBezTo>
                  <a:pt x="2916" y="915"/>
                  <a:pt x="3121" y="915"/>
                  <a:pt x="3325" y="915"/>
                </a:cubicBezTo>
                <a:cubicBezTo>
                  <a:pt x="3325" y="610"/>
                  <a:pt x="3325" y="305"/>
                  <a:pt x="3325" y="0"/>
                </a:cubicBezTo>
                <a:cubicBezTo>
                  <a:pt x="3513" y="0"/>
                  <a:pt x="3701" y="0"/>
                  <a:pt x="3888" y="0"/>
                </a:cubicBezTo>
                <a:cubicBezTo>
                  <a:pt x="3888" y="305"/>
                  <a:pt x="3888" y="610"/>
                  <a:pt x="3888" y="915"/>
                </a:cubicBezTo>
                <a:cubicBezTo>
                  <a:pt x="3962" y="915"/>
                  <a:pt x="4036" y="915"/>
                  <a:pt x="4110" y="915"/>
                </a:cubicBezTo>
                <a:cubicBezTo>
                  <a:pt x="4110" y="966"/>
                  <a:pt x="4110" y="1017"/>
                  <a:pt x="4110" y="1068"/>
                </a:cubicBezTo>
                <a:cubicBezTo>
                  <a:pt x="4036" y="1068"/>
                  <a:pt x="3962" y="1068"/>
                  <a:pt x="3888" y="1068"/>
                </a:cubicBezTo>
                <a:cubicBezTo>
                  <a:pt x="3888" y="1876"/>
                  <a:pt x="3888" y="2683"/>
                  <a:pt x="3888" y="3491"/>
                </a:cubicBezTo>
                <a:cubicBezTo>
                  <a:pt x="3899" y="3864"/>
                  <a:pt x="3752" y="4045"/>
                  <a:pt x="3445" y="4034"/>
                </a:cubicBezTo>
                <a:cubicBezTo>
                  <a:pt x="3104" y="4011"/>
                  <a:pt x="2842" y="3875"/>
                  <a:pt x="2660" y="3627"/>
                </a:cubicBezTo>
                <a:cubicBezTo>
                  <a:pt x="2638" y="3909"/>
                  <a:pt x="2501" y="4045"/>
                  <a:pt x="2251" y="4034"/>
                </a:cubicBezTo>
                <a:cubicBezTo>
                  <a:pt x="1956" y="4022"/>
                  <a:pt x="1762" y="3915"/>
                  <a:pt x="1671" y="3712"/>
                </a:cubicBezTo>
                <a:cubicBezTo>
                  <a:pt x="1592" y="3881"/>
                  <a:pt x="1353" y="3943"/>
                  <a:pt x="955" y="3898"/>
                </a:cubicBezTo>
                <a:cubicBezTo>
                  <a:pt x="1092" y="3785"/>
                  <a:pt x="1188" y="3672"/>
                  <a:pt x="1245" y="3559"/>
                </a:cubicBezTo>
                <a:cubicBezTo>
                  <a:pt x="1359" y="3322"/>
                  <a:pt x="1478" y="3017"/>
                  <a:pt x="1603" y="2644"/>
                </a:cubicBezTo>
                <a:cubicBezTo>
                  <a:pt x="1399" y="2644"/>
                  <a:pt x="1194" y="2644"/>
                  <a:pt x="989" y="2644"/>
                </a:cubicBezTo>
                <a:cubicBezTo>
                  <a:pt x="989" y="2599"/>
                  <a:pt x="989" y="2553"/>
                  <a:pt x="989" y="2508"/>
                </a:cubicBezTo>
                <a:cubicBezTo>
                  <a:pt x="1052" y="2508"/>
                  <a:pt x="1114" y="2508"/>
                  <a:pt x="1177" y="2508"/>
                </a:cubicBezTo>
                <a:cubicBezTo>
                  <a:pt x="1177" y="1813"/>
                  <a:pt x="1177" y="1119"/>
                  <a:pt x="1177" y="424"/>
                </a:cubicBezTo>
                <a:cubicBezTo>
                  <a:pt x="1291" y="424"/>
                  <a:pt x="1404" y="424"/>
                  <a:pt x="1518" y="424"/>
                </a:cubicBezTo>
                <a:cubicBezTo>
                  <a:pt x="1552" y="379"/>
                  <a:pt x="1603" y="254"/>
                  <a:pt x="1671" y="51"/>
                </a:cubicBezTo>
                <a:cubicBezTo>
                  <a:pt x="1671" y="62"/>
                  <a:pt x="1677" y="45"/>
                  <a:pt x="168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65455" y="-186690"/>
            <a:ext cx="1950720" cy="3733800"/>
            <a:chOff x="2191" y="2460"/>
            <a:chExt cx="3072" cy="588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rcRect r="43488"/>
            <a:stretch>
              <a:fillRect/>
            </a:stretch>
          </p:blipFill>
          <p:spPr>
            <a:xfrm>
              <a:off x="2191" y="2460"/>
              <a:ext cx="3072" cy="588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607" y="3548"/>
              <a:ext cx="836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>
                  <a:solidFill>
                    <a:prstClr val="black"/>
                  </a:solidFill>
                  <a:latin typeface="中圆体" panose="02010609000101010101" charset="0"/>
                  <a:ea typeface="中圆体" panose="02010609000101010101" charset="0"/>
                </a:rPr>
                <a:t>作品欣赏</a:t>
              </a:r>
              <a:endParaRPr lang="zh-CN" altLang="en-US" sz="3600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endParaRPr>
            </a:p>
          </p:txBody>
        </p:sp>
      </p:grpSp>
      <p:pic>
        <p:nvPicPr>
          <p:cNvPr id="14" name="图片 13" descr="a75cf44c65ab485cb7b69200af0e2b6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0790" y="1029970"/>
            <a:ext cx="3815080" cy="5170170"/>
          </a:xfrm>
          <a:prstGeom prst="rect">
            <a:avLst/>
          </a:prstGeom>
        </p:spPr>
      </p:pic>
      <p:pic>
        <p:nvPicPr>
          <p:cNvPr id="15" name="图片 14" descr="1bb420dcf2954d7bad93d39c1279ddc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194550" y="993775"/>
            <a:ext cx="3787775" cy="525272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90245" y="3132455"/>
            <a:ext cx="675005" cy="29330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·      ·······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吴冠中</a:t>
            </a:r>
            <a:endParaRPr lang="zh-CN" altLang="en-US" sz="32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96925" y="-186690"/>
            <a:ext cx="1950720" cy="3733800"/>
            <a:chOff x="2209" y="2460"/>
            <a:chExt cx="3072" cy="588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rcRect r="43488"/>
            <a:stretch>
              <a:fillRect/>
            </a:stretch>
          </p:blipFill>
          <p:spPr>
            <a:xfrm>
              <a:off x="2209" y="2460"/>
              <a:ext cx="3072" cy="588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607" y="3548"/>
              <a:ext cx="836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>
                  <a:solidFill>
                    <a:prstClr val="black"/>
                  </a:solidFill>
                  <a:latin typeface="中圆体" panose="02010609000101010101" charset="0"/>
                  <a:ea typeface="中圆体" panose="02010609000101010101" charset="0"/>
                </a:rPr>
                <a:t>作品欣赏</a:t>
              </a:r>
              <a:endParaRPr lang="zh-CN" altLang="en-US" sz="3600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08300" y="930275"/>
            <a:ext cx="6976110" cy="523303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033145" y="3132455"/>
            <a:ext cx="675005" cy="29330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·      ·······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吴冠中</a:t>
            </a:r>
            <a:endParaRPr lang="zh-CN" altLang="en-US" sz="32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56585" y="913130"/>
            <a:ext cx="5878195" cy="52324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96925" y="-196850"/>
            <a:ext cx="1950720" cy="3733800"/>
            <a:chOff x="2209" y="2460"/>
            <a:chExt cx="3072" cy="588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rcRect r="43488"/>
            <a:stretch>
              <a:fillRect/>
            </a:stretch>
          </p:blipFill>
          <p:spPr>
            <a:xfrm>
              <a:off x="2209" y="2460"/>
              <a:ext cx="3072" cy="588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607" y="3548"/>
              <a:ext cx="836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>
                  <a:solidFill>
                    <a:prstClr val="black"/>
                  </a:solidFill>
                  <a:latin typeface="中圆体" panose="02010609000101010101" charset="0"/>
                  <a:ea typeface="中圆体" panose="02010609000101010101" charset="0"/>
                </a:rPr>
                <a:t>作品欣赏</a:t>
              </a:r>
              <a:endParaRPr lang="zh-CN" altLang="en-US" sz="3600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33145" y="3132455"/>
            <a:ext cx="675005" cy="29330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</a:rPr>
              <a:t>·      ·······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吴冠中</a:t>
            </a:r>
            <a:endParaRPr lang="zh-CN" altLang="en-US" sz="32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组合 21"/>
          <p:cNvGrpSpPr/>
          <p:nvPr/>
        </p:nvGrpSpPr>
        <p:grpSpPr>
          <a:xfrm>
            <a:off x="1073150" y="3095625"/>
            <a:ext cx="10282238" cy="1343025"/>
            <a:chOff x="1689" y="4717"/>
            <a:chExt cx="16193" cy="2115"/>
          </a:xfrm>
        </p:grpSpPr>
        <p:sp>
          <p:nvSpPr>
            <p:cNvPr id="23558" name="文本框 16"/>
            <p:cNvSpPr txBox="1"/>
            <p:nvPr/>
          </p:nvSpPr>
          <p:spPr>
            <a:xfrm>
              <a:off x="3087" y="4750"/>
              <a:ext cx="14795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理解课文内容，明确课文围绕</a:t>
              </a:r>
              <a:r>
                <a:rPr lang="en-US" altLang="zh-CN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“</a:t>
              </a:r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舟</a:t>
              </a:r>
              <a:r>
                <a:rPr lang="en-US" altLang="zh-CN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”</a:t>
              </a:r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，描写了哪些难忘的情景。</a:t>
              </a:r>
              <a:endPara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3559" name="图片 19" descr="cenadfgdfter_副本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9" y="4717"/>
              <a:ext cx="1280" cy="11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0" name="文本框 20"/>
            <p:cNvSpPr txBox="1"/>
            <p:nvPr/>
          </p:nvSpPr>
          <p:spPr>
            <a:xfrm>
              <a:off x="1944" y="4760"/>
              <a:ext cx="742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>
                  <a:solidFill>
                    <a:prstClr val="black"/>
                  </a:solidFill>
                  <a:latin typeface="方正华隶简体" panose="02010600030101010101" charset="-122"/>
                  <a:ea typeface="方正华隶简体" panose="02010600030101010101" charset="-122"/>
                </a:rPr>
                <a:t>2</a:t>
              </a:r>
              <a:endParaRPr lang="en-US" altLang="zh-CN" sz="4000">
                <a:solidFill>
                  <a:prstClr val="black"/>
                </a:solidFill>
                <a:latin typeface="方正华隶简体" panose="02010600030101010101" charset="-122"/>
                <a:ea typeface="方正华隶简体" panose="02010600030101010101" charset="-122"/>
              </a:endParaRPr>
            </a:p>
          </p:txBody>
        </p:sp>
      </p:grpSp>
      <p:sp>
        <p:nvSpPr>
          <p:cNvPr id="17409" name="文本框 1"/>
          <p:cNvSpPr txBox="1"/>
          <p:nvPr/>
        </p:nvSpPr>
        <p:spPr>
          <a:xfrm>
            <a:off x="849313" y="41751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教学目标</a:t>
            </a:r>
            <a:endParaRPr lang="zh-CN" altLang="en-US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grpSp>
        <p:nvGrpSpPr>
          <p:cNvPr id="2" name="组合 21"/>
          <p:cNvGrpSpPr/>
          <p:nvPr/>
        </p:nvGrpSpPr>
        <p:grpSpPr>
          <a:xfrm>
            <a:off x="1073150" y="1591945"/>
            <a:ext cx="10485432" cy="1343025"/>
            <a:chOff x="1689" y="4717"/>
            <a:chExt cx="16513" cy="2115"/>
          </a:xfrm>
        </p:grpSpPr>
        <p:sp>
          <p:nvSpPr>
            <p:cNvPr id="3" name="文本框 16"/>
            <p:cNvSpPr txBox="1"/>
            <p:nvPr/>
          </p:nvSpPr>
          <p:spPr>
            <a:xfrm>
              <a:off x="3087" y="4750"/>
              <a:ext cx="15115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认识</a:t>
              </a:r>
              <a:r>
                <a:rPr lang="en-US" altLang="zh-CN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12</a:t>
              </a:r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个生字，会写</a:t>
              </a:r>
              <a:r>
                <a:rPr lang="en-US" altLang="zh-CN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14</a:t>
              </a:r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个生字，能正确读写</a:t>
              </a:r>
              <a:r>
                <a:rPr lang="en-US" altLang="zh-CN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“</a:t>
              </a:r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启迪、意境</a:t>
              </a:r>
              <a:r>
                <a:rPr lang="en-US" altLang="zh-CN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”</a:t>
              </a:r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等词语。</a:t>
              </a:r>
              <a:endPara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4" name="图片 19" descr="cenadfgdfter_副本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9" y="4717"/>
              <a:ext cx="1280" cy="11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20"/>
            <p:cNvSpPr txBox="1"/>
            <p:nvPr/>
          </p:nvSpPr>
          <p:spPr>
            <a:xfrm>
              <a:off x="1944" y="4760"/>
              <a:ext cx="742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>
                  <a:solidFill>
                    <a:prstClr val="black"/>
                  </a:solidFill>
                  <a:latin typeface="方正华隶简体" panose="02010600030101010101" charset="-122"/>
                  <a:ea typeface="方正华隶简体" panose="02010600030101010101" charset="-122"/>
                </a:rPr>
                <a:t>1</a:t>
              </a:r>
              <a:endParaRPr lang="en-US" altLang="zh-CN" sz="4000">
                <a:solidFill>
                  <a:prstClr val="black"/>
                </a:solidFill>
                <a:latin typeface="方正华隶简体" panose="02010600030101010101" charset="-122"/>
                <a:ea typeface="方正华隶简体" panose="02010600030101010101" charset="-122"/>
              </a:endParaRPr>
            </a:p>
          </p:txBody>
        </p:sp>
      </p:grpSp>
      <p:grpSp>
        <p:nvGrpSpPr>
          <p:cNvPr id="6" name="组合 21"/>
          <p:cNvGrpSpPr/>
          <p:nvPr/>
        </p:nvGrpSpPr>
        <p:grpSpPr>
          <a:xfrm>
            <a:off x="1073150" y="4589145"/>
            <a:ext cx="10282238" cy="753110"/>
            <a:chOff x="1689" y="4717"/>
            <a:chExt cx="16193" cy="1186"/>
          </a:xfrm>
        </p:grpSpPr>
        <p:sp>
          <p:nvSpPr>
            <p:cNvPr id="7" name="文本框 16"/>
            <p:cNvSpPr txBox="1"/>
            <p:nvPr/>
          </p:nvSpPr>
          <p:spPr>
            <a:xfrm>
              <a:off x="3087" y="4750"/>
              <a:ext cx="14795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charset="-122"/>
                </a:rPr>
                <a:t>品读句子，体会文中深沉的父爱。</a:t>
              </a:r>
              <a:endPara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8" name="图片 19" descr="cenadfgdfter_副本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9" y="4717"/>
              <a:ext cx="1280" cy="11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20"/>
            <p:cNvSpPr txBox="1"/>
            <p:nvPr/>
          </p:nvSpPr>
          <p:spPr>
            <a:xfrm>
              <a:off x="1944" y="4760"/>
              <a:ext cx="742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>
                  <a:solidFill>
                    <a:prstClr val="black"/>
                  </a:solidFill>
                  <a:latin typeface="方正华隶简体" panose="02010600030101010101" charset="-122"/>
                  <a:ea typeface="方正华隶简体" panose="02010600030101010101" charset="-122"/>
                </a:rPr>
                <a:t>3 </a:t>
              </a:r>
              <a:endParaRPr lang="en-US" altLang="zh-CN" sz="4000">
                <a:solidFill>
                  <a:prstClr val="black"/>
                </a:solidFill>
                <a:latin typeface="方正华隶简体" panose="02010600030101010101" charset="-122"/>
                <a:ea typeface="方正华隶简体" panose="0201060003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849313" y="417513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会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认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字</a:t>
            </a:r>
            <a:endParaRPr lang="zh-CN" altLang="en-US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-66040" y="1544320"/>
            <a:ext cx="12208510" cy="4768215"/>
          </a:xfrm>
          <a:prstGeom prst="round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51790" y="2095500"/>
            <a:ext cx="11354435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51790" y="5935980"/>
            <a:ext cx="1144397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230630" y="2707005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茧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30325" y="2123440"/>
            <a:ext cx="1155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jiǎn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46045" y="2707005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栈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92070" y="2123440"/>
            <a:ext cx="15468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zhàn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51300" y="2707005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冤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82720" y="2095500"/>
            <a:ext cx="1680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yuān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66715" y="2707005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枉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53050" y="2123440"/>
            <a:ext cx="18249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wǎng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70700" y="2707005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惚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31355" y="2123440"/>
            <a:ext cx="10966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hū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66125" y="2707005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跷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42935" y="2123440"/>
            <a:ext cx="14738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qiào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884680" y="4669790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迪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72335" y="4086225"/>
            <a:ext cx="8426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dí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327400" y="4669790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嫁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561080" y="4058285"/>
            <a:ext cx="9931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jià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212840" y="4669790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榜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153785" y="4086225"/>
            <a:ext cx="16783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bǎng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655560" y="4669790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兼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689215" y="4086225"/>
            <a:ext cx="12103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jiān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098280" y="4669790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嘲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987155" y="4086225"/>
            <a:ext cx="14732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cháo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94545" y="2710815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僻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54260" y="2115820"/>
            <a:ext cx="8839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pì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70120" y="4669790"/>
            <a:ext cx="1143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8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缴</a:t>
            </a:r>
            <a:endParaRPr lang="zh-CN" altLang="en-US" sz="8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5680" y="4058285"/>
            <a:ext cx="1280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ji</a:t>
            </a: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sym typeface="+mn-ea"/>
              </a:rPr>
              <a:t>ǎ</a:t>
            </a:r>
            <a:r>
              <a:rPr lang="en-US" altLang="zh-CN" sz="4800" b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o</a:t>
            </a:r>
            <a:endParaRPr lang="en-US" altLang="zh-CN" sz="4800" b="1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6" grpId="0"/>
      <p:bldP spid="16" grpId="1"/>
      <p:bldP spid="17" grpId="0"/>
      <p:bldP spid="17" grpId="1"/>
      <p:bldP spid="26" grpId="0"/>
      <p:bldP spid="26" grpId="1"/>
      <p:bldP spid="28" grpId="0"/>
      <p:bldP spid="28" grpId="1"/>
      <p:bldP spid="30" grpId="0"/>
      <p:bldP spid="30" grpId="1"/>
      <p:bldP spid="42" grpId="0"/>
      <p:bldP spid="42" grpId="1"/>
      <p:bldP spid="44" grpId="0"/>
      <p:bldP spid="44" grpId="1"/>
      <p:bldP spid="46" grpId="0"/>
      <p:bldP spid="46" grpId="1"/>
      <p:bldP spid="48" grpId="0"/>
      <p:bldP spid="48" grpId="1"/>
      <p:bldP spid="50" grpId="0"/>
      <p:bldP spid="50" grpId="1"/>
      <p:bldP spid="3" grpId="0"/>
      <p:bldP spid="3" grpId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849313" y="405448"/>
            <a:ext cx="2439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会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写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>
                <a:solidFill>
                  <a:prstClr val="black"/>
                </a:solidFill>
                <a:latin typeface="中圆体" panose="02010609000101010101" charset="0"/>
                <a:ea typeface="中圆体" panose="02010609000101010101" charset="0"/>
              </a:rPr>
              <a:t>字</a:t>
            </a:r>
            <a:endParaRPr lang="zh-CN" altLang="en-US" sz="4000" b="1">
              <a:solidFill>
                <a:prstClr val="black"/>
              </a:solidFill>
              <a:latin typeface="中圆体" panose="02010609000101010101" charset="0"/>
              <a:ea typeface="中圆体" panose="02010609000101010101" charset="0"/>
            </a:endParaRPr>
          </a:p>
        </p:txBody>
      </p:sp>
      <p:grpSp>
        <p:nvGrpSpPr>
          <p:cNvPr id="25602" name="组合 4"/>
          <p:cNvGrpSpPr/>
          <p:nvPr/>
        </p:nvGrpSpPr>
        <p:grpSpPr>
          <a:xfrm>
            <a:off x="711835" y="1592580"/>
            <a:ext cx="2679700" cy="4010025"/>
            <a:chOff x="2390" y="2814"/>
            <a:chExt cx="4219" cy="6315"/>
          </a:xfrm>
        </p:grpSpPr>
        <p:pic>
          <p:nvPicPr>
            <p:cNvPr id="25603" name="图片 2" descr="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" y="4766"/>
              <a:ext cx="4219" cy="42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4" name="文本框 3"/>
            <p:cNvSpPr txBox="1"/>
            <p:nvPr/>
          </p:nvSpPr>
          <p:spPr>
            <a:xfrm>
              <a:off x="2654" y="4623"/>
              <a:ext cx="3336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蚕</a:t>
              </a:r>
              <a:endParaRPr lang="zh-CN" altLang="en-US" sz="180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605" name="文本框 5"/>
            <p:cNvSpPr txBox="1"/>
            <p:nvPr/>
          </p:nvSpPr>
          <p:spPr>
            <a:xfrm>
              <a:off x="3064" y="2814"/>
              <a:ext cx="3128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0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rPr>
                <a:t>cán</a:t>
              </a:r>
              <a:endParaRPr lang="en-US" altLang="zh-CN" sz="80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endParaRPr>
            </a:p>
          </p:txBody>
        </p:sp>
      </p:grpSp>
      <p:grpSp>
        <p:nvGrpSpPr>
          <p:cNvPr id="25606" name="组合 11"/>
          <p:cNvGrpSpPr/>
          <p:nvPr/>
        </p:nvGrpSpPr>
        <p:grpSpPr>
          <a:xfrm>
            <a:off x="3851910" y="1941830"/>
            <a:ext cx="6391275" cy="844550"/>
            <a:chOff x="7311" y="3366"/>
            <a:chExt cx="10064" cy="1330"/>
          </a:xfrm>
        </p:grpSpPr>
        <p:grpSp>
          <p:nvGrpSpPr>
            <p:cNvPr id="25607" name="组合 7"/>
            <p:cNvGrpSpPr/>
            <p:nvPr/>
          </p:nvGrpSpPr>
          <p:grpSpPr>
            <a:xfrm>
              <a:off x="7311" y="3390"/>
              <a:ext cx="3776" cy="1307"/>
              <a:chOff x="7311" y="3390"/>
              <a:chExt cx="3776" cy="1307"/>
            </a:xfrm>
          </p:grpSpPr>
          <p:sp>
            <p:nvSpPr>
              <p:cNvPr id="25608" name="文本框 6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黑体" panose="02010609060101010101" pitchFamily="1" charset="-122"/>
                    <a:ea typeface="黑体" panose="02010609060101010101" pitchFamily="1" charset="-122"/>
                  </a:rPr>
                  <a:t>音序：</a:t>
                </a:r>
                <a:endParaRPr lang="zh-CN" altLang="en-US" sz="4000">
                  <a:solidFill>
                    <a:prstClr val="black"/>
                  </a:solidFill>
                  <a:latin typeface="黑体" panose="02010609060101010101" pitchFamily="1" charset="-122"/>
                  <a:ea typeface="黑体" panose="02010609060101010101" pitchFamily="1" charset="-122"/>
                </a:endParaRPr>
              </a:p>
            </p:txBody>
          </p:sp>
          <p:sp>
            <p:nvSpPr>
              <p:cNvPr id="25609" name="文本框 8"/>
              <p:cNvSpPr txBox="1"/>
              <p:nvPr/>
            </p:nvSpPr>
            <p:spPr>
              <a:xfrm>
                <a:off x="9935" y="3390"/>
                <a:ext cx="115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GB Pinyinok-D" panose="02010601030101010101" charset="-122"/>
                    <a:ea typeface="GB Pinyinok-D" panose="02010601030101010101" charset="-122"/>
                  </a:rPr>
                  <a:t>C</a:t>
                </a:r>
                <a:endParaRPr lang="en-US" altLang="zh-CN" sz="4800" b="1">
                  <a:solidFill>
                    <a:srgbClr val="FF0000"/>
                  </a:solidFill>
                  <a:latin typeface="GB Pinyinok-D" panose="02010601030101010101" charset="-122"/>
                  <a:ea typeface="GB Pinyinok-D" panose="02010601030101010101" charset="-122"/>
                </a:endParaRPr>
              </a:p>
            </p:txBody>
          </p:sp>
        </p:grpSp>
        <p:grpSp>
          <p:nvGrpSpPr>
            <p:cNvPr id="25610" name="组合 9"/>
            <p:cNvGrpSpPr/>
            <p:nvPr/>
          </p:nvGrpSpPr>
          <p:grpSpPr>
            <a:xfrm>
              <a:off x="12279" y="3366"/>
              <a:ext cx="5096" cy="1307"/>
              <a:chOff x="7311" y="3366"/>
              <a:chExt cx="5096" cy="1307"/>
            </a:xfrm>
          </p:grpSpPr>
          <p:sp>
            <p:nvSpPr>
              <p:cNvPr id="25611" name="文本框 10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黑体" panose="02010609060101010101" pitchFamily="1" charset="-122"/>
                    <a:ea typeface="黑体" panose="02010609060101010101" pitchFamily="1" charset="-122"/>
                  </a:rPr>
                  <a:t>结构：</a:t>
                </a:r>
                <a:endParaRPr lang="zh-CN" altLang="en-US" sz="4000">
                  <a:solidFill>
                    <a:prstClr val="black"/>
                  </a:solidFill>
                  <a:latin typeface="黑体" panose="02010609060101010101" pitchFamily="1" charset="-122"/>
                  <a:ea typeface="黑体" panose="02010609060101010101" pitchFamily="1" charset="-122"/>
                </a:endParaRPr>
              </a:p>
            </p:txBody>
          </p:sp>
          <p:sp>
            <p:nvSpPr>
              <p:cNvPr id="25612" name="文本框 12"/>
              <p:cNvSpPr txBox="1"/>
              <p:nvPr/>
            </p:nvSpPr>
            <p:spPr>
              <a:xfrm>
                <a:off x="9935" y="3366"/>
                <a:ext cx="2472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上下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5613" name="组合 13"/>
          <p:cNvGrpSpPr/>
          <p:nvPr/>
        </p:nvGrpSpPr>
        <p:grpSpPr>
          <a:xfrm>
            <a:off x="3851910" y="2934018"/>
            <a:ext cx="6832600" cy="845501"/>
            <a:chOff x="7311" y="3366"/>
            <a:chExt cx="10760" cy="1330"/>
          </a:xfrm>
        </p:grpSpPr>
        <p:grpSp>
          <p:nvGrpSpPr>
            <p:cNvPr id="25614" name="组合 14"/>
            <p:cNvGrpSpPr/>
            <p:nvPr/>
          </p:nvGrpSpPr>
          <p:grpSpPr>
            <a:xfrm>
              <a:off x="7311" y="3390"/>
              <a:ext cx="3752" cy="1306"/>
              <a:chOff x="7311" y="3390"/>
              <a:chExt cx="3752" cy="1306"/>
            </a:xfrm>
          </p:grpSpPr>
          <p:sp>
            <p:nvSpPr>
              <p:cNvPr id="25615" name="文本框 15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黑体" panose="02010609060101010101" pitchFamily="1" charset="-122"/>
                    <a:ea typeface="黑体" panose="02010609060101010101" pitchFamily="1" charset="-122"/>
                  </a:rPr>
                  <a:t>偏旁：</a:t>
                </a:r>
                <a:endParaRPr lang="zh-CN" altLang="en-US" sz="4000">
                  <a:solidFill>
                    <a:prstClr val="black"/>
                  </a:solidFill>
                  <a:latin typeface="黑体" panose="02010609060101010101" pitchFamily="1" charset="-122"/>
                  <a:ea typeface="黑体" panose="02010609060101010101" pitchFamily="1" charset="-122"/>
                </a:endParaRPr>
              </a:p>
            </p:txBody>
          </p:sp>
          <p:sp>
            <p:nvSpPr>
              <p:cNvPr id="25616" name="文本框 16"/>
              <p:cNvSpPr txBox="1"/>
              <p:nvPr/>
            </p:nvSpPr>
            <p:spPr>
              <a:xfrm>
                <a:off x="9911" y="3390"/>
                <a:ext cx="1152" cy="1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虫</a:t>
                </a:r>
                <a:endPara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25617" name="组合 17"/>
            <p:cNvGrpSpPr/>
            <p:nvPr/>
          </p:nvGrpSpPr>
          <p:grpSpPr>
            <a:xfrm>
              <a:off x="12279" y="3366"/>
              <a:ext cx="5792" cy="1305"/>
              <a:chOff x="7311" y="3366"/>
              <a:chExt cx="5792" cy="1305"/>
            </a:xfrm>
          </p:grpSpPr>
          <p:sp>
            <p:nvSpPr>
              <p:cNvPr id="25618" name="文本框 18"/>
              <p:cNvSpPr txBox="1"/>
              <p:nvPr/>
            </p:nvSpPr>
            <p:spPr>
              <a:xfrm>
                <a:off x="7311" y="3390"/>
                <a:ext cx="2880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4000">
                    <a:solidFill>
                      <a:prstClr val="black"/>
                    </a:solidFill>
                    <a:latin typeface="黑体" panose="02010609060101010101" pitchFamily="1" charset="-122"/>
                    <a:ea typeface="黑体" panose="02010609060101010101" pitchFamily="1" charset="-122"/>
                  </a:rPr>
                  <a:t>笔画数：</a:t>
                </a:r>
                <a:endParaRPr lang="zh-CN" altLang="en-US" sz="4000">
                  <a:solidFill>
                    <a:prstClr val="black"/>
                  </a:solidFill>
                  <a:latin typeface="黑体" panose="02010609060101010101" pitchFamily="1" charset="-122"/>
                  <a:ea typeface="黑体" panose="02010609060101010101" pitchFamily="1" charset="-122"/>
                </a:endParaRPr>
              </a:p>
            </p:txBody>
          </p:sp>
          <p:sp>
            <p:nvSpPr>
              <p:cNvPr id="25619" name="文本框 19"/>
              <p:cNvSpPr txBox="1"/>
              <p:nvPr/>
            </p:nvSpPr>
            <p:spPr>
              <a:xfrm>
                <a:off x="10631" y="3366"/>
                <a:ext cx="2472" cy="1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5620" name="组合 24"/>
          <p:cNvGrpSpPr/>
          <p:nvPr/>
        </p:nvGrpSpPr>
        <p:grpSpPr>
          <a:xfrm>
            <a:off x="3851910" y="3926205"/>
            <a:ext cx="8204200" cy="829628"/>
            <a:chOff x="7311" y="3390"/>
            <a:chExt cx="12920" cy="1306"/>
          </a:xfrm>
        </p:grpSpPr>
        <p:sp>
          <p:nvSpPr>
            <p:cNvPr id="25621" name="文本框 25"/>
            <p:cNvSpPr txBox="1"/>
            <p:nvPr/>
          </p:nvSpPr>
          <p:spPr>
            <a:xfrm>
              <a:off x="7311" y="3390"/>
              <a:ext cx="288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>
                  <a:solidFill>
                    <a:prstClr val="black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组词：</a:t>
              </a:r>
              <a:endParaRPr lang="zh-CN" altLang="en-US" sz="4000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  <p:sp>
          <p:nvSpPr>
            <p:cNvPr id="25622" name="文本框 26"/>
            <p:cNvSpPr txBox="1"/>
            <p:nvPr/>
          </p:nvSpPr>
          <p:spPr>
            <a:xfrm>
              <a:off x="9911" y="3390"/>
              <a:ext cx="10320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蚕豆  蚕茧  春蚕 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5623" name="文本框 30"/>
          <p:cNvSpPr txBox="1"/>
          <p:nvPr/>
        </p:nvSpPr>
        <p:spPr>
          <a:xfrm>
            <a:off x="3842385" y="4904105"/>
            <a:ext cx="182880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>
                <a:solidFill>
                  <a:prstClr val="black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笔顺：</a:t>
            </a:r>
            <a:endParaRPr lang="zh-CN" altLang="en-US" sz="4000">
              <a:solidFill>
                <a:prstClr val="black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2" name="图片 6" descr="KT蚕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7960" y="4984115"/>
            <a:ext cx="6313170" cy="6070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9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0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1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2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9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2128</Words>
  <Application>WPS 演示</Application>
  <PresentationFormat>自定义</PresentationFormat>
  <Paragraphs>601</Paragraphs>
  <Slides>35</Slides>
  <Notes>52</Notes>
  <HiddenSlides>2</HiddenSlides>
  <MMClips>6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16</vt:i4>
      </vt:variant>
      <vt:variant>
        <vt:lpstr>幻灯片标题</vt:lpstr>
      </vt:variant>
      <vt:variant>
        <vt:i4>35</vt:i4>
      </vt:variant>
    </vt:vector>
  </HeadingPairs>
  <TitlesOfParts>
    <vt:vector size="76" baseType="lpstr">
      <vt:lpstr>Arial</vt:lpstr>
      <vt:lpstr>宋体</vt:lpstr>
      <vt:lpstr>Wingdings</vt:lpstr>
      <vt:lpstr>微软雅黑</vt:lpstr>
      <vt:lpstr>Arial</vt:lpstr>
      <vt:lpstr>方正华隶简体</vt:lpstr>
      <vt:lpstr>迷你简艺黑</vt:lpstr>
      <vt:lpstr>文鼎淹水体</vt:lpstr>
      <vt:lpstr>仿宋</vt:lpstr>
      <vt:lpstr>楷体</vt:lpstr>
      <vt:lpstr>Calibri</vt:lpstr>
      <vt:lpstr>黑体</vt:lpstr>
      <vt:lpstr>GB Pinyinok-D</vt:lpstr>
      <vt:lpstr>隶书</vt:lpstr>
      <vt:lpstr>楷体_GB2312</vt:lpstr>
      <vt:lpstr>E-B7</vt:lpstr>
      <vt:lpstr>Times New Roman</vt:lpstr>
      <vt:lpstr>Wingdings</vt:lpstr>
      <vt:lpstr>中圆体</vt:lpstr>
      <vt:lpstr>华文新魏</vt:lpstr>
      <vt:lpstr>Kaiti SC</vt:lpstr>
      <vt:lpstr>华康勘亭流W9(P)</vt:lpstr>
      <vt:lpstr>Arial Unicode MS</vt:lpstr>
      <vt:lpstr>Segoe Print</vt:lpstr>
      <vt:lpstr>Malgun Gothic</vt:lpstr>
      <vt:lpstr>0</vt:lpstr>
      <vt:lpstr>1_0</vt:lpstr>
      <vt:lpstr>2_0</vt:lpstr>
      <vt:lpstr>3_0</vt:lpstr>
      <vt:lpstr>4_0</vt:lpstr>
      <vt:lpstr>5_0</vt:lpstr>
      <vt:lpstr>19_自定义设计方案</vt:lpstr>
      <vt:lpstr>6_0</vt:lpstr>
      <vt:lpstr>7_0</vt:lpstr>
      <vt:lpstr>8_0</vt:lpstr>
      <vt:lpstr>17_Office 主题​​</vt:lpstr>
      <vt:lpstr>9_0</vt:lpstr>
      <vt:lpstr>10_0</vt:lpstr>
      <vt:lpstr>自定义设计方案</vt:lpstr>
      <vt:lpstr>11_0</vt:lpstr>
      <vt:lpstr>12_0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13</cp:revision>
  <dcterms:created xsi:type="dcterms:W3CDTF">2019-05-26T01:54:00Z</dcterms:created>
  <dcterms:modified xsi:type="dcterms:W3CDTF">2019-09-08T07:36:48Z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