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26" r:id="rId2"/>
    <p:sldId id="340" r:id="rId3"/>
    <p:sldId id="453" r:id="rId4"/>
    <p:sldId id="301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CE0C6"/>
    <a:srgbClr val="FFFFFF"/>
    <a:srgbClr val="7CAE3B"/>
    <a:srgbClr val="C5E0B4"/>
    <a:srgbClr val="0000CC"/>
    <a:srgbClr val="339933"/>
    <a:srgbClr val="D1FD23"/>
    <a:srgbClr val="23FD28"/>
    <a:srgbClr val="CC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37360" y="1207770"/>
            <a:ext cx="64496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请你支持我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6765" y="2653665"/>
            <a:ext cx="6840855" cy="357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9090" y="1044575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交流指导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2950" y="1980565"/>
            <a:ext cx="3825876" cy="608966"/>
          </a:xfrm>
          <a:prstGeom prst="snip2DiagRect">
            <a:avLst/>
          </a:prstGeom>
          <a:solidFill>
            <a:srgbClr val="1CE0C6"/>
          </a:solidFill>
        </p:spPr>
        <p:txBody>
          <a:bodyPr wrap="none" rtlCol="0">
            <a:spAutoFit/>
          </a:bodyPr>
          <a:lstStyle/>
          <a:p>
            <a:pPr algn="l"/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礼貌诚恳地说明来意。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0" y="3235325"/>
            <a:ext cx="5248276" cy="608966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讲清楚办报的设想，说明目的。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2950" y="4526280"/>
            <a:ext cx="7990205" cy="626464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设想到老师可能的担心，想办法打消老师的顾虑。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 descr="图片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16345" y="1354455"/>
            <a:ext cx="2800350" cy="31718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0215" y="1019810"/>
            <a:ext cx="174815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口语练习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23190" y="2399030"/>
            <a:ext cx="8411210" cy="930910"/>
            <a:chOff x="584" y="2823"/>
            <a:chExt cx="13246" cy="1466"/>
          </a:xfrm>
        </p:grpSpPr>
        <p:pic>
          <p:nvPicPr>
            <p:cNvPr id="12" name="图片 11" descr="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4" y="2823"/>
              <a:ext cx="12992" cy="146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902" y="3321"/>
              <a:ext cx="109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说服妈妈，让她同意你在家里养一只小狗。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43940" y="3856990"/>
            <a:ext cx="7056755" cy="1017270"/>
            <a:chOff x="431" y="4553"/>
            <a:chExt cx="11113" cy="1602"/>
          </a:xfrm>
        </p:grpSpPr>
        <p:pic>
          <p:nvPicPr>
            <p:cNvPr id="14" name="图片 13" descr="4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" y="4553"/>
              <a:ext cx="10752" cy="16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296" y="5185"/>
              <a:ext cx="924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说服同学，在班里成立“生物角”。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2240" y="5408930"/>
            <a:ext cx="7573645" cy="868680"/>
            <a:chOff x="177" y="6724"/>
            <a:chExt cx="11927" cy="1368"/>
          </a:xfrm>
        </p:grpSpPr>
        <p:pic>
          <p:nvPicPr>
            <p:cNvPr id="16" name="图片 15" descr="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7" y="6724"/>
              <a:ext cx="11628" cy="1369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296" y="7134"/>
              <a:ext cx="980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66700" indent="-266700" algn="l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说服校长，在学校组织一次义卖活动。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18" name="图片 17" descr="2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600000">
            <a:off x="6435090" y="913765"/>
            <a:ext cx="2042160" cy="1988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21</TotalTime>
  <Words>76</Words>
  <Application>Microsoft Office PowerPoint</Application>
  <PresentationFormat>On-screen Show 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主题​​</vt:lpstr>
      <vt:lpstr>Slide 1</vt:lpstr>
      <vt:lpstr>Slide 2</vt:lpstr>
      <vt:lpstr>Slide 3</vt:lpstr>
      <vt:lpstr>Slide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402</cp:revision>
  <dcterms:created xsi:type="dcterms:W3CDTF">2013-11-14T01:26:00Z</dcterms:created>
  <dcterms:modified xsi:type="dcterms:W3CDTF">2019-08-10T11:58:51Z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