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410" r:id="rId3"/>
    <p:sldId id="511" r:id="rId4"/>
    <p:sldId id="413" r:id="rId5"/>
    <p:sldId id="475" r:id="rId6"/>
    <p:sldId id="435" r:id="rId7"/>
    <p:sldId id="513" r:id="rId8"/>
    <p:sldId id="476" r:id="rId9"/>
    <p:sldId id="415" r:id="rId10"/>
    <p:sldId id="518" r:id="rId11"/>
    <p:sldId id="422" r:id="rId12"/>
    <p:sldId id="423" r:id="rId13"/>
    <p:sldId id="477" r:id="rId14"/>
    <p:sldId id="508" r:id="rId15"/>
    <p:sldId id="425" r:id="rId16"/>
    <p:sldId id="426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8">
          <p15:clr>
            <a:srgbClr val="A4A3A4"/>
          </p15:clr>
        </p15:guide>
        <p15:guide id="2" pos="383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7" d="100"/>
          <a:sy n="67" d="100"/>
        </p:scale>
        <p:origin x="688" y="52"/>
      </p:cViewPr>
      <p:guideLst>
        <p:guide orient="horz" pos="2158"/>
        <p:guide pos="383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tags" Target="tags/tag164.xml" /><Relationship Id="rId19" Type="http://schemas.openxmlformats.org/officeDocument/2006/relationships/presProps" Target="presProps.xml" /><Relationship Id="rId2" Type="http://schemas.openxmlformats.org/officeDocument/2006/relationships/notesMaster" Target="notesMasters/notesMaster1.xml" /><Relationship Id="rId20" Type="http://schemas.openxmlformats.org/officeDocument/2006/relationships/viewProps" Target="viewProps.xml" /><Relationship Id="rId21" Type="http://schemas.openxmlformats.org/officeDocument/2006/relationships/theme" Target="theme/theme1.xml" /><Relationship Id="rId22" Type="http://schemas.openxmlformats.org/officeDocument/2006/relationships/tableStyles" Target="tableStyles.xml" /><Relationship Id="rId3" Type="http://schemas.openxmlformats.org/officeDocument/2006/relationships/slide" Target="slides/slide1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5.xml" /><Relationship Id="rId2" Type="http://schemas.openxmlformats.org/officeDocument/2006/relationships/tags" Target="../tags/tag76.xml" /><Relationship Id="rId3" Type="http://schemas.openxmlformats.org/officeDocument/2006/relationships/tags" Target="../tags/tag77.xml" /><Relationship Id="rId4" Type="http://schemas.openxmlformats.org/officeDocument/2006/relationships/tags" Target="../tags/tag78.xml" /><Relationship Id="rId5" Type="http://schemas.openxmlformats.org/officeDocument/2006/relationships/tags" Target="../tags/tag79.xml" /><Relationship Id="rId6" Type="http://schemas.openxmlformats.org/officeDocument/2006/relationships/tags" Target="../tags/tag80.xml" /><Relationship Id="rId7" Type="http://schemas.openxmlformats.org/officeDocument/2006/relationships/tags" Target="../tags/tag81.xml" /><Relationship Id="rId8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2021/5/29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82.xml" /><Relationship Id="rId4" Type="http://schemas.openxmlformats.org/officeDocument/2006/relationships/tags" Target="../tags/tag83.xml" /><Relationship Id="rId5" Type="http://schemas.openxmlformats.org/officeDocument/2006/relationships/tags" Target="../tags/tag84.xml" /><Relationship Id="rId6" Type="http://schemas.openxmlformats.org/officeDocument/2006/relationships/tags" Target="../tags/tag85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94.xml" /><Relationship Id="rId4" Type="http://schemas.openxmlformats.org/officeDocument/2006/relationships/tags" Target="../tags/tag95.xml" /><Relationship Id="rId5" Type="http://schemas.openxmlformats.org/officeDocument/2006/relationships/tags" Target="../tags/tag96.xml" /><Relationship Id="rId6" Type="http://schemas.openxmlformats.org/officeDocument/2006/relationships/tags" Target="../tags/tag97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18.xml" /><Relationship Id="rId4" Type="http://schemas.openxmlformats.org/officeDocument/2006/relationships/tags" Target="../tags/tag119.xml" /><Relationship Id="rId5" Type="http://schemas.openxmlformats.org/officeDocument/2006/relationships/tags" Target="../tags/tag120.xml" /><Relationship Id="rId6" Type="http://schemas.openxmlformats.org/officeDocument/2006/relationships/tags" Target="../tags/tag12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tags" Target="../tags/tag6.xml" /><Relationship Id="rId7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7.xml" /><Relationship Id="rId2" Type="http://schemas.openxmlformats.org/officeDocument/2006/relationships/tags" Target="../tags/tag58.xml" /><Relationship Id="rId3" Type="http://schemas.openxmlformats.org/officeDocument/2006/relationships/tags" Target="../tags/tag59.xml" /><Relationship Id="rId4" Type="http://schemas.openxmlformats.org/officeDocument/2006/relationships/tags" Target="../tags/tag60.xml" /><Relationship Id="rId5" Type="http://schemas.openxmlformats.org/officeDocument/2006/relationships/tags" Target="../tags/tag61.xml" /><Relationship Id="rId6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2.xml" /><Relationship Id="rId2" Type="http://schemas.openxmlformats.org/officeDocument/2006/relationships/tags" Target="../tags/tag63.xml" /><Relationship Id="rId3" Type="http://schemas.openxmlformats.org/officeDocument/2006/relationships/tags" Target="../tags/tag64.xml" /><Relationship Id="rId4" Type="http://schemas.openxmlformats.org/officeDocument/2006/relationships/tags" Target="../tags/tag65.xml" /><Relationship Id="rId5" Type="http://schemas.openxmlformats.org/officeDocument/2006/relationships/tags" Target="../tags/tag66.xml" /><Relationship Id="rId6" Type="http://schemas.openxmlformats.org/officeDocument/2006/relationships/tags" Target="../tags/tag67.xml" /><Relationship Id="rId7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.xml" /><Relationship Id="rId2" Type="http://schemas.openxmlformats.org/officeDocument/2006/relationships/tags" Target="../tags/tag8.xml" /><Relationship Id="rId3" Type="http://schemas.openxmlformats.org/officeDocument/2006/relationships/tags" Target="../tags/tag9.xml" /><Relationship Id="rId4" Type="http://schemas.openxmlformats.org/officeDocument/2006/relationships/tags" Target="../tags/tag10.xml" /><Relationship Id="rId5" Type="http://schemas.openxmlformats.org/officeDocument/2006/relationships/tags" Target="../tags/tag11.xml" /><Relationship Id="rId6" Type="http://schemas.openxmlformats.org/officeDocument/2006/relationships/tags" Target="../tags/tag12.xml" /><Relationship Id="rId7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.xml" /><Relationship Id="rId2" Type="http://schemas.openxmlformats.org/officeDocument/2006/relationships/tags" Target="../tags/tag14.xml" /><Relationship Id="rId3" Type="http://schemas.openxmlformats.org/officeDocument/2006/relationships/tags" Target="../tags/tag15.xml" /><Relationship Id="rId4" Type="http://schemas.openxmlformats.org/officeDocument/2006/relationships/tags" Target="../tags/tag16.xml" /><Relationship Id="rId5" Type="http://schemas.openxmlformats.org/officeDocument/2006/relationships/tags" Target="../tags/tag17.xml" /><Relationship Id="rId6" Type="http://schemas.openxmlformats.org/officeDocument/2006/relationships/tags" Target="../tags/tag18.xml" /><Relationship Id="rId7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.xml" /><Relationship Id="rId2" Type="http://schemas.openxmlformats.org/officeDocument/2006/relationships/tags" Target="../tags/tag20.xml" /><Relationship Id="rId3" Type="http://schemas.openxmlformats.org/officeDocument/2006/relationships/tags" Target="../tags/tag21.xml" /><Relationship Id="rId4" Type="http://schemas.openxmlformats.org/officeDocument/2006/relationships/tags" Target="../tags/tag22.xml" /><Relationship Id="rId5" Type="http://schemas.openxmlformats.org/officeDocument/2006/relationships/tags" Target="../tags/tag23.xml" /><Relationship Id="rId6" Type="http://schemas.openxmlformats.org/officeDocument/2006/relationships/tags" Target="../tags/tag24.xml" /><Relationship Id="rId7" Type="http://schemas.openxmlformats.org/officeDocument/2006/relationships/tags" Target="../tags/tag25.xml" /><Relationship Id="rId8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27.xml" /><Relationship Id="rId3" Type="http://schemas.openxmlformats.org/officeDocument/2006/relationships/tags" Target="../tags/tag28.xml" /><Relationship Id="rId4" Type="http://schemas.openxmlformats.org/officeDocument/2006/relationships/tags" Target="../tags/tag29.xml" /><Relationship Id="rId5" Type="http://schemas.openxmlformats.org/officeDocument/2006/relationships/tags" Target="../tags/tag30.xml" /><Relationship Id="rId6" Type="http://schemas.openxmlformats.org/officeDocument/2006/relationships/tags" Target="../tags/tag31.xml" /><Relationship Id="rId7" Type="http://schemas.openxmlformats.org/officeDocument/2006/relationships/tags" Target="../tags/tag32.xml" /><Relationship Id="rId8" Type="http://schemas.openxmlformats.org/officeDocument/2006/relationships/tags" Target="../tags/tag33.xml" /><Relationship Id="rId9" Type="http://schemas.openxmlformats.org/officeDocument/2006/relationships/tags" Target="../tags/tag34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5.xml" /><Relationship Id="rId2" Type="http://schemas.openxmlformats.org/officeDocument/2006/relationships/tags" Target="../tags/tag36.xml" /><Relationship Id="rId3" Type="http://schemas.openxmlformats.org/officeDocument/2006/relationships/tags" Target="../tags/tag37.xml" /><Relationship Id="rId4" Type="http://schemas.openxmlformats.org/officeDocument/2006/relationships/tags" Target="../tags/tag38.xml" /><Relationship Id="rId5" Type="http://schemas.openxmlformats.org/officeDocument/2006/relationships/tags" Target="../tags/tag39.xml" /><Relationship Id="rId6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0.xml" /><Relationship Id="rId2" Type="http://schemas.openxmlformats.org/officeDocument/2006/relationships/tags" Target="../tags/tag41.xml" /><Relationship Id="rId3" Type="http://schemas.openxmlformats.org/officeDocument/2006/relationships/tags" Target="../tags/tag42.xml" /><Relationship Id="rId4" Type="http://schemas.openxmlformats.org/officeDocument/2006/relationships/tags" Target="../tags/tag43.xml" /><Relationship Id="rId5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4.xml" /><Relationship Id="rId2" Type="http://schemas.openxmlformats.org/officeDocument/2006/relationships/tags" Target="../tags/tag45.xml" /><Relationship Id="rId3" Type="http://schemas.openxmlformats.org/officeDocument/2006/relationships/tags" Target="../tags/tag46.xml" /><Relationship Id="rId4" Type="http://schemas.openxmlformats.org/officeDocument/2006/relationships/tags" Target="../tags/tag47.xml" /><Relationship Id="rId5" Type="http://schemas.openxmlformats.org/officeDocument/2006/relationships/tags" Target="../tags/tag48.xml" /><Relationship Id="rId6" Type="http://schemas.openxmlformats.org/officeDocument/2006/relationships/tags" Target="../tags/tag49.xml" /><Relationship Id="rId7" Type="http://schemas.openxmlformats.org/officeDocument/2006/relationships/tags" Target="../tags/tag50.xml" /><Relationship Id="rId8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1.xml" /><Relationship Id="rId2" Type="http://schemas.openxmlformats.org/officeDocument/2006/relationships/tags" Target="../tags/tag52.xml" /><Relationship Id="rId3" Type="http://schemas.openxmlformats.org/officeDocument/2006/relationships/tags" Target="../tags/tag53.xml" /><Relationship Id="rId4" Type="http://schemas.openxmlformats.org/officeDocument/2006/relationships/tags" Target="../tags/tag54.xml" /><Relationship Id="rId5" Type="http://schemas.openxmlformats.org/officeDocument/2006/relationships/tags" Target="../tags/tag55.xml" /><Relationship Id="rId6" Type="http://schemas.openxmlformats.org/officeDocument/2006/relationships/tags" Target="../tags/tag56.xml" /><Relationship Id="rId7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2021/5/29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2021/5/29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2021/5/29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2021/5/29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2021/5/29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2021/5/29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2021/5/29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2021/5/29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68.xml" /><Relationship Id="rId13" Type="http://schemas.openxmlformats.org/officeDocument/2006/relationships/tags" Target="../tags/tag69.xml" /><Relationship Id="rId14" Type="http://schemas.openxmlformats.org/officeDocument/2006/relationships/tags" Target="../tags/tag70.xml" /><Relationship Id="rId15" Type="http://schemas.openxmlformats.org/officeDocument/2006/relationships/tags" Target="../tags/tag71.xml" /><Relationship Id="rId16" Type="http://schemas.openxmlformats.org/officeDocument/2006/relationships/tags" Target="../tags/tag72.xml" /><Relationship Id="rId17" Type="http://schemas.openxmlformats.org/officeDocument/2006/relationships/tags" Target="../tags/tag73.xml" /><Relationship Id="rId18" Type="http://schemas.openxmlformats.org/officeDocument/2006/relationships/tags" Target="../tags/tag74.xml" /><Relationship Id="rId19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D9D9D9"/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12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  <p:custDataLst>
      <p:tags r:id="rId18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86.xml" /><Relationship Id="rId4" Type="http://schemas.openxmlformats.org/officeDocument/2006/relationships/image" Target="../media/image1.png" /><Relationship Id="rId5" Type="http://schemas.openxmlformats.org/officeDocument/2006/relationships/tags" Target="../tags/tag87.xml" /><Relationship Id="rId6" Type="http://schemas.openxmlformats.org/officeDocument/2006/relationships/tags" Target="../tags/tag88.xml" /><Relationship Id="rId7" Type="http://schemas.openxmlformats.org/officeDocument/2006/relationships/tags" Target="../tags/tag89.xml" /><Relationship Id="rId8" Type="http://schemas.openxmlformats.org/officeDocument/2006/relationships/image" Target="../media/image2.png" /><Relationship Id="rId9" Type="http://schemas.openxmlformats.org/officeDocument/2006/relationships/tags" Target="../tags/tag90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33.xml" /><Relationship Id="rId3" Type="http://schemas.openxmlformats.org/officeDocument/2006/relationships/tags" Target="../tags/tag134.xml" /><Relationship Id="rId4" Type="http://schemas.openxmlformats.org/officeDocument/2006/relationships/tags" Target="../tags/tag135.xml" /><Relationship Id="rId5" Type="http://schemas.openxmlformats.org/officeDocument/2006/relationships/image" Target="../media/image4.jpeg" /><Relationship Id="rId6" Type="http://schemas.openxmlformats.org/officeDocument/2006/relationships/tags" Target="../tags/tag136.xml" /><Relationship Id="rId7" Type="http://schemas.openxmlformats.org/officeDocument/2006/relationships/tags" Target="../tags/tag137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38.xml" /><Relationship Id="rId3" Type="http://schemas.openxmlformats.org/officeDocument/2006/relationships/tags" Target="../tags/tag139.xml" /><Relationship Id="rId4" Type="http://schemas.openxmlformats.org/officeDocument/2006/relationships/tags" Target="../tags/tag140.xml" /><Relationship Id="rId5" Type="http://schemas.openxmlformats.org/officeDocument/2006/relationships/image" Target="../media/image4.jpeg" /><Relationship Id="rId6" Type="http://schemas.openxmlformats.org/officeDocument/2006/relationships/tags" Target="../tags/tag141.xml" /><Relationship Id="rId7" Type="http://schemas.openxmlformats.org/officeDocument/2006/relationships/tags" Target="../tags/tag14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43.xml" /><Relationship Id="rId3" Type="http://schemas.openxmlformats.org/officeDocument/2006/relationships/tags" Target="../tags/tag144.xml" /><Relationship Id="rId4" Type="http://schemas.openxmlformats.org/officeDocument/2006/relationships/image" Target="../media/image4.jpeg" /><Relationship Id="rId5" Type="http://schemas.openxmlformats.org/officeDocument/2006/relationships/tags" Target="../tags/tag145.xml" /><Relationship Id="rId6" Type="http://schemas.openxmlformats.org/officeDocument/2006/relationships/tags" Target="../tags/tag146.xml" /><Relationship Id="rId7" Type="http://schemas.openxmlformats.org/officeDocument/2006/relationships/tags" Target="../tags/tag147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48.xml" /><Relationship Id="rId3" Type="http://schemas.openxmlformats.org/officeDocument/2006/relationships/tags" Target="../tags/tag149.xml" /><Relationship Id="rId4" Type="http://schemas.openxmlformats.org/officeDocument/2006/relationships/tags" Target="../tags/tag150.xml" /><Relationship Id="rId5" Type="http://schemas.openxmlformats.org/officeDocument/2006/relationships/tags" Target="../tags/tag151.xml" /><Relationship Id="rId6" Type="http://schemas.openxmlformats.org/officeDocument/2006/relationships/image" Target="../media/image5.jpeg" /><Relationship Id="rId7" Type="http://schemas.openxmlformats.org/officeDocument/2006/relationships/tags" Target="../tags/tag15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53.xml" /><Relationship Id="rId3" Type="http://schemas.openxmlformats.org/officeDocument/2006/relationships/tags" Target="../tags/tag154.xml" /><Relationship Id="rId4" Type="http://schemas.openxmlformats.org/officeDocument/2006/relationships/image" Target="../media/image4.jpeg" /><Relationship Id="rId5" Type="http://schemas.openxmlformats.org/officeDocument/2006/relationships/tags" Target="../tags/tag155.xml" /><Relationship Id="rId6" Type="http://schemas.openxmlformats.org/officeDocument/2006/relationships/tags" Target="../tags/tag156.xml" /><Relationship Id="rId7" Type="http://schemas.openxmlformats.org/officeDocument/2006/relationships/tags" Target="../tags/tag157.xml" /><Relationship Id="rId8" Type="http://schemas.openxmlformats.org/officeDocument/2006/relationships/tags" Target="../tags/tag158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59.xml" /><Relationship Id="rId3" Type="http://schemas.openxmlformats.org/officeDocument/2006/relationships/tags" Target="../tags/tag160.xml" /><Relationship Id="rId4" Type="http://schemas.openxmlformats.org/officeDocument/2006/relationships/tags" Target="../tags/tag161.xml" /><Relationship Id="rId5" Type="http://schemas.openxmlformats.org/officeDocument/2006/relationships/image" Target="../media/image4.jpeg" /><Relationship Id="rId6" Type="http://schemas.openxmlformats.org/officeDocument/2006/relationships/tags" Target="../tags/tag162.xml" /><Relationship Id="rId7" Type="http://schemas.openxmlformats.org/officeDocument/2006/relationships/image" Target="../media/image6.png" /><Relationship Id="rId8" Type="http://schemas.openxmlformats.org/officeDocument/2006/relationships/tags" Target="../tags/tag163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91.xml" /><Relationship Id="rId3" Type="http://schemas.openxmlformats.org/officeDocument/2006/relationships/tags" Target="../tags/tag92.xml" /><Relationship Id="rId4" Type="http://schemas.openxmlformats.org/officeDocument/2006/relationships/tags" Target="../tags/tag93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.xml" /><Relationship Id="rId3" Type="http://schemas.openxmlformats.org/officeDocument/2006/relationships/tags" Target="../tags/tag98.xml" /><Relationship Id="rId4" Type="http://schemas.openxmlformats.org/officeDocument/2006/relationships/image" Target="../media/image3.jpeg" /><Relationship Id="rId5" Type="http://schemas.openxmlformats.org/officeDocument/2006/relationships/tags" Target="../tags/tag99.xml" /><Relationship Id="rId6" Type="http://schemas.openxmlformats.org/officeDocument/2006/relationships/tags" Target="../tags/tag100.xml" /><Relationship Id="rId7" Type="http://schemas.openxmlformats.org/officeDocument/2006/relationships/tags" Target="../tags/tag101.xml" /><Relationship Id="rId8" Type="http://schemas.openxmlformats.org/officeDocument/2006/relationships/tags" Target="../tags/tag102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03.xml" /><Relationship Id="rId3" Type="http://schemas.openxmlformats.org/officeDocument/2006/relationships/tags" Target="../tags/tag104.xml" /><Relationship Id="rId4" Type="http://schemas.openxmlformats.org/officeDocument/2006/relationships/tags" Target="../tags/tag105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06.xml" /><Relationship Id="rId3" Type="http://schemas.openxmlformats.org/officeDocument/2006/relationships/tags" Target="../tags/tag107.xml" /><Relationship Id="rId4" Type="http://schemas.openxmlformats.org/officeDocument/2006/relationships/tags" Target="../tags/tag108.xml" /><Relationship Id="rId5" Type="http://schemas.openxmlformats.org/officeDocument/2006/relationships/tags" Target="../tags/tag109.xml" /><Relationship Id="rId6" Type="http://schemas.openxmlformats.org/officeDocument/2006/relationships/tags" Target="../tags/tag110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11.xml" /><Relationship Id="rId3" Type="http://schemas.openxmlformats.org/officeDocument/2006/relationships/tags" Target="../tags/tag112.xml" /><Relationship Id="rId4" Type="http://schemas.openxmlformats.org/officeDocument/2006/relationships/tags" Target="../tags/tag113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14.xml" /><Relationship Id="rId3" Type="http://schemas.openxmlformats.org/officeDocument/2006/relationships/tags" Target="../tags/tag115.xml" /><Relationship Id="rId4" Type="http://schemas.openxmlformats.org/officeDocument/2006/relationships/tags" Target="../tags/tag116.xml" /><Relationship Id="rId5" Type="http://schemas.openxmlformats.org/officeDocument/2006/relationships/tags" Target="../tags/tag117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.xml" /><Relationship Id="rId3" Type="http://schemas.openxmlformats.org/officeDocument/2006/relationships/tags" Target="../tags/tag122.xml" /><Relationship Id="rId4" Type="http://schemas.openxmlformats.org/officeDocument/2006/relationships/tags" Target="../tags/tag123.xml" /><Relationship Id="rId5" Type="http://schemas.openxmlformats.org/officeDocument/2006/relationships/tags" Target="../tags/tag124.xml" /><Relationship Id="rId6" Type="http://schemas.openxmlformats.org/officeDocument/2006/relationships/tags" Target="../tags/tag125.xml" /><Relationship Id="rId7" Type="http://schemas.openxmlformats.org/officeDocument/2006/relationships/tags" Target="../tags/tag126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27.xml" /><Relationship Id="rId3" Type="http://schemas.openxmlformats.org/officeDocument/2006/relationships/tags" Target="../tags/tag128.xml" /><Relationship Id="rId4" Type="http://schemas.openxmlformats.org/officeDocument/2006/relationships/tags" Target="../tags/tag129.xml" /><Relationship Id="rId5" Type="http://schemas.openxmlformats.org/officeDocument/2006/relationships/tags" Target="../tags/tag130.xml" /><Relationship Id="rId6" Type="http://schemas.openxmlformats.org/officeDocument/2006/relationships/tags" Target="../tags/tag131.xml" /><Relationship Id="rId7" Type="http://schemas.openxmlformats.org/officeDocument/2006/relationships/tags" Target="../tags/tag132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25604" name="图片 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40360" y="93980"/>
            <a:ext cx="4338320" cy="64535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4" name="文本框 1"/>
          <p:cNvSpPr/>
          <p:nvPr>
            <p:custDataLst>
              <p:tags r:id="rId6"/>
            </p:custDataLst>
          </p:nvPr>
        </p:nvSpPr>
        <p:spPr>
          <a:xfrm>
            <a:off x="4980305" y="947420"/>
            <a:ext cx="2097405" cy="36309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11500" b="1">
                <a:latin typeface="华文新魏" charset="-122"/>
                <a:ea typeface="华文新魏" charset="-122"/>
              </a:rPr>
              <a:t>游园</a:t>
            </a:r>
          </a:p>
        </p:txBody>
      </p:sp>
      <p:sp>
        <p:nvSpPr>
          <p:cNvPr id="20485" name="文本框 2"/>
          <p:cNvSpPr/>
          <p:nvPr>
            <p:custDataLst>
              <p:tags r:id="rId7"/>
            </p:custDataLst>
          </p:nvPr>
        </p:nvSpPr>
        <p:spPr>
          <a:xfrm>
            <a:off x="4986020" y="5104130"/>
            <a:ext cx="183832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latin typeface="华文楷体" charset="-122"/>
                <a:ea typeface="华文楷体" charset="-122"/>
              </a:rPr>
              <a:t>汤显祖</a:t>
            </a:r>
          </a:p>
        </p:txBody>
      </p:sp>
      <p:pic>
        <p:nvPicPr>
          <p:cNvPr id="23556" name="Picture 3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7386320" y="93980"/>
            <a:ext cx="4653280" cy="645350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6" name="文本框 35"/>
          <p:cNvSpPr txBox="1"/>
          <p:nvPr>
            <p:custDataLst>
              <p:tags r:id="rId3"/>
            </p:custDataLst>
          </p:nvPr>
        </p:nvSpPr>
        <p:spPr>
          <a:xfrm>
            <a:off x="3315335" y="558800"/>
            <a:ext cx="8519795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28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宋体" panose="02010600030101010101" pitchFamily="2" charset="-122"/>
              </a:rPr>
              <a:t>、</a:t>
            </a:r>
            <a:r>
              <a:rPr lang="zh-CN" altLang="en-US" sz="28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鉴赏“原来姹紫嫣红开遍，似这般都付与断井颓垣”。</a:t>
            </a: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 </a:t>
            </a: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一句使用对比的手法，写出了少女心中的期望与失落，惊惧和无奈。“原来姹紫嫣红开遍”，写深闭幽闺的少女从未涉迹园林，这次乍进后园，只见百花盛开，万紫千红，艳丽眩目的春园物态，予人以强烈的视觉冲击，叩开了少女的心扉；“都付与断井颓垣”，残败破落的画面从另一个极端给予少女强烈的震撼。</a:t>
            </a:r>
          </a:p>
        </p:txBody>
      </p:sp>
      <p:sp>
        <p:nvSpPr>
          <p:cNvPr id="11" name="矩形 10"/>
          <p:cNvSpPr/>
          <p:nvPr>
            <p:custDataLst>
              <p:tags r:id="rId4"/>
            </p:custDataLst>
          </p:nvPr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079"/>
          <a:stretch>
            <a:fillRect/>
          </a:stretch>
        </p:blipFill>
        <p:spPr>
          <a:xfrm>
            <a:off x="496932" y="1867950"/>
            <a:ext cx="2483959" cy="3115733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6" name="TextBox 15"/>
          <p:cNvSpPr txBox="1"/>
          <p:nvPr>
            <p:custDataLst>
              <p:tags r:id="rId7"/>
            </p:custDataLst>
          </p:nvPr>
        </p:nvSpPr>
        <p:spPr>
          <a:xfrm>
            <a:off x="497522" y="288146"/>
            <a:ext cx="304101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indent="0" algn="l" defTabSz="9144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lang="zh-CN" altLang="en-US" sz="4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文本研读</a:t>
            </a:r>
            <a:endParaRPr kumimoji="0" lang="zh-CN" altLang="en-US" sz="4400" b="1" i="1" kern="0" cap="none" spc="600" normalizeH="0" baseline="0" noProof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  <p:cond evt="onBegin" delay="0">
                          <p:tn val="14"/>
                        </p:cond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6" name="文本框 35"/>
          <p:cNvSpPr txBox="1"/>
          <p:nvPr>
            <p:custDataLst>
              <p:tags r:id="rId3"/>
            </p:custDataLst>
          </p:nvPr>
        </p:nvSpPr>
        <p:spPr>
          <a:xfrm>
            <a:off x="3413760" y="443230"/>
            <a:ext cx="7943850" cy="2953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宋体" panose="02010600030101010101" pitchFamily="2" charset="-122"/>
              </a:rPr>
              <a:t>、</a:t>
            </a:r>
            <a:r>
              <a:rPr lang="zh-CN" altLang="en-US" sz="28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鉴赏“良辰美景奈何天，赏心乐事谁家院”。</a:t>
            </a: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这两句话突出了良辰美景与赏心乐事之间的矛盾，指出杜丽娘黯然的心情与艳丽春光间的不谐，春天的生机强化了她黯然伤感的情怀。现实的苦闷，青春的觉醒使得女主人公对外部世界充满了无限向往。</a:t>
            </a:r>
          </a:p>
        </p:txBody>
      </p:sp>
      <p:sp>
        <p:nvSpPr>
          <p:cNvPr id="11" name="矩形 10"/>
          <p:cNvSpPr/>
          <p:nvPr>
            <p:custDataLst>
              <p:tags r:id="rId4"/>
            </p:custDataLst>
          </p:nvPr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079"/>
          <a:stretch>
            <a:fillRect/>
          </a:stretch>
        </p:blipFill>
        <p:spPr>
          <a:xfrm>
            <a:off x="611232" y="1602520"/>
            <a:ext cx="2483959" cy="3115733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2" name="文本框 1"/>
          <p:cNvSpPr txBox="1"/>
          <p:nvPr>
            <p:custDataLst>
              <p:tags r:id="rId7"/>
            </p:custDataLst>
          </p:nvPr>
        </p:nvSpPr>
        <p:spPr>
          <a:xfrm>
            <a:off x="3413125" y="3733165"/>
            <a:ext cx="8319770" cy="2491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宋体" panose="02010600030101010101" pitchFamily="2" charset="-122"/>
              </a:rPr>
              <a:t>、</a:t>
            </a:r>
            <a:r>
              <a:rPr lang="zh-CN" altLang="en-US" sz="28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分析“良辰美景”“赏心乐事”“云霞翠轩”“烟波画船”这些意象的作用。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美好的事物始终深刻内嵌于少女的思维深处，为故事的发展埋下了伏笔。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  <p:cond evt="onBegin" delay="0">
                          <p:tn val="20"/>
                        </p:cond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9697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3620135" y="452755"/>
            <a:ext cx="8089265" cy="3597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normAutofit/>
          </a:bodyPr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zh-CN" altLang="en-US"/>
              <a:t>  </a:t>
            </a:r>
            <a:r>
              <a:rPr lang="zh-CN" altLang="en-US" sz="2400" b="1"/>
              <a:t> 　</a:t>
            </a:r>
            <a:endParaRPr lang="en-US" altLang="zh-CN" sz="4000" b="1"/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079"/>
          <a:stretch>
            <a:fillRect/>
          </a:stretch>
        </p:blipFill>
        <p:spPr>
          <a:xfrm>
            <a:off x="561702" y="1870490"/>
            <a:ext cx="2483959" cy="3115733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36" name="文本框 35"/>
          <p:cNvSpPr txBox="1"/>
          <p:nvPr>
            <p:custDataLst>
              <p:tags r:id="rId6"/>
            </p:custDataLst>
          </p:nvPr>
        </p:nvSpPr>
        <p:spPr>
          <a:xfrm>
            <a:off x="3410585" y="4378325"/>
            <a:ext cx="840549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宋体" panose="02010600030101010101" pitchFamily="2" charset="-122"/>
              </a:rPr>
              <a:t>５、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这段曲词历来被誉为“惊才艳绝之作”，情景交融。这段曲词描绘了什么景象</a:t>
            </a: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宋体" panose="02010600030101010101" pitchFamily="2" charset="-122"/>
              </a:rPr>
              <a:t>表现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了杜丽娘怎样的复杂心情</a:t>
            </a: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  <a:p>
            <a:pPr fontAlgn="auto">
              <a:lnSpc>
                <a:spcPct val="100000"/>
              </a:lnSpc>
            </a:pP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lnSpc>
                <a:spcPct val="100000"/>
              </a:lnSpc>
            </a:pPr>
            <a:r>
              <a: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描绘了花园明媚诱人的春光，更传神地表现了杜丽娘由惊异，欢悦到无限惆怅的复杂心情。</a:t>
            </a:r>
          </a:p>
        </p:txBody>
      </p:sp>
      <p:sp>
        <p:nvSpPr>
          <p:cNvPr id="2" name="文本框 1"/>
          <p:cNvSpPr txBox="1"/>
          <p:nvPr>
            <p:custDataLst>
              <p:tags r:id="rId7"/>
            </p:custDataLst>
          </p:nvPr>
        </p:nvSpPr>
        <p:spPr>
          <a:xfrm>
            <a:off x="3410585" y="335915"/>
            <a:ext cx="8546465" cy="3538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lvl="0" indent="0">
              <a:buNone/>
            </a:pPr>
            <a:r>
              <a:rPr lang="zh-CN" altLang="en-US" sz="2800" b="1">
                <a:sym typeface="+mn-ea"/>
              </a:rPr>
              <a:t>４、“朝飞暮卷，云霞翠轩;雨丝风片，烟波画船”</a:t>
            </a:r>
            <a:r>
              <a:rPr sz="2800" b="1" err="1">
                <a:sym typeface="+mn-ea"/>
              </a:rPr>
              <a:t>展示了一</a:t>
            </a:r>
            <a:r>
              <a:rPr lang="zh-CN" altLang="en-US" sz="2800" b="1">
                <a:sym typeface="+mn-ea"/>
              </a:rPr>
              <a:t>幅怎样的图画？对刻画杜丽娘的形象有什么作用？</a:t>
            </a:r>
            <a:endParaRPr lang="zh-CN" altLang="en-US" sz="2800" b="1"/>
          </a:p>
          <a:p>
            <a:pPr marL="0" lvl="0" indent="0">
              <a:buNone/>
            </a:pPr>
            <a:r>
              <a:rPr lang="zh-CN" altLang="en-US" b="1">
                <a:sym typeface="+mn-ea"/>
              </a:rPr>
              <a:t>　　</a:t>
            </a:r>
            <a:r>
              <a:rPr lang="zh-CN" altLang="en-US" sz="2400" b="1">
                <a:sym typeface="+mn-ea"/>
              </a:rPr>
              <a:t>这十六字里，我们仿佛看到了雕梁画栋、飞阁流丹，看到了云蒸霞蔚、碧瓦亭台，和煦的春风夹带着蒙蒙细雨，烟波浩渺的春水中浮动着美丽的游艇……这是</a:t>
            </a:r>
            <a:r>
              <a:rPr sz="2400" b="1" err="1">
                <a:sym typeface="+mn-ea"/>
              </a:rPr>
              <a:t>一幅美丽迷人的图画。</a:t>
            </a:r>
          </a:p>
          <a:p>
            <a:pPr marL="0" lvl="0" indent="0">
              <a:buNone/>
            </a:pPr>
            <a:r>
              <a:rPr lang="zh-CN" altLang="en-US" sz="2400" b="1">
                <a:sym typeface="+mn-ea"/>
              </a:rPr>
              <a:t>　　它使读者的视野由狭小的园林扩展到寥阔的场景，随同主人公去畅想更广阔的天地，更美好的自然。然而，这对杜丽娘来说是可望不可即的。这就更加衬托出她处境的可怜，她如同囚笼中的小鸟一般。</a:t>
            </a:r>
            <a:endParaRPr lang="zh-CN" altLang="en-US" sz="24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2" name="文本框 21"/>
          <p:cNvSpPr txBox="1"/>
          <p:nvPr>
            <p:custDataLst>
              <p:tags r:id="rId3"/>
            </p:custDataLst>
          </p:nvPr>
        </p:nvSpPr>
        <p:spPr>
          <a:xfrm>
            <a:off x="753678" y="1182981"/>
            <a:ext cx="10684641" cy="2306955"/>
          </a:xfrm>
          <a:prstGeom prst="rect">
            <a:avLst/>
          </a:prstGeom>
          <a:solidFill>
            <a:schemeClr val="bg1"/>
          </a:solidFill>
          <a:effectLst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　 此曲表现了杜丽娘游园恨晚、青春寂寞的悔怨，进而控诉了了封建礼教和封建观念对少女青春的无情摧残。杜丽娘作为一个刚刚觉醒的少女，感叹春光易逝，哀伤春光寂寞，渴望自由幸福的生活，强烈要求身心解放，这折射出明中叶后要求个性解放的时代精神，对后世深有影响。</a:t>
            </a:r>
          </a:p>
        </p:txBody>
      </p:sp>
      <p:sp>
        <p:nvSpPr>
          <p:cNvPr id="19" name="文本框 18"/>
          <p:cNvSpPr txBox="1"/>
          <p:nvPr>
            <p:custDataLst>
              <p:tags r:id="rId4"/>
            </p:custDataLst>
          </p:nvPr>
        </p:nvSpPr>
        <p:spPr>
          <a:xfrm>
            <a:off x="4940740" y="401627"/>
            <a:ext cx="2310520" cy="46037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dist"/>
            <a:r>
              <a:rPr kumimoji="1"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总结主旨</a:t>
            </a:r>
          </a:p>
        </p:txBody>
      </p:sp>
      <p:sp>
        <p:nvSpPr>
          <p:cNvPr id="18" name="矩形 17"/>
          <p:cNvSpPr/>
          <p:nvPr>
            <p:custDataLst>
              <p:tags r:id="rId5"/>
            </p:custDataLst>
          </p:nvPr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810" y="3960495"/>
            <a:ext cx="11899265" cy="267525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1" name="矩形 10"/>
          <p:cNvSpPr/>
          <p:nvPr>
            <p:custDataLst>
              <p:tags r:id="rId3"/>
            </p:custDataLst>
          </p:nvPr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079"/>
          <a:stretch>
            <a:fillRect/>
          </a:stretch>
        </p:blipFill>
        <p:spPr>
          <a:xfrm>
            <a:off x="823322" y="2102900"/>
            <a:ext cx="2483959" cy="3115733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3709035" y="565150"/>
            <a:ext cx="8075295" cy="21031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00000"/>
              </a:lnSpc>
              <a:spcBef>
                <a:spcPts val="800"/>
              </a:spcBef>
            </a:pPr>
            <a:r>
              <a:rPr lang="zh-CN" altLang="en-US" sz="28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宋体" panose="02010600030101010101" pitchFamily="2" charset="-122"/>
              </a:rPr>
              <a:t>１、作者在曲中是如何揭示人物内心世界的</a:t>
            </a:r>
            <a:r>
              <a:rPr lang="en-US" altLang="zh-CN" sz="28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  <a:p>
            <a:pPr fontAlgn="auto">
              <a:lnSpc>
                <a:spcPct val="100000"/>
              </a:lnSpc>
              <a:spcBef>
                <a:spcPts val="800"/>
              </a:spcBef>
            </a:pP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>
                <a:solidFill>
                  <a:srgbClr val="C00000"/>
                </a:solidFill>
                <a:latin typeface="+mj-ea"/>
                <a:ea typeface="+mj-ea"/>
              </a:rPr>
              <a:t>作者难过场景的变换来揭示人物内心世界，用</a:t>
            </a:r>
            <a:r>
              <a:rPr lang="en-US" altLang="zh-CN" sz="2400">
                <a:solidFill>
                  <a:srgbClr val="C00000"/>
                </a:solidFill>
                <a:latin typeface="+mj-ea"/>
                <a:ea typeface="+mj-ea"/>
              </a:rPr>
              <a:t>“</a:t>
            </a:r>
            <a:r>
              <a:rPr lang="zh-CN" altLang="en-US" sz="2400">
                <a:solidFill>
                  <a:srgbClr val="C00000"/>
                </a:solidFill>
                <a:latin typeface="+mj-ea"/>
                <a:ea typeface="+mj-ea"/>
              </a:rPr>
              <a:t>姹紫嫣红</a:t>
            </a:r>
            <a:r>
              <a:rPr lang="en-US" altLang="zh-CN" sz="2400">
                <a:solidFill>
                  <a:srgbClr val="C00000"/>
                </a:solidFill>
                <a:latin typeface="+mj-ea"/>
                <a:ea typeface="+mj-ea"/>
              </a:rPr>
              <a:t>”</a:t>
            </a:r>
            <a:r>
              <a:rPr lang="zh-CN" altLang="en-US" sz="2400">
                <a:solidFill>
                  <a:srgbClr val="C00000"/>
                </a:solidFill>
                <a:latin typeface="+mj-ea"/>
                <a:ea typeface="+mj-ea"/>
              </a:rPr>
              <a:t>概括出喧闹春景，接着又着意描摹</a:t>
            </a:r>
            <a:r>
              <a:rPr lang="en-US" altLang="zh-CN" sz="2400">
                <a:solidFill>
                  <a:srgbClr val="C00000"/>
                </a:solidFill>
                <a:latin typeface="+mj-ea"/>
                <a:ea typeface="+mj-ea"/>
              </a:rPr>
              <a:t>“</a:t>
            </a:r>
            <a:r>
              <a:rPr lang="zh-CN" altLang="en-US" sz="2400">
                <a:solidFill>
                  <a:srgbClr val="C00000"/>
                </a:solidFill>
                <a:latin typeface="+mj-ea"/>
                <a:ea typeface="+mj-ea"/>
              </a:rPr>
              <a:t>断井颓垣</a:t>
            </a:r>
            <a:r>
              <a:rPr lang="en-US" altLang="zh-CN" sz="2400">
                <a:solidFill>
                  <a:srgbClr val="C00000"/>
                </a:solidFill>
                <a:latin typeface="+mj-ea"/>
                <a:ea typeface="+mj-ea"/>
              </a:rPr>
              <a:t>”</a:t>
            </a:r>
            <a:r>
              <a:rPr lang="zh-CN" altLang="en-US" sz="2400">
                <a:solidFill>
                  <a:srgbClr val="C00000"/>
                </a:solidFill>
                <a:latin typeface="+mj-ea"/>
                <a:ea typeface="+mj-ea"/>
              </a:rPr>
              <a:t>的荒凉颓败，在强烈的极不协调的对比中，寄寓了深沉的感情。</a:t>
            </a:r>
          </a:p>
        </p:txBody>
      </p:sp>
      <p:sp>
        <p:nvSpPr>
          <p:cNvPr id="3" name="文本框 2"/>
          <p:cNvSpPr txBox="1"/>
          <p:nvPr>
            <p:custDataLst>
              <p:tags r:id="rId7"/>
            </p:custDataLst>
          </p:nvPr>
        </p:nvSpPr>
        <p:spPr>
          <a:xfrm>
            <a:off x="470546" y="483001"/>
            <a:ext cx="2310520" cy="645160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indent="0" algn="dist">
              <a:buFont typeface="Wingdings" panose="05000000000000000000" pitchFamily="2" charset="2"/>
              <a:buNone/>
            </a:pPr>
            <a:r>
              <a:rPr kumimoji="1"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合作探究</a:t>
            </a:r>
          </a:p>
        </p:txBody>
      </p:sp>
      <p:sp>
        <p:nvSpPr>
          <p:cNvPr id="4" name="文本框 3"/>
          <p:cNvSpPr txBox="1"/>
          <p:nvPr>
            <p:custDataLst>
              <p:tags r:id="rId8"/>
            </p:custDataLst>
          </p:nvPr>
        </p:nvSpPr>
        <p:spPr>
          <a:xfrm>
            <a:off x="3772535" y="2613025"/>
            <a:ext cx="8075295" cy="29019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00000"/>
              </a:lnSpc>
              <a:spcBef>
                <a:spcPts val="800"/>
              </a:spcBef>
            </a:pPr>
            <a:r>
              <a:rPr lang="zh-CN" altLang="en-US" sz="28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宋体" panose="02010600030101010101" pitchFamily="2" charset="-122"/>
              </a:rPr>
              <a:t>２、这支曲子除了准确刻画杜丽娘的内心世界外，还运用了哪些表现手法</a:t>
            </a:r>
            <a:r>
              <a:rPr lang="en-US" altLang="zh-CN" sz="28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  <a:p>
            <a:pPr fontAlgn="auto">
              <a:lnSpc>
                <a:spcPct val="100000"/>
              </a:lnSpc>
              <a:spcBef>
                <a:spcPts val="800"/>
              </a:spcBef>
            </a:pP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>
                <a:solidFill>
                  <a:srgbClr val="C00000"/>
                </a:solidFill>
                <a:latin typeface="Calibri"/>
                <a:ea typeface="Calibri" charset="0"/>
              </a:rPr>
              <a:t>①情景交融。曲中的景物描写都通过人物的眼睛与人物当时的思绪，来写出人物对景物的感受。景中情、情中景浑然一体，巧妙迭出，无景不新，达到了炉火纯青的地步。②化用前人名句。如化用了谢灵运、王勃等人的诗句，其可贵之处在于妙语点化，华美秀丽，声情并茂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  <p:cond evt="onBegin" delay="0">
                          <p:tn val="20"/>
                        </p:cond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6" name="文本框 35"/>
          <p:cNvSpPr txBox="1"/>
          <p:nvPr>
            <p:custDataLst>
              <p:tags r:id="rId3"/>
            </p:custDataLst>
          </p:nvPr>
        </p:nvSpPr>
        <p:spPr>
          <a:xfrm>
            <a:off x="3407410" y="314325"/>
            <a:ext cx="8502650" cy="60007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3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、这段曲词历来广被吟咏，你认为美在何处？</a:t>
            </a:r>
          </a:p>
          <a:p>
            <a:pPr fontAlgn="auto">
              <a:lnSpc>
                <a:spcPct val="100000"/>
              </a:lnSpc>
            </a:pPr>
            <a:r>
              <a:rPr lang="zh-CN" altLang="en-US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　　</a:t>
            </a:r>
            <a:r>
              <a:rPr lang="zh-CN" altLang="en-US" sz="2800" b="1">
                <a:solidFill>
                  <a:srgbClr val="C00000"/>
                </a:solidFill>
                <a:latin typeface="+mj-ea"/>
                <a:ea typeface="+mj-ea"/>
              </a:rPr>
              <a:t>（１）音韵美，压</a:t>
            </a:r>
            <a:r>
              <a:rPr lang="en-US" altLang="zh-CN" sz="2800" b="1">
                <a:solidFill>
                  <a:srgbClr val="C00000"/>
                </a:solidFill>
                <a:latin typeface="+mj-ea"/>
                <a:ea typeface="+mj-ea"/>
              </a:rPr>
              <a:t>“ian”“uan”</a:t>
            </a:r>
            <a:r>
              <a:rPr lang="zh-CN" altLang="zh-CN" sz="2800" b="1">
                <a:solidFill>
                  <a:srgbClr val="C00000"/>
                </a:solidFill>
                <a:latin typeface="+mj-ea"/>
                <a:ea typeface="+mj-ea"/>
              </a:rPr>
              <a:t>韵，一韵到底，宛如一泓清泉流动，鸣响着泠冷的韵调，给人以明快的美的享受。</a:t>
            </a:r>
            <a:endParaRPr lang="zh-CN" altLang="en-US" sz="280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2800" b="1">
                <a:solidFill>
                  <a:srgbClr val="C00000"/>
                </a:solidFill>
                <a:latin typeface="+mj-ea"/>
                <a:ea typeface="+mj-ea"/>
              </a:rPr>
              <a:t>　　（２）句式有对句的特点，如</a:t>
            </a:r>
            <a:r>
              <a:rPr lang="en-US" altLang="zh-CN" sz="2800" b="1">
                <a:solidFill>
                  <a:srgbClr val="C00000"/>
                </a:solidFill>
                <a:latin typeface="+mj-ea"/>
                <a:ea typeface="+mj-ea"/>
              </a:rPr>
              <a:t>“</a:t>
            </a:r>
            <a:r>
              <a:rPr lang="zh-CN" altLang="en-US" sz="2800" b="1">
                <a:solidFill>
                  <a:srgbClr val="C00000"/>
                </a:solidFill>
                <a:latin typeface="+mj-ea"/>
                <a:ea typeface="+mj-ea"/>
              </a:rPr>
              <a:t>姹紫嫣红</a:t>
            </a:r>
            <a:r>
              <a:rPr lang="en-US" altLang="zh-CN" sz="2800" b="1">
                <a:solidFill>
                  <a:srgbClr val="C00000"/>
                </a:solidFill>
                <a:latin typeface="+mj-ea"/>
                <a:ea typeface="+mj-ea"/>
              </a:rPr>
              <a:t>”</a:t>
            </a:r>
            <a:r>
              <a:rPr lang="zh-CN" altLang="en-US" sz="2800" b="1">
                <a:solidFill>
                  <a:srgbClr val="C00000"/>
                </a:solidFill>
                <a:latin typeface="+mj-ea"/>
                <a:ea typeface="+mj-ea"/>
              </a:rPr>
              <a:t>对</a:t>
            </a:r>
            <a:r>
              <a:rPr lang="en-US" altLang="zh-CN" sz="2800" b="1">
                <a:solidFill>
                  <a:srgbClr val="C00000"/>
                </a:solidFill>
                <a:latin typeface="+mj-ea"/>
                <a:ea typeface="+mj-ea"/>
              </a:rPr>
              <a:t>“</a:t>
            </a:r>
            <a:r>
              <a:rPr lang="zh-CN" altLang="en-US" sz="2800" b="1">
                <a:solidFill>
                  <a:srgbClr val="C00000"/>
                </a:solidFill>
                <a:latin typeface="+mj-ea"/>
                <a:ea typeface="+mj-ea"/>
              </a:rPr>
              <a:t>断井颓垣</a:t>
            </a:r>
            <a:r>
              <a:rPr lang="en-US" altLang="zh-CN" sz="2800" b="1">
                <a:solidFill>
                  <a:srgbClr val="C00000"/>
                </a:solidFill>
                <a:latin typeface="+mj-ea"/>
                <a:ea typeface="+mj-ea"/>
              </a:rPr>
              <a:t>”</a:t>
            </a:r>
            <a:r>
              <a:rPr lang="zh-CN" altLang="en-US" sz="2800" b="1">
                <a:solidFill>
                  <a:srgbClr val="C00000"/>
                </a:solidFill>
                <a:latin typeface="+mj-ea"/>
                <a:ea typeface="+mj-ea"/>
              </a:rPr>
              <a:t>、</a:t>
            </a:r>
            <a:r>
              <a:rPr lang="en-US" altLang="zh-CN" sz="2800" b="1">
                <a:solidFill>
                  <a:srgbClr val="C00000"/>
                </a:solidFill>
                <a:latin typeface="+mj-ea"/>
                <a:ea typeface="+mj-ea"/>
              </a:rPr>
              <a:t>“</a:t>
            </a:r>
            <a:r>
              <a:rPr lang="zh-CN" altLang="en-US" sz="2800" b="1">
                <a:solidFill>
                  <a:srgbClr val="C00000"/>
                </a:solidFill>
                <a:latin typeface="+mj-ea"/>
                <a:ea typeface="+mj-ea"/>
              </a:rPr>
              <a:t>良辰美景</a:t>
            </a:r>
            <a:r>
              <a:rPr lang="en-US" altLang="zh-CN" sz="2800" b="1">
                <a:solidFill>
                  <a:srgbClr val="C00000"/>
                </a:solidFill>
                <a:latin typeface="+mj-ea"/>
                <a:ea typeface="+mj-ea"/>
              </a:rPr>
              <a:t>”</a:t>
            </a:r>
            <a:r>
              <a:rPr lang="zh-CN" altLang="en-US" sz="2800" b="1">
                <a:solidFill>
                  <a:srgbClr val="C00000"/>
                </a:solidFill>
                <a:latin typeface="+mj-ea"/>
                <a:ea typeface="+mj-ea"/>
              </a:rPr>
              <a:t>对</a:t>
            </a:r>
            <a:r>
              <a:rPr lang="en-US" altLang="zh-CN" sz="2800" b="1">
                <a:solidFill>
                  <a:srgbClr val="C00000"/>
                </a:solidFill>
                <a:latin typeface="+mj-ea"/>
                <a:ea typeface="+mj-ea"/>
              </a:rPr>
              <a:t>“</a:t>
            </a:r>
            <a:r>
              <a:rPr lang="zh-CN" altLang="en-US" sz="2800" b="1">
                <a:solidFill>
                  <a:srgbClr val="C00000"/>
                </a:solidFill>
                <a:latin typeface="+mj-ea"/>
                <a:ea typeface="+mj-ea"/>
              </a:rPr>
              <a:t>赏心乐事</a:t>
            </a:r>
            <a:r>
              <a:rPr lang="en-US" altLang="zh-CN" sz="2800" b="1">
                <a:solidFill>
                  <a:srgbClr val="C00000"/>
                </a:solidFill>
                <a:latin typeface="+mj-ea"/>
                <a:ea typeface="+mj-ea"/>
              </a:rPr>
              <a:t>”</a:t>
            </a:r>
            <a:r>
              <a:rPr lang="zh-CN" altLang="en-US" sz="2800" b="1">
                <a:solidFill>
                  <a:srgbClr val="C00000"/>
                </a:solidFill>
                <a:latin typeface="+mj-ea"/>
                <a:ea typeface="+mj-ea"/>
              </a:rPr>
              <a:t>。</a:t>
            </a:r>
          </a:p>
          <a:p>
            <a:pPr fontAlgn="auto">
              <a:lnSpc>
                <a:spcPct val="100000"/>
              </a:lnSpc>
            </a:pPr>
            <a:r>
              <a:rPr lang="zh-CN" altLang="en-US" sz="2800" b="1">
                <a:solidFill>
                  <a:srgbClr val="C00000"/>
                </a:solidFill>
                <a:latin typeface="+mj-ea"/>
                <a:ea typeface="+mj-ea"/>
              </a:rPr>
              <a:t>　　（３）景美，描绘了一幅美丽春景图，富于诗情画意。</a:t>
            </a:r>
            <a:endParaRPr lang="zh-CN" altLang="en-US" sz="280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2800" b="1">
                <a:solidFill>
                  <a:srgbClr val="C00000"/>
                </a:solidFill>
                <a:latin typeface="+mj-ea"/>
                <a:ea typeface="+mj-ea"/>
              </a:rPr>
              <a:t>　　（４）情美，面对此景，情美却情伤，用反衬手法，写出了主人公无限惊讶、感叹、惋惜，带有极强烈的感情色彩。</a:t>
            </a:r>
          </a:p>
          <a:p>
            <a:pPr fontAlgn="auto">
              <a:lnSpc>
                <a:spcPct val="100000"/>
              </a:lnSpc>
            </a:pPr>
            <a:r>
              <a:rPr lang="zh-CN" altLang="en-US" sz="2800" b="1">
                <a:solidFill>
                  <a:srgbClr val="C00000"/>
                </a:solidFill>
                <a:latin typeface="+mj-ea"/>
                <a:ea typeface="+mj-ea"/>
              </a:rPr>
              <a:t>　　（５）用合唱形式展示了一幅畅想广阔、美好自然的天地。</a:t>
            </a:r>
          </a:p>
        </p:txBody>
      </p:sp>
      <p:sp>
        <p:nvSpPr>
          <p:cNvPr id="11" name="矩形 10"/>
          <p:cNvSpPr/>
          <p:nvPr>
            <p:custDataLst>
              <p:tags r:id="rId4"/>
            </p:custDataLst>
          </p:nvPr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079"/>
          <a:stretch>
            <a:fillRect/>
          </a:stretch>
        </p:blipFill>
        <p:spPr>
          <a:xfrm>
            <a:off x="627107" y="1871125"/>
            <a:ext cx="2483959" cy="3115733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37" name="New picture"/>
          <p:cNvPicPr/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1252200" y="11849100"/>
            <a:ext cx="342900" cy="2540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196215" y="140335"/>
            <a:ext cx="11518265" cy="62471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defTabSz="914400">
              <a:buSzTx/>
              <a:buNone/>
            </a:pPr>
            <a:r>
              <a:rPr lang="zh-CN" altLang="en-US" sz="3600" b="1" spc="150">
                <a:solidFill>
                  <a:srgbClr val="0070C0"/>
                </a:solidFill>
                <a:latin typeface="华文新魏" charset="-122"/>
                <a:ea typeface="华文新魏" charset="-122"/>
                <a:sym typeface="汉仪尚巍手书W"/>
              </a:rPr>
              <a:t>文体知识</a:t>
            </a:r>
            <a:endParaRPr lang="zh-CN" altLang="en-US" sz="3200" b="1" kern="1200" spc="150" normalizeH="0" baseline="0">
              <a:solidFill>
                <a:srgbClr val="0070C0"/>
              </a:solidFill>
              <a:latin typeface="华文新魏" charset="-122"/>
              <a:ea typeface="华文新魏" charset="-122"/>
              <a:cs typeface="+mn-cs"/>
              <a:sym typeface="汉仪尚巍手书W"/>
            </a:endParaRPr>
          </a:p>
          <a:p>
            <a:pPr marL="0" indent="0" defTabSz="914400">
              <a:lnSpc>
                <a:spcPct val="100000"/>
              </a:lnSpc>
              <a:spcAft>
                <a:spcPct val="0"/>
              </a:spcAft>
              <a:buSzTx/>
              <a:buNone/>
            </a:pPr>
            <a:r>
              <a:rPr lang="zh-CN" altLang="en-US" b="1" spc="150">
                <a:solidFill>
                  <a:srgbClr val="262626"/>
                </a:solidFill>
                <a:latin typeface="华文楷体" charset="-122"/>
                <a:ea typeface="华文楷体" charset="-122"/>
                <a:sym typeface="汉仪尚巍手书W"/>
              </a:rPr>
              <a:t>    </a:t>
            </a:r>
            <a:r>
              <a:rPr lang="zh-CN" altLang="en-US" sz="2800" b="1" spc="150">
                <a:solidFill>
                  <a:srgbClr val="262626"/>
                </a:solidFill>
                <a:latin typeface="华文楷体" charset="-122"/>
                <a:ea typeface="华文楷体" charset="-122"/>
                <a:sym typeface="汉仪尚巍手书W"/>
              </a:rPr>
              <a:t>从戏剧形式上看《牡丹亭》属于传奇。 </a:t>
            </a:r>
            <a:endParaRPr lang="zh-CN" altLang="en-US" sz="2800" b="1" kern="1200" spc="150" normalizeH="0" baseline="0">
              <a:solidFill>
                <a:srgbClr val="262626"/>
              </a:solidFill>
              <a:latin typeface="华文楷体" charset="-122"/>
              <a:ea typeface="华文楷体" charset="-122"/>
              <a:cs typeface="+mn-cs"/>
              <a:sym typeface="汉仪尚巍手书W"/>
            </a:endParaRPr>
          </a:p>
          <a:p>
            <a:pPr marL="0" indent="0" defTabSz="914400">
              <a:lnSpc>
                <a:spcPct val="100000"/>
              </a:lnSpc>
              <a:spcAft>
                <a:spcPct val="0"/>
              </a:spcAft>
              <a:buSzTx/>
              <a:buNone/>
            </a:pPr>
            <a:r>
              <a:rPr lang="zh-CN" altLang="en-US" sz="2800" b="1" spc="150">
                <a:solidFill>
                  <a:srgbClr val="262626"/>
                </a:solidFill>
                <a:latin typeface="华文楷体" charset="-122"/>
                <a:ea typeface="华文楷体" charset="-122"/>
                <a:sym typeface="汉仪尚巍手书W"/>
              </a:rPr>
              <a:t>   明清传奇与元杂剧的区别：</a:t>
            </a:r>
            <a:endParaRPr lang="zh-CN" altLang="en-US" sz="2800" b="1" kern="1200" spc="150" normalizeH="0" baseline="0">
              <a:solidFill>
                <a:srgbClr val="262626"/>
              </a:solidFill>
              <a:latin typeface="华文楷体" charset="-122"/>
              <a:ea typeface="华文楷体" charset="-122"/>
              <a:cs typeface="+mn-cs"/>
              <a:sym typeface="汉仪尚巍手书W"/>
            </a:endParaRPr>
          </a:p>
          <a:p>
            <a:pPr marL="0" indent="0" defTabSz="914400">
              <a:lnSpc>
                <a:spcPct val="100000"/>
              </a:lnSpc>
              <a:spcAft>
                <a:spcPct val="0"/>
              </a:spcAft>
              <a:buSzTx/>
              <a:buNone/>
            </a:pPr>
            <a:r>
              <a:rPr lang="zh-CN" altLang="en-US" sz="2800" b="1" spc="150">
                <a:solidFill>
                  <a:srgbClr val="262626"/>
                </a:solidFill>
                <a:latin typeface="华文楷体" charset="-122"/>
                <a:ea typeface="华文楷体" charset="-122"/>
                <a:sym typeface="汉仪尚巍手书W"/>
              </a:rPr>
              <a:t>  （1）杂剧四折一楔子，不标折目；传奇不称“折”而称“出”，并加出目，出数不定，多是四五十出的长篇。</a:t>
            </a:r>
            <a:endParaRPr lang="zh-CN" altLang="en-US" sz="2800" b="1" kern="1200" spc="150" normalizeH="0" baseline="0">
              <a:solidFill>
                <a:srgbClr val="262626"/>
              </a:solidFill>
              <a:latin typeface="华文楷体" charset="-122"/>
              <a:ea typeface="华文楷体" charset="-122"/>
              <a:cs typeface="+mn-cs"/>
              <a:sym typeface="汉仪尚巍手书W"/>
            </a:endParaRPr>
          </a:p>
          <a:p>
            <a:pPr marL="0" indent="0" defTabSz="914400">
              <a:lnSpc>
                <a:spcPct val="100000"/>
              </a:lnSpc>
              <a:buSzTx/>
              <a:buNone/>
            </a:pPr>
            <a:r>
              <a:rPr lang="zh-CN" altLang="en-US" sz="2800" b="1" spc="150">
                <a:solidFill>
                  <a:srgbClr val="262626"/>
                </a:solidFill>
                <a:latin typeface="华文楷体" charset="-122"/>
                <a:ea typeface="华文楷体" charset="-122"/>
                <a:sym typeface="汉仪尚巍手书W"/>
              </a:rPr>
              <a:t>  （2）传奇和杂剧一样有唱、白、科，但不像杂剧那样通常由一个角色唱到底，传奇各种角色都可以唱，可独唱、对唱、轮唱和合唱。 动作在传奇中不称“科”而称“介”</a:t>
            </a:r>
            <a:r>
              <a:rPr lang="en-US" altLang="zh-CN" sz="2800" b="1" spc="150">
                <a:solidFill>
                  <a:srgbClr val="262626"/>
                </a:solidFill>
                <a:latin typeface="华文楷体" charset="-122"/>
                <a:ea typeface="华文楷体" charset="-122"/>
                <a:sym typeface="汉仪尚巍手书W"/>
              </a:rPr>
              <a:t>.</a:t>
            </a:r>
            <a:endParaRPr lang="en-US" altLang="zh-CN" sz="2800" b="1" kern="1200" spc="150" normalizeH="0" baseline="0">
              <a:solidFill>
                <a:srgbClr val="262626"/>
              </a:solidFill>
              <a:latin typeface="华文楷体" charset="-122"/>
              <a:ea typeface="华文楷体" charset="-122"/>
              <a:cs typeface="+mn-cs"/>
              <a:sym typeface="汉仪尚巍手书W"/>
            </a:endParaRPr>
          </a:p>
          <a:p>
            <a:pPr marL="0" indent="0" defTabSz="914400">
              <a:lnSpc>
                <a:spcPct val="100000"/>
              </a:lnSpc>
              <a:buSzTx/>
              <a:buNone/>
            </a:pPr>
            <a:r>
              <a:rPr lang="en-US" altLang="zh-CN" sz="2800" b="1" spc="150">
                <a:solidFill>
                  <a:srgbClr val="262626"/>
                </a:solidFill>
                <a:latin typeface="华文楷体" charset="-122"/>
                <a:ea typeface="华文楷体" charset="-122"/>
                <a:sym typeface="汉仪尚巍手书W"/>
              </a:rPr>
              <a:t>   </a:t>
            </a:r>
            <a:r>
              <a:rPr lang="zh-CN" sz="2800" b="1">
                <a:solidFill>
                  <a:srgbClr val="262626"/>
                </a:solidFill>
                <a:latin typeface="华文楷体" charset="-122"/>
                <a:ea typeface="华文楷体" charset="-122"/>
                <a:sym typeface="汉仪尚巍手书W"/>
              </a:rPr>
              <a:t>（3）音乐上，杂剧每折限用一个宫调，一韵到底；传奇每出不限只用一个宫调，可以换韵。杂剧演唱用北曲，传奇多用南曲，并吸收北曲。</a:t>
            </a:r>
            <a:endParaRPr lang="zh-CN" altLang="en-US" sz="2800" b="1" kern="1200" spc="150" normalizeH="0" baseline="0">
              <a:solidFill>
                <a:srgbClr val="262626"/>
              </a:solidFill>
              <a:latin typeface="华文楷体" charset="-122"/>
              <a:ea typeface="华文楷体" charset="-122"/>
              <a:cs typeface="+mn-cs"/>
              <a:sym typeface="汉仪尚巍手书W"/>
            </a:endParaRPr>
          </a:p>
          <a:p>
            <a:pPr marL="0" indent="0" defTabSz="914400">
              <a:lnSpc>
                <a:spcPct val="100000"/>
              </a:lnSpc>
              <a:buSzTx/>
              <a:buNone/>
            </a:pPr>
            <a:r>
              <a:rPr lang="zh-CN" altLang="en-US" sz="2800" b="1">
                <a:solidFill>
                  <a:srgbClr val="262626"/>
                </a:solidFill>
                <a:latin typeface="华文楷体" charset="-122"/>
                <a:ea typeface="华文楷体" charset="-122"/>
                <a:sym typeface="汉仪尚巍手书W"/>
              </a:rPr>
              <a:t>   （4）传奇的角色与杂剧大同小异，但角色增多，分工更细。杂剧的主角是末、旦，传奇的角色是生、旦。传奇也有末，但不是主角。</a:t>
            </a:r>
            <a:endParaRPr lang="zh-CN" altLang="en-US" sz="2800" b="1" kern="1200" spc="150" normalizeH="0" baseline="0">
              <a:solidFill>
                <a:srgbClr val="262626"/>
              </a:solidFill>
              <a:latin typeface="华文楷体" charset="-122"/>
              <a:ea typeface="华文楷体" charset="-122"/>
              <a:cs typeface="+mn-cs"/>
              <a:sym typeface="汉仪尚巍手书W"/>
            </a:endParaRPr>
          </a:p>
          <a:p>
            <a:pPr marL="0" indent="0" defTabSz="914400">
              <a:lnSpc>
                <a:spcPct val="100000"/>
              </a:lnSpc>
              <a:buSzTx/>
              <a:buNone/>
            </a:pPr>
            <a:r>
              <a:rPr lang="zh-CN" altLang="en-US" sz="2800" b="1">
                <a:solidFill>
                  <a:srgbClr val="262626"/>
                </a:solidFill>
                <a:latin typeface="华文楷体" charset="-122"/>
                <a:ea typeface="华文楷体" charset="-122"/>
                <a:sym typeface="汉仪尚巍手书W"/>
              </a:rPr>
              <a:t>     总之，明清传奇与元杂剧相比，规模更宏大，曲调更丰富，角色分工更细致，形式更自由灵活，因此更便于表现生活。</a:t>
            </a:r>
            <a:endParaRPr lang="zh-CN" altLang="en-US" sz="2800"/>
          </a:p>
        </p:txBody>
      </p:sp>
    </p:spTree>
    <p:custDataLst>
      <p:tags r:id="rId4"/>
    </p:custDataLst>
    <p:extLst>
      <p:ext uri="{BB962C8B-B14F-4D97-AF65-F5344CB8AC3E}">
        <p14:creationId xmlns:p14="http://schemas.microsoft.com/office/powerpoint/2010/main" val="1766379956"/>
      </p:ext>
    </p:ext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23" b="9523"/>
          <a:stretch>
            <a:fillRect/>
          </a:stretch>
        </p:blipFill>
        <p:spPr>
          <a:xfrm>
            <a:off x="188595" y="1303655"/>
            <a:ext cx="3808095" cy="3587115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188764" y="240360"/>
            <a:ext cx="4293235" cy="783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40000"/>
              </a:lnSpc>
            </a:pPr>
            <a:r>
              <a:rPr lang="zh-CN" altLang="en-US" sz="36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了解作者</a:t>
            </a:r>
            <a:endParaRPr sz="36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7"/>
            </p:custDataLst>
          </p:nvPr>
        </p:nvSpPr>
        <p:spPr>
          <a:xfrm>
            <a:off x="4354292" y="240789"/>
            <a:ext cx="7485836" cy="5567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汤显祖（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1550—1616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），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中国明代戏曲家、文学家。字义仍，号海若、若士、清远道人。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汉族，江西临川人。公元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1583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（万历十一年）中进士，任太常寺博士、礼部主事，因弹劾申时行，降为徐闻典史，后调任浙江遂昌知县，又因不附权贵而免官，未再出仕。曾从罗汝芳读书，又受李贽思想的影响。在戏曲创作方面，反对拟古和拘泥于格律。作有传奇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《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牡丹亭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》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《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邯郸记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》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《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南柯记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》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《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紫钗记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》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以</a:t>
            </a:r>
            <a:r>
              <a:rPr lang="en-US" altLang="zh-CN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《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牡丹亭</a:t>
            </a:r>
            <a:r>
              <a:rPr lang="en-US" altLang="zh-CN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》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最著名。在戏曲史上，和关汉卿、王实甫齐名，在中国乃至世界文学史上都有着重要的地位。</a:t>
            </a:r>
          </a:p>
        </p:txBody>
      </p:sp>
      <p:sp>
        <p:nvSpPr>
          <p:cNvPr id="8196" name="矩形 231435"/>
          <p:cNvSpPr/>
          <p:nvPr>
            <p:custDataLst>
              <p:tags r:id="rId8"/>
            </p:custDataLst>
          </p:nvPr>
        </p:nvSpPr>
        <p:spPr>
          <a:xfrm>
            <a:off x="188595" y="5377180"/>
            <a:ext cx="3659505" cy="10763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         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列宁称颂他为“东方莎士比亚”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1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409977" y="286710"/>
            <a:ext cx="11340378" cy="5908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fontAlgn="ctr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汤显祖名句</a:t>
            </a:r>
          </a:p>
          <a:p>
            <a:pPr fontAlgn="ctr">
              <a:lnSpc>
                <a:spcPct val="100000"/>
              </a:lnSpc>
            </a:pP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ctr">
              <a:lnSpc>
                <a:spcPct val="100000"/>
              </a:lnSpc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为君难，为臣不易。</a:t>
            </a:r>
          </a:p>
          <a:p>
            <a:pPr fontAlgn="ctr">
              <a:lnSpc>
                <a:spcPct val="100000"/>
              </a:lnSpc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袅晴丝吹来闲庭院，摇漾春如线。停半晌整花钿，没揣菱花偷人半面，迤逗的彩云偏。我步香闺怎便把全身现。 </a:t>
            </a:r>
          </a:p>
          <a:p>
            <a:pPr fontAlgn="ctr">
              <a:lnSpc>
                <a:spcPct val="100000"/>
              </a:lnSpc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三分春色描来易，一段伤心画出难。 </a:t>
            </a:r>
          </a:p>
          <a:p>
            <a:pPr fontAlgn="ctr">
              <a:lnSpc>
                <a:spcPct val="100000"/>
              </a:lnSpc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砧声又报一年秋。江水去悠悠。 </a:t>
            </a:r>
          </a:p>
          <a:p>
            <a:pPr fontAlgn="ctr">
              <a:lnSpc>
                <a:spcPct val="100000"/>
              </a:lnSpc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西风扬子津头树，望长淮渺渺愁予。 </a:t>
            </a:r>
          </a:p>
          <a:p>
            <a:pPr fontAlgn="ctr">
              <a:lnSpc>
                <a:spcPct val="100000"/>
              </a:lnSpc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忙处抛人闲处祝百计思量，没个为欢处。白日消磨肠断句，世间只有情难诉。玉茗堂前朝复暮，红烛迎人，俊得江山助。但是相思莫相负，牡丹亭上三生路。 </a:t>
            </a:r>
          </a:p>
          <a:p>
            <a:pPr fontAlgn="ctr">
              <a:lnSpc>
                <a:spcPct val="100000"/>
              </a:lnSpc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7.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梦短梦长俱是梦，年来年去是何年。</a:t>
            </a:r>
          </a:p>
          <a:p>
            <a:pPr fontAlgn="ctr">
              <a:lnSpc>
                <a:spcPct val="100000"/>
              </a:lnSpc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8.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情不知所起，一往而深，生者可以死，死可以生。生而不可与死，死而不可复生者，皆非情之至也。梦中之情，何必非真，天下岂少梦中之人耶？必因荐枕而成亲，待挂冠而为密者，皆形骸之论也。 </a:t>
            </a:r>
          </a:p>
          <a:p>
            <a:pPr fontAlgn="ctr">
              <a:lnSpc>
                <a:spcPct val="100000"/>
              </a:lnSpc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9.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沉鱼落雁鸟惊暄，羞花闭月花愁颤。 </a:t>
            </a:r>
          </a:p>
        </p:txBody>
      </p:sp>
      <p:sp>
        <p:nvSpPr>
          <p:cNvPr id="14" name="矩形 13"/>
          <p:cNvSpPr/>
          <p:nvPr>
            <p:custDataLst>
              <p:tags r:id="rId4"/>
            </p:custDataLst>
          </p:nvPr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0241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742950" y="334645"/>
            <a:ext cx="10782300" cy="83099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normAutofit/>
          </a:bodyPr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zh-CN" altLang="en-US" sz="3500"/>
              <a:t>关于作品《牡丹亭》</a:t>
            </a:r>
          </a:p>
        </p:txBody>
      </p:sp>
      <p:sp>
        <p:nvSpPr>
          <p:cNvPr id="11265" name="内容占位符 2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742950" y="2736850"/>
            <a:ext cx="10487025" cy="1063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lIns="90000" tIns="46800" rIns="90000" bIns="46800" rtlCol="0" anchor="t" anchorCtr="0">
            <a:normAutofit/>
          </a:bodyPr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110000"/>
              </a:lnSpc>
              <a:spcBef>
                <a:spcPct val="0"/>
              </a:spcBef>
              <a:buNone/>
            </a:pPr>
            <a:r>
              <a:rPr lang="en-US" altLang="zh-CN" sz="2800"/>
              <a:t>      </a:t>
            </a:r>
            <a:r>
              <a:rPr lang="zh-CN" altLang="en-US" sz="2400"/>
              <a:t>《牡丹亭》是明代剧作家汤显祖的代表作，与《紫钗记》《南柯记》和《邯郸记》并称为“临川四梦”或“玉茗堂四梦”。 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B6277CE-1F25-4939-A072-4169EA129944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742950" y="3891260"/>
            <a:ext cx="1048702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b="0">
                <a:ea typeface="黑体" pitchFamily="49" charset="-122"/>
              </a:rPr>
              <a:t>         《</a:t>
            </a:r>
            <a:r>
              <a:rPr lang="zh-CN" altLang="en-US" sz="2400" b="0">
                <a:ea typeface="黑体" pitchFamily="49" charset="-122"/>
              </a:rPr>
              <a:t>牡丹亭</a:t>
            </a:r>
            <a:r>
              <a:rPr lang="en-US" altLang="zh-CN" sz="2400" b="0">
                <a:ea typeface="黑体" pitchFamily="49" charset="-122"/>
              </a:rPr>
              <a:t>》</a:t>
            </a:r>
            <a:r>
              <a:rPr lang="zh-CN" altLang="en-US" sz="2400" b="0">
                <a:ea typeface="黑体" pitchFamily="49" charset="-122"/>
              </a:rPr>
              <a:t>与</a:t>
            </a:r>
            <a:r>
              <a:rPr lang="en-US" altLang="zh-CN" sz="2400" b="0">
                <a:ea typeface="黑体" pitchFamily="49" charset="-122"/>
              </a:rPr>
              <a:t>《</a:t>
            </a:r>
            <a:r>
              <a:rPr lang="zh-CN" altLang="en-US" sz="2400" b="0">
                <a:ea typeface="黑体" pitchFamily="49" charset="-122"/>
              </a:rPr>
              <a:t>西厢记</a:t>
            </a:r>
            <a:r>
              <a:rPr lang="en-US" altLang="zh-CN" sz="2400" b="0">
                <a:ea typeface="黑体" pitchFamily="49" charset="-122"/>
              </a:rPr>
              <a:t>》《</a:t>
            </a:r>
            <a:r>
              <a:rPr lang="zh-CN" altLang="en-US" sz="2400" b="0">
                <a:ea typeface="黑体" pitchFamily="49" charset="-122"/>
              </a:rPr>
              <a:t>窦娥冤</a:t>
            </a:r>
            <a:r>
              <a:rPr lang="en-US" altLang="zh-CN" sz="2400" b="0">
                <a:ea typeface="黑体" pitchFamily="49" charset="-122"/>
              </a:rPr>
              <a:t>》《</a:t>
            </a:r>
            <a:r>
              <a:rPr lang="zh-CN" altLang="en-US" sz="2400" b="0">
                <a:ea typeface="黑体" pitchFamily="49" charset="-122"/>
              </a:rPr>
              <a:t>长生殿</a:t>
            </a:r>
            <a:r>
              <a:rPr lang="en-US" altLang="zh-CN" sz="2400" b="0">
                <a:ea typeface="黑体" pitchFamily="49" charset="-122"/>
              </a:rPr>
              <a:t>》</a:t>
            </a:r>
            <a:r>
              <a:rPr lang="zh-CN" altLang="en-US" sz="2400" b="0">
                <a:ea typeface="黑体" pitchFamily="49" charset="-122"/>
              </a:rPr>
              <a:t>（另一说是</a:t>
            </a:r>
            <a:r>
              <a:rPr lang="en-US" altLang="zh-CN" sz="2400" b="0">
                <a:ea typeface="黑体" pitchFamily="49" charset="-122"/>
              </a:rPr>
              <a:t>《</a:t>
            </a:r>
            <a:r>
              <a:rPr lang="zh-CN" altLang="en-US" sz="2400" b="0">
                <a:ea typeface="黑体" pitchFamily="49" charset="-122"/>
              </a:rPr>
              <a:t>西厢记</a:t>
            </a:r>
            <a:r>
              <a:rPr lang="en-US" altLang="zh-CN" sz="2400" b="0">
                <a:ea typeface="黑体" pitchFamily="49" charset="-122"/>
              </a:rPr>
              <a:t>》《</a:t>
            </a:r>
            <a:r>
              <a:rPr lang="zh-CN" altLang="en-US" sz="2400" b="0">
                <a:ea typeface="黑体" pitchFamily="49" charset="-122"/>
              </a:rPr>
              <a:t>牡丹亭</a:t>
            </a:r>
            <a:r>
              <a:rPr lang="en-US" altLang="zh-CN" sz="2400" b="0">
                <a:ea typeface="黑体" pitchFamily="49" charset="-122"/>
              </a:rPr>
              <a:t>》《</a:t>
            </a:r>
            <a:r>
              <a:rPr lang="zh-CN" altLang="en-US" sz="2400" b="0">
                <a:ea typeface="黑体" pitchFamily="49" charset="-122"/>
              </a:rPr>
              <a:t>长生殿</a:t>
            </a:r>
            <a:r>
              <a:rPr lang="en-US" altLang="zh-CN" sz="2400" b="0">
                <a:ea typeface="黑体" pitchFamily="49" charset="-122"/>
              </a:rPr>
              <a:t>》</a:t>
            </a:r>
            <a:r>
              <a:rPr lang="zh-CN" altLang="en-US" sz="2400" b="0">
                <a:ea typeface="黑体" pitchFamily="49" charset="-122"/>
              </a:rPr>
              <a:t>和</a:t>
            </a:r>
            <a:r>
              <a:rPr lang="en-US" altLang="zh-CN" sz="2400" b="0">
                <a:ea typeface="黑体" pitchFamily="49" charset="-122"/>
              </a:rPr>
              <a:t>《</a:t>
            </a:r>
            <a:r>
              <a:rPr lang="zh-CN" altLang="en-US" sz="2400" b="0">
                <a:ea typeface="黑体" pitchFamily="49" charset="-122"/>
              </a:rPr>
              <a:t>桃花扇</a:t>
            </a:r>
            <a:r>
              <a:rPr lang="en-US" altLang="zh-CN" sz="2400" b="0">
                <a:ea typeface="黑体" pitchFamily="49" charset="-122"/>
              </a:rPr>
              <a:t>》</a:t>
            </a:r>
            <a:r>
              <a:rPr lang="zh-CN" altLang="en-US" sz="2400" b="0">
                <a:ea typeface="黑体" pitchFamily="49" charset="-122"/>
              </a:rPr>
              <a:t>）并称</a:t>
            </a:r>
            <a:r>
              <a:rPr lang="zh-CN" altLang="en-US" sz="2400">
                <a:solidFill>
                  <a:srgbClr val="FF0000"/>
                </a:solidFill>
                <a:ea typeface="黑体" pitchFamily="49" charset="-122"/>
              </a:rPr>
              <a:t>中国四大古典戏剧</a:t>
            </a:r>
            <a:r>
              <a:rPr lang="zh-CN" altLang="en-US" sz="2400" b="0">
                <a:ea typeface="黑体" pitchFamily="49" charset="-122"/>
              </a:rPr>
              <a:t>。</a:t>
            </a:r>
            <a:r>
              <a:rPr lang="zh-CN" altLang="en-US" sz="2400">
                <a:ea typeface="黑体" pitchFamily="49" charset="-122"/>
              </a:rPr>
              <a:t> </a:t>
            </a:r>
            <a:endParaRPr lang="zh-CN" altLang="en-US" sz="240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4B6F0B0-BCB5-437A-B1E3-1AE4104A0851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962024" y="1079232"/>
            <a:ext cx="10029825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800"/>
              <a:t>        </a:t>
            </a:r>
            <a:r>
              <a:rPr lang="en-US" altLang="zh-CN" sz="2400" b="0">
                <a:ea typeface="黑体" pitchFamily="49" charset="-122"/>
              </a:rPr>
              <a:t>《</a:t>
            </a:r>
            <a:r>
              <a:rPr lang="zh-CN" altLang="en-US" sz="2400">
                <a:ea typeface="黑体" pitchFamily="49" charset="-122"/>
              </a:rPr>
              <a:t>牡丹亭</a:t>
            </a:r>
            <a:r>
              <a:rPr lang="en-US" altLang="zh-CN" sz="2400" b="0">
                <a:ea typeface="黑体" pitchFamily="49" charset="-122"/>
              </a:rPr>
              <a:t>》</a:t>
            </a:r>
            <a:r>
              <a:rPr lang="zh-CN" altLang="en-US" sz="2400" b="0">
                <a:ea typeface="黑体" pitchFamily="49" charset="-122"/>
              </a:rPr>
              <a:t>，全名</a:t>
            </a:r>
            <a:r>
              <a:rPr lang="en-US" altLang="zh-CN" sz="2400" b="0">
                <a:ea typeface="黑体" pitchFamily="49" charset="-122"/>
              </a:rPr>
              <a:t>《</a:t>
            </a:r>
            <a:r>
              <a:rPr lang="zh-CN" altLang="en-US" sz="2400" b="0">
                <a:solidFill>
                  <a:srgbClr val="111CF3"/>
                </a:solidFill>
                <a:ea typeface="黑体" pitchFamily="49" charset="-122"/>
              </a:rPr>
              <a:t>牡丹亭还魂记</a:t>
            </a:r>
            <a:r>
              <a:rPr lang="en-US" altLang="zh-CN" sz="2400" b="0">
                <a:ea typeface="黑体" pitchFamily="49" charset="-122"/>
              </a:rPr>
              <a:t>》</a:t>
            </a:r>
            <a:r>
              <a:rPr lang="zh-CN" altLang="en-US" sz="2400" b="0">
                <a:ea typeface="黑体" pitchFamily="49" charset="-122"/>
              </a:rPr>
              <a:t>，即</a:t>
            </a:r>
            <a:r>
              <a:rPr lang="en-US" altLang="zh-CN" sz="2400" b="0">
                <a:ea typeface="黑体" pitchFamily="49" charset="-122"/>
              </a:rPr>
              <a:t>《</a:t>
            </a:r>
            <a:r>
              <a:rPr lang="zh-CN" altLang="en-US" sz="2400" b="0">
                <a:ea typeface="黑体" pitchFamily="49" charset="-122"/>
              </a:rPr>
              <a:t>还魂记</a:t>
            </a:r>
            <a:r>
              <a:rPr lang="en-US" altLang="zh-CN" sz="2400" b="0">
                <a:ea typeface="黑体" pitchFamily="49" charset="-122"/>
              </a:rPr>
              <a:t>》</a:t>
            </a:r>
            <a:r>
              <a:rPr lang="zh-CN" altLang="en-US" sz="2400" b="0">
                <a:ea typeface="黑体" pitchFamily="49" charset="-122"/>
              </a:rPr>
              <a:t>，也称</a:t>
            </a:r>
            <a:r>
              <a:rPr lang="en-US" altLang="zh-CN" sz="2400" b="0">
                <a:ea typeface="黑体" pitchFamily="49" charset="-122"/>
              </a:rPr>
              <a:t>《</a:t>
            </a:r>
            <a:r>
              <a:rPr lang="zh-CN" altLang="en-US" sz="2400" b="0">
                <a:ea typeface="黑体" pitchFamily="49" charset="-122"/>
              </a:rPr>
              <a:t>还魂梦</a:t>
            </a:r>
            <a:r>
              <a:rPr lang="en-US" altLang="zh-CN" sz="2400" b="0">
                <a:ea typeface="黑体" pitchFamily="49" charset="-122"/>
              </a:rPr>
              <a:t>》</a:t>
            </a:r>
            <a:r>
              <a:rPr lang="zh-CN" altLang="en-US" sz="2400" b="0">
                <a:ea typeface="黑体" pitchFamily="49" charset="-122"/>
              </a:rPr>
              <a:t>或</a:t>
            </a:r>
            <a:r>
              <a:rPr lang="en-US" altLang="zh-CN" sz="2400" b="0">
                <a:ea typeface="黑体" pitchFamily="49" charset="-122"/>
              </a:rPr>
              <a:t>《</a:t>
            </a:r>
            <a:r>
              <a:rPr lang="zh-CN" altLang="en-US" sz="2400" b="0">
                <a:ea typeface="黑体" pitchFamily="49" charset="-122"/>
              </a:rPr>
              <a:t>牡丹亭梦</a:t>
            </a:r>
            <a:r>
              <a:rPr lang="en-US" altLang="zh-CN" sz="2400" b="0">
                <a:ea typeface="黑体" pitchFamily="49" charset="-122"/>
              </a:rPr>
              <a:t>》</a:t>
            </a:r>
            <a:r>
              <a:rPr lang="zh-CN" altLang="en-US" sz="2400" b="0">
                <a:ea typeface="黑体" pitchFamily="49" charset="-122"/>
              </a:rPr>
              <a:t>，传奇剧本，二卷，五十五出，据明人小说</a:t>
            </a:r>
            <a:r>
              <a:rPr lang="en-US" altLang="zh-CN" sz="2400" b="0">
                <a:ea typeface="黑体" pitchFamily="49" charset="-122"/>
              </a:rPr>
              <a:t>《</a:t>
            </a:r>
            <a:r>
              <a:rPr lang="zh-CN" altLang="en-US" sz="2400" b="0">
                <a:ea typeface="黑体" pitchFamily="49" charset="-122"/>
              </a:rPr>
              <a:t>杜丽娘慕色还魂</a:t>
            </a:r>
            <a:r>
              <a:rPr lang="en-US" altLang="zh-CN" sz="2400" b="0">
                <a:ea typeface="黑体" pitchFamily="49" charset="-122"/>
              </a:rPr>
              <a:t>》</a:t>
            </a:r>
            <a:r>
              <a:rPr lang="zh-CN" altLang="en-US" sz="2400" b="0">
                <a:ea typeface="黑体" pitchFamily="49" charset="-122"/>
              </a:rPr>
              <a:t>而成，</a:t>
            </a:r>
            <a:r>
              <a:rPr lang="zh-CN" altLang="en-US" sz="2400">
                <a:solidFill>
                  <a:srgbClr val="111CF3"/>
                </a:solidFill>
                <a:ea typeface="黑体" pitchFamily="49" charset="-122"/>
              </a:rPr>
              <a:t>明代南曲</a:t>
            </a:r>
            <a:r>
              <a:rPr lang="zh-CN" altLang="en-US" sz="2400" b="0">
                <a:ea typeface="黑体" pitchFamily="49" charset="-122"/>
              </a:rPr>
              <a:t>的代表，</a:t>
            </a:r>
            <a:r>
              <a:rPr lang="zh-CN" altLang="en-US" sz="2400">
                <a:solidFill>
                  <a:srgbClr val="111CF3"/>
                </a:solidFill>
                <a:ea typeface="黑体" pitchFamily="49" charset="-122"/>
              </a:rPr>
              <a:t>汤显祖</a:t>
            </a:r>
            <a:r>
              <a:rPr lang="zh-CN" altLang="en-US" sz="2400" b="0">
                <a:ea typeface="黑体" pitchFamily="49" charset="-122"/>
              </a:rPr>
              <a:t>著。作者曾说：“一生四梦，得意处唯在</a:t>
            </a:r>
            <a:r>
              <a:rPr lang="en-US" altLang="zh-CN" sz="2400" b="0">
                <a:ea typeface="黑体" pitchFamily="49" charset="-122"/>
              </a:rPr>
              <a:t>《</a:t>
            </a:r>
            <a:r>
              <a:rPr lang="zh-CN" altLang="en-US" sz="2400" b="0">
                <a:ea typeface="黑体" pitchFamily="49" charset="-122"/>
              </a:rPr>
              <a:t>牡丹</a:t>
            </a:r>
            <a:r>
              <a:rPr lang="en-US" altLang="zh-CN" sz="2400" b="0">
                <a:ea typeface="黑体" pitchFamily="49" charset="-122"/>
              </a:rPr>
              <a:t>》</a:t>
            </a:r>
            <a:r>
              <a:rPr lang="zh-CN" altLang="en-US" sz="2400" b="0">
                <a:ea typeface="黑体" pitchFamily="49" charset="-122"/>
              </a:rPr>
              <a:t>。”</a:t>
            </a:r>
            <a:endParaRPr lang="zh-CN" altLang="en-US" sz="2400"/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072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925" y="625475"/>
            <a:ext cx="10852150" cy="5810250"/>
          </a:xfrm>
        </p:spPr>
        <p:txBody>
          <a:bodyPr lIns="101600" tIns="0" rIns="82550" bIns="0" anchor="t"/>
          <a:lstStyle/>
          <a:p>
            <a:pPr marL="0" indent="0" algn="ctr" defTabSz="914400">
              <a:buSzTx/>
              <a:buNone/>
            </a:pPr>
            <a:r>
              <a:rPr lang="zh-CN" altLang="en-US" sz="3600" b="1" kern="1200" spc="150" normalizeH="0" baseline="0">
                <a:solidFill>
                  <a:srgbClr val="0070C0"/>
                </a:solidFill>
                <a:latin typeface="华文新魏" charset="-122"/>
                <a:ea typeface="华文新魏" charset="-122"/>
                <a:cs typeface="+mn-cs"/>
                <a:sym typeface="汉仪尚巍手书W"/>
              </a:rPr>
              <a:t>影响</a:t>
            </a:r>
          </a:p>
          <a:p>
            <a:pPr marL="0" indent="0" defTabSz="914400">
              <a:buSzTx/>
              <a:buNone/>
            </a:pPr>
            <a:r>
              <a:rPr lang="zh-CN" altLang="en-US" sz="3200" b="1" kern="1200" spc="150" normalizeH="0" baseline="0">
                <a:solidFill>
                  <a:srgbClr val="262626"/>
                </a:solidFill>
                <a:latin typeface="华文楷体" charset="-122"/>
                <a:ea typeface="华文楷体" charset="-122"/>
                <a:cs typeface="+mn-cs"/>
                <a:sym typeface="汉仪尚巍手书W"/>
              </a:rPr>
              <a:t>     </a:t>
            </a:r>
            <a:r>
              <a:rPr lang="zh-CN" altLang="en-US" sz="3200" b="1" kern="1200" spc="150" normalizeH="0" baseline="0">
                <a:solidFill>
                  <a:srgbClr val="7C202C"/>
                </a:solidFill>
                <a:latin typeface="华文楷体" charset="-122"/>
                <a:ea typeface="华文楷体" charset="-122"/>
                <a:cs typeface="+mn-cs"/>
                <a:sym typeface="汉仪尚巍手书W"/>
              </a:rPr>
              <a:t>《牡丹亭》问世之后立刻广为流传，以至“家传户诵，几令西厢减价”。</a:t>
            </a:r>
          </a:p>
          <a:p>
            <a:pPr marL="0" indent="0" defTabSz="914400">
              <a:buSzTx/>
              <a:buNone/>
            </a:pPr>
            <a:r>
              <a:rPr lang="zh-CN" altLang="en-US" sz="3200" b="1" kern="1200" spc="150" normalizeH="0" baseline="0">
                <a:solidFill>
                  <a:srgbClr val="7C202C"/>
                </a:solidFill>
                <a:latin typeface="华文楷体" charset="-122"/>
                <a:ea typeface="华文楷体" charset="-122"/>
                <a:cs typeface="+mn-cs"/>
                <a:sym typeface="汉仪尚巍手书W"/>
              </a:rPr>
              <a:t>      万历年间，江南才女冯小青曾在幽居水阁的凄寂生活中写下这样的诗句：“冷雨幽窗不可听，挑灯闲看牡丹亭。人间亦有痴于我，岂独伤心是小青。”可见深刻地揭示了那个时代中青年女性的普遍处境。</a:t>
            </a:r>
          </a:p>
        </p:txBody>
      </p:sp>
    </p:spTree>
    <p:custDataLst>
      <p:tags r:id="rId4"/>
    </p:custDataLst>
    <p:extLst>
      <p:ext uri="{BB962C8B-B14F-4D97-AF65-F5344CB8AC3E}">
        <p14:creationId xmlns:p14="http://schemas.microsoft.com/office/powerpoint/2010/main" val="715065218"/>
      </p:ext>
    </p:ext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5601" name="文本占位符 456705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499110" y="1077595"/>
            <a:ext cx="11193780" cy="308483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normAutofit fontScale="97500"/>
          </a:bodyPr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spcBef>
                <a:spcPct val="0"/>
              </a:spcBef>
              <a:buNone/>
            </a:pPr>
            <a:r>
              <a:rPr lang="en-US" altLang="zh-CN" sz="2800"/>
              <a:t>        </a:t>
            </a:r>
            <a:r>
              <a:rPr lang="zh-CN" altLang="en-US" sz="2800"/>
              <a:t>南安太守杜宝之女杜丽娘，青春年少，美丽多情，但在父母和老师封建道德严厉束缚下，青春被窒息。一天，她春日游园，睡梦中与书生柳梦梅相会，产生了爱情。醒后为情思所扰，后竟伤春而逝。</a:t>
            </a:r>
          </a:p>
          <a:p>
            <a:pPr marL="0" lvl="0" indent="0">
              <a:spcBef>
                <a:spcPct val="0"/>
              </a:spcBef>
              <a:buNone/>
            </a:pPr>
            <a:r>
              <a:rPr lang="zh-CN" altLang="en-US" sz="2800"/>
              <a:t>　　３年后，柳梦梅赴考，经南安，借宿杜丽娘葬处，拾得杜丽娘自画像，爱慕不已；杜丽娘阴灵自画中出，与柳梦梅结合。柳梦梅知情后掘墓开棺，杜丽娘复生，结为夫妇。但杜宝却以盗棺罪囚禁柳梦梅，并强迫杜丽娘与其离异。后梦梅得中状元，两人终又得团圆。</a:t>
            </a:r>
          </a:p>
        </p:txBody>
      </p:sp>
      <p:sp>
        <p:nvSpPr>
          <p:cNvPr id="25602" name="文本框 456706"/>
          <p:cNvSpPr/>
          <p:nvPr>
            <p:custDataLst>
              <p:tags r:id="rId4"/>
            </p:custDataLst>
          </p:nvPr>
        </p:nvSpPr>
        <p:spPr>
          <a:xfrm>
            <a:off x="3841433" y="370840"/>
            <a:ext cx="3095625" cy="70675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4000" b="1">
                <a:latin typeface="Arial" panose="020b0604020202020204" pitchFamily="34" charset="0"/>
                <a:ea typeface="宋体" panose="02010600030101010101" pitchFamily="2" charset="-122"/>
              </a:rPr>
              <a:t>故事梗概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A15BB7F-6FD4-4B50-B494-6F50965F8091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636905" y="4162425"/>
            <a:ext cx="11055985" cy="181588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皂罗袍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出自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牡丹亭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第十出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惊梦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牡丹亭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zh-CN" altLang="en-US" sz="2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汤显祖在明代万历（明神宗年号，</a:t>
            </a:r>
            <a:r>
              <a:rPr lang="en-US" altLang="zh-CN" sz="2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1563</a:t>
            </a:r>
            <a:r>
              <a:rPr lang="zh-CN" altLang="en-US" sz="2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－</a:t>
            </a:r>
            <a:r>
              <a:rPr lang="en-US" altLang="zh-CN" sz="2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1620</a:t>
            </a:r>
            <a:r>
              <a:rPr lang="zh-CN" altLang="en-US" sz="2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）年间据明人小说</a:t>
            </a:r>
            <a:r>
              <a:rPr lang="en-US" altLang="zh-CN" sz="2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杜丽娘慕色还魂</a:t>
            </a:r>
            <a:r>
              <a:rPr lang="en-US" altLang="zh-CN" sz="2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改编而成的传奇作品。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皂罗袍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原来姹紫嫣红开遍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牡丹亭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女主人公杜丽娘偶尔来到后园游赏时的一段唱词。</a:t>
            </a:r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3287395" y="776605"/>
            <a:ext cx="76200" cy="530415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en-US">
              <a:solidFill>
                <a:srgbClr val="FFFFFF"/>
              </a:solidFill>
              <a:latin typeface="Calibri"/>
              <a:ea typeface="MComic PRC Medium"/>
            </a:endParaRPr>
          </a:p>
        </p:txBody>
      </p:sp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1413933" y="776605"/>
            <a:ext cx="1117601" cy="2226945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>
            <p:custDataLst>
              <p:tags r:id="rId6"/>
            </p:custDataLst>
          </p:nvPr>
        </p:nvSpPr>
        <p:spPr>
          <a:xfrm>
            <a:off x="1679998" y="1099820"/>
            <a:ext cx="620818" cy="1396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40000"/>
              </a:lnSpc>
            </a:pPr>
            <a:r>
              <a: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解题</a:t>
            </a:r>
            <a:endParaRPr lang="en-US" altLang="zh-CN" sz="3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" name="文本框 8"/>
          <p:cNvSpPr txBox="1"/>
          <p:nvPr>
            <p:custDataLst>
              <p:tags r:id="rId7"/>
            </p:custDataLst>
          </p:nvPr>
        </p:nvSpPr>
        <p:spPr>
          <a:xfrm>
            <a:off x="3714750" y="776605"/>
            <a:ext cx="7755255" cy="5446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游园</a:t>
            </a:r>
            <a:r>
              <a:rPr lang="en-US" altLang="zh-CN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》 </a:t>
            </a:r>
          </a:p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①游园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，选自</a:t>
            </a: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牡丹亭</a:t>
            </a: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，题目是编者加的。</a:t>
            </a:r>
          </a:p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②“皂罗袍”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是昆曲曲牌名，</a:t>
            </a: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牡丹亭</a:t>
            </a: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最出名的一段唱段</a:t>
            </a: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游园惊梦</a:t>
            </a: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就是用该曲牌演唱的，皂罗袍是本折的高潮，刻画了杜丽娘千回百转的心态变化。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6" grpId="1"/>
      <p:bldP spid="26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2770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925" y="1196975"/>
            <a:ext cx="4100195" cy="441325"/>
          </a:xfrm>
        </p:spPr>
        <p:txBody>
          <a:bodyPr lIns="101600" tIns="38100" rIns="76200" bIns="38100" anchor="t">
            <a:normAutofit fontScale="90000"/>
          </a:bodyPr>
          <a:lstStyle/>
          <a:p>
            <a:pPr algn="ctr" defTabSz="914400" fontAlgn="base">
              <a:buSzTx/>
            </a:pPr>
            <a:r>
              <a:rPr lang="zh-CN" sz="3200" kern="1200" spc="200" normalizeH="0" baseline="0">
                <a:solidFill>
                  <a:srgbClr val="0070C0"/>
                </a:solidFill>
                <a:latin typeface="华文新魏" charset="-122"/>
                <a:ea typeface="华文新魏" charset="-122"/>
                <a:cs typeface="+mj-cs"/>
                <a:sym typeface="汉仪尚巍手书W"/>
              </a:rPr>
              <a:t>游园</a:t>
            </a:r>
            <a:r>
              <a:rPr lang="en-US" altLang="zh-CN" sz="3200" kern="1200" spc="200" normalizeH="0" baseline="0">
                <a:solidFill>
                  <a:srgbClr val="0070C0"/>
                </a:solidFill>
                <a:latin typeface="华文新魏" charset="-122"/>
                <a:ea typeface="华文新魏" charset="-122"/>
                <a:cs typeface="+mj-cs"/>
                <a:sym typeface="汉仪尚巍手书W"/>
              </a:rPr>
              <a:t>【</a:t>
            </a:r>
            <a:r>
              <a:rPr lang="zh-CN" sz="3200" kern="1200" spc="200" normalizeH="0" baseline="0">
                <a:solidFill>
                  <a:srgbClr val="0070C0"/>
                </a:solidFill>
                <a:latin typeface="华文新魏" charset="-122"/>
                <a:ea typeface="华文新魏" charset="-122"/>
                <a:cs typeface="+mj-cs"/>
                <a:sym typeface="汉仪尚巍手书W"/>
              </a:rPr>
              <a:t>皂罗袍</a:t>
            </a:r>
            <a:r>
              <a:rPr lang="en-US" altLang="zh-CN" sz="3200" kern="1200" spc="200" normalizeH="0" baseline="0">
                <a:solidFill>
                  <a:srgbClr val="0070C0"/>
                </a:solidFill>
                <a:latin typeface="华文新魏" charset="-122"/>
                <a:ea typeface="华文新魏" charset="-122"/>
                <a:cs typeface="+mj-cs"/>
                <a:sym typeface="汉仪尚巍手书W"/>
              </a:rPr>
              <a:t>】</a:t>
            </a:r>
          </a:p>
        </p:txBody>
      </p:sp>
      <p:sp>
        <p:nvSpPr>
          <p:cNvPr id="32771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69925" y="2018030"/>
            <a:ext cx="10852150" cy="4839970"/>
          </a:xfrm>
        </p:spPr>
        <p:txBody>
          <a:bodyPr lIns="101600" tIns="0" rIns="82550" bIns="0" anchor="t">
            <a:normAutofit fontScale="97500" lnSpcReduction="10000"/>
          </a:bodyPr>
          <a:lstStyle/>
          <a:p>
            <a:pPr marL="0" indent="0" defTabSz="914400">
              <a:lnSpc>
                <a:spcPct val="150000"/>
              </a:lnSpc>
              <a:spcAft>
                <a:spcPct val="0"/>
              </a:spcAft>
              <a:buSzTx/>
              <a:buNone/>
            </a:pPr>
            <a:r>
              <a:rPr lang="zh-CN" sz="3200" b="1" kern="1200" spc="150" normalizeH="0" baseline="0">
                <a:solidFill>
                  <a:srgbClr val="7C202C"/>
                </a:solidFill>
                <a:latin typeface="华文楷体" charset="-122"/>
                <a:ea typeface="华文楷体" charset="-122"/>
                <a:cs typeface="+mn-cs"/>
                <a:sym typeface="汉仪尚巍手书W"/>
              </a:rPr>
              <a:t>原来姹</a:t>
            </a:r>
            <a:r>
              <a:rPr sz="3200" b="1">
                <a:solidFill>
                  <a:srgbClr val="7C202C"/>
                </a:solidFill>
                <a:latin typeface="华文楷体" charset="-122"/>
                <a:ea typeface="华文楷体" charset="-122"/>
                <a:sym typeface="汉仪尚巍手书W"/>
              </a:rPr>
              <a:t>付与</a:t>
            </a:r>
            <a:r>
              <a:rPr lang="zh-CN" sz="3200" b="1" kern="1200" spc="150" normalizeH="0" baseline="0">
                <a:solidFill>
                  <a:srgbClr val="7C202C"/>
                </a:solidFill>
                <a:latin typeface="华文楷体" charset="-122"/>
                <a:ea typeface="华文楷体" charset="-122"/>
                <a:cs typeface="+mn-cs"/>
                <a:sym typeface="汉仪尚巍手书W"/>
              </a:rPr>
              <a:t>紫嫣红开遍，</a:t>
            </a:r>
            <a:endParaRPr lang="zh-CN" altLang="en-US" sz="3200" b="1" kern="1200" spc="150" normalizeH="0" baseline="0">
              <a:solidFill>
                <a:srgbClr val="7C202C"/>
              </a:solidFill>
              <a:latin typeface="华文楷体" charset="-122"/>
              <a:ea typeface="华文楷体" charset="-122"/>
              <a:cs typeface="+mn-cs"/>
              <a:sym typeface="汉仪尚巍手书W"/>
            </a:endParaRPr>
          </a:p>
          <a:p>
            <a:pPr marL="0" indent="0" defTabSz="914400">
              <a:lnSpc>
                <a:spcPct val="150000"/>
              </a:lnSpc>
              <a:spcAft>
                <a:spcPct val="0"/>
              </a:spcAft>
              <a:buSzTx/>
              <a:buNone/>
            </a:pPr>
            <a:r>
              <a:rPr lang="zh-CN" sz="3200" b="1" kern="1200" spc="150" normalizeH="0" baseline="0">
                <a:solidFill>
                  <a:srgbClr val="7C202C"/>
                </a:solidFill>
                <a:latin typeface="华文楷体" charset="-122"/>
                <a:ea typeface="华文楷体" charset="-122"/>
                <a:cs typeface="+mn-cs"/>
                <a:sym typeface="汉仪尚巍手书W"/>
              </a:rPr>
              <a:t>似这般都断井颓垣，</a:t>
            </a:r>
            <a:endParaRPr lang="zh-CN" altLang="en-US" sz="3200" b="1" kern="1200" spc="150" normalizeH="0" baseline="0">
              <a:solidFill>
                <a:srgbClr val="7C202C"/>
              </a:solidFill>
              <a:latin typeface="华文楷体" charset="-122"/>
              <a:ea typeface="华文楷体" charset="-122"/>
              <a:cs typeface="+mn-cs"/>
              <a:sym typeface="汉仪尚巍手书W"/>
            </a:endParaRPr>
          </a:p>
          <a:p>
            <a:pPr marL="0" indent="0" defTabSz="914400">
              <a:lnSpc>
                <a:spcPct val="150000"/>
              </a:lnSpc>
              <a:spcAft>
                <a:spcPct val="0"/>
              </a:spcAft>
              <a:buSzTx/>
              <a:buNone/>
            </a:pPr>
            <a:r>
              <a:rPr lang="zh-CN" sz="3200" b="1" kern="1200" spc="150" normalizeH="0" baseline="0">
                <a:solidFill>
                  <a:srgbClr val="7C202C"/>
                </a:solidFill>
                <a:latin typeface="华文楷体" charset="-122"/>
                <a:ea typeface="华文楷体" charset="-122"/>
                <a:cs typeface="+mn-cs"/>
                <a:sym typeface="汉仪尚巍手书W"/>
              </a:rPr>
              <a:t>良辰美景奈何天，</a:t>
            </a:r>
            <a:endParaRPr lang="zh-CN" altLang="en-US" sz="3200" b="1" kern="1200" spc="150" normalizeH="0" baseline="0">
              <a:solidFill>
                <a:srgbClr val="7C202C"/>
              </a:solidFill>
              <a:latin typeface="华文楷体" charset="-122"/>
              <a:ea typeface="华文楷体" charset="-122"/>
              <a:cs typeface="+mn-cs"/>
              <a:sym typeface="汉仪尚巍手书W"/>
            </a:endParaRPr>
          </a:p>
          <a:p>
            <a:pPr marL="0" indent="0" defTabSz="914400">
              <a:lnSpc>
                <a:spcPct val="150000"/>
              </a:lnSpc>
              <a:spcAft>
                <a:spcPct val="0"/>
              </a:spcAft>
              <a:buSzTx/>
              <a:buNone/>
            </a:pPr>
            <a:r>
              <a:rPr lang="zh-CN" sz="3200" b="1" kern="1200" spc="150" normalizeH="0" baseline="0">
                <a:solidFill>
                  <a:srgbClr val="7C202C"/>
                </a:solidFill>
                <a:latin typeface="华文楷体" charset="-122"/>
                <a:ea typeface="华文楷体" charset="-122"/>
                <a:cs typeface="+mn-cs"/>
                <a:sym typeface="汉仪尚巍手书W"/>
              </a:rPr>
              <a:t>赏心乐事谁家院。</a:t>
            </a:r>
            <a:endParaRPr lang="zh-CN" altLang="en-US" sz="3200" b="1" kern="1200" spc="150" normalizeH="0" baseline="0">
              <a:solidFill>
                <a:srgbClr val="7C202C"/>
              </a:solidFill>
              <a:latin typeface="华文楷体" charset="-122"/>
              <a:ea typeface="华文楷体" charset="-122"/>
              <a:cs typeface="+mn-cs"/>
              <a:sym typeface="汉仪尚巍手书W"/>
            </a:endParaRPr>
          </a:p>
          <a:p>
            <a:pPr marL="0" indent="0" defTabSz="914400">
              <a:lnSpc>
                <a:spcPct val="150000"/>
              </a:lnSpc>
              <a:spcAft>
                <a:spcPct val="0"/>
              </a:spcAft>
              <a:buSzTx/>
              <a:buNone/>
            </a:pPr>
            <a:r>
              <a:rPr lang="zh-CN" sz="3200" b="1" kern="1200" spc="150" normalizeH="0" baseline="0">
                <a:solidFill>
                  <a:srgbClr val="7C202C"/>
                </a:solidFill>
                <a:latin typeface="华文楷体" charset="-122"/>
                <a:ea typeface="华文楷体" charset="-122"/>
                <a:cs typeface="+mn-cs"/>
                <a:sym typeface="汉仪尚巍手书W"/>
              </a:rPr>
              <a:t>朝飞暮卷， 云霞翠轩，</a:t>
            </a:r>
            <a:endParaRPr lang="zh-CN" altLang="en-US" sz="3200" b="1" kern="1200" spc="150" normalizeH="0" baseline="0">
              <a:solidFill>
                <a:srgbClr val="7C202C"/>
              </a:solidFill>
              <a:latin typeface="华文楷体" charset="-122"/>
              <a:ea typeface="华文楷体" charset="-122"/>
              <a:cs typeface="+mn-cs"/>
              <a:sym typeface="汉仪尚巍手书W"/>
            </a:endParaRPr>
          </a:p>
          <a:p>
            <a:pPr marL="0" indent="0" defTabSz="914400">
              <a:lnSpc>
                <a:spcPct val="150000"/>
              </a:lnSpc>
              <a:spcAft>
                <a:spcPct val="0"/>
              </a:spcAft>
              <a:buSzTx/>
              <a:buNone/>
            </a:pPr>
            <a:r>
              <a:rPr lang="zh-CN" sz="3200" b="1" kern="1200" spc="150" normalizeH="0" baseline="0">
                <a:solidFill>
                  <a:srgbClr val="7C202C"/>
                </a:solidFill>
                <a:latin typeface="华文楷体" charset="-122"/>
                <a:ea typeface="华文楷体" charset="-122"/>
                <a:cs typeface="+mn-cs"/>
                <a:sym typeface="汉仪尚巍手书W"/>
              </a:rPr>
              <a:t>雨丝风片， 烟波画船，</a:t>
            </a:r>
            <a:endParaRPr lang="zh-CN" altLang="en-US" sz="3200" b="1" kern="1200" spc="150" normalizeH="0" baseline="0">
              <a:solidFill>
                <a:srgbClr val="7C202C"/>
              </a:solidFill>
              <a:latin typeface="华文楷体" charset="-122"/>
              <a:ea typeface="华文楷体" charset="-122"/>
              <a:cs typeface="+mn-cs"/>
              <a:sym typeface="汉仪尚巍手书W"/>
            </a:endParaRPr>
          </a:p>
          <a:p>
            <a:pPr marL="0" indent="0" defTabSz="914400">
              <a:lnSpc>
                <a:spcPct val="150000"/>
              </a:lnSpc>
              <a:spcAft>
                <a:spcPct val="0"/>
              </a:spcAft>
              <a:buSzTx/>
              <a:buNone/>
            </a:pPr>
            <a:r>
              <a:rPr lang="zh-CN" sz="3200" b="1" kern="1200" spc="150" normalizeH="0" baseline="0">
                <a:solidFill>
                  <a:srgbClr val="7C202C"/>
                </a:solidFill>
                <a:latin typeface="华文楷体" charset="-122"/>
                <a:ea typeface="华文楷体" charset="-122"/>
                <a:cs typeface="+mn-cs"/>
                <a:sym typeface="汉仪尚巍手书W"/>
              </a:rPr>
              <a:t>锦屏人忒看的这韶光贱。</a:t>
            </a:r>
            <a:endParaRPr lang="zh-CN" altLang="en-US" sz="3200" b="1" kern="1200" spc="150" normalizeH="0" baseline="0">
              <a:solidFill>
                <a:srgbClr val="262626"/>
              </a:solidFill>
              <a:latin typeface="华文楷体" charset="-122"/>
              <a:ea typeface="华文楷体" charset="-122"/>
              <a:cs typeface="+mn-cs"/>
              <a:sym typeface="汉仪尚巍手书W"/>
            </a:endParaRPr>
          </a:p>
        </p:txBody>
      </p:sp>
      <p:sp>
        <p:nvSpPr>
          <p:cNvPr id="2" name="圆角矩形 3"/>
          <p:cNvSpPr/>
          <p:nvPr>
            <p:custDataLst>
              <p:tags r:id="rId5"/>
            </p:custDataLst>
          </p:nvPr>
        </p:nvSpPr>
        <p:spPr>
          <a:xfrm>
            <a:off x="5448300" y="1514475"/>
            <a:ext cx="6264275" cy="5111750"/>
          </a:xfrm>
          <a:prstGeom prst="roundRect">
            <a:avLst/>
          </a:prstGeom>
          <a:solidFill>
            <a:srgbClr val="FFFFFF"/>
          </a:solidFill>
          <a:ln w="12700" cap="flat" cmpd="sng" algn="ctr">
            <a:solidFill>
              <a:srgbClr val="A52A3B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rtlCol="0" anchor="ctr" anchorCtr="0"/>
          <a:lstStyle/>
          <a:p>
            <a:r>
              <a:rPr lang="en-US" altLang="zh-CN" sz="2800" b="1">
                <a:latin typeface="隶书" pitchFamily="49" charset="-122"/>
                <a:ea typeface="汉仪尚巍手书W"/>
              </a:rPr>
              <a:t>    </a:t>
            </a:r>
            <a:r>
              <a:rPr lang="zh-CN" altLang="en-US" sz="2800" b="1">
                <a:latin typeface="隶书" pitchFamily="49" charset="-122"/>
                <a:ea typeface="汉仪尚巍手书W"/>
              </a:rPr>
              <a:t>这样繁花似锦的迷人春色无人赏识，都付予了破败的断井颓垣。这样美好的春天，宝贵的时光如何度过呢？使人欢心愉快的事究竟什么人家才有呢？雕梁画栋、飞阁流丹、碧瓦亭台，如云霞一般灿烂绚丽。和煦的春风，带着蒙蒙细雨，烟波浩渺的春水中浮动着画船，我这深闺女子太辜负这美好春光</a:t>
            </a:r>
            <a:r>
              <a:rPr lang="zh-CN" altLang="en-US" sz="2800">
                <a:latin typeface="隶书" pitchFamily="49" charset="-122"/>
                <a:ea typeface="汉仪尚巍手书W"/>
              </a:rPr>
              <a:t>。</a:t>
            </a:r>
            <a:endParaRPr lang="zh-CN" altLang="en-US" sz="2800" b="1">
              <a:latin typeface="华文楷体" charset="-122"/>
              <a:ea typeface="华文楷体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6"/>
            </p:custDataLst>
          </p:nvPr>
        </p:nvSpPr>
        <p:spPr>
          <a:xfrm>
            <a:off x="4770120" y="195580"/>
            <a:ext cx="307721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32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阅读读课文。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7"/>
    </p:custData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UNIQUEID" val="254"/>
</p:tagLst>
</file>

<file path=ppt/tags/tag10.xml><?xml version="1.0" encoding="utf-8"?>
<p:tagLst xmlns:p="http://schemas.openxmlformats.org/presentationml/2006/main">
  <p:tag name="AS_UNIQUEID" val="26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.xml><?xml version="1.0" encoding="utf-8"?>
<p:tagLst xmlns:p="http://schemas.openxmlformats.org/presentationml/2006/main">
  <p:tag name="AS_UNIQUEID" val="347"/>
</p:tagLst>
</file>

<file path=ppt/tags/tag101.xml><?xml version="1.0" encoding="utf-8"?>
<p:tagLst xmlns:p="http://schemas.openxmlformats.org/presentationml/2006/main">
  <p:tag name="AS_UNIQUEID" val="348"/>
</p:tagLst>
</file>

<file path=ppt/tags/tag102.xml><?xml version="1.0" encoding="utf-8"?>
<p:tagLst xmlns:p="http://schemas.openxmlformats.org/presentationml/2006/main">
  <p:tag name="AS_UNIQUEID" val="349"/>
</p:tagLst>
</file>

<file path=ppt/tags/tag103.xml><?xml version="1.0" encoding="utf-8"?>
<p:tagLst xmlns:p="http://schemas.openxmlformats.org/presentationml/2006/main">
  <p:tag name="AS_UNIQUEID" val="350"/>
</p:tagLst>
</file>

<file path=ppt/tags/tag104.xml><?xml version="1.0" encoding="utf-8"?>
<p:tagLst xmlns:p="http://schemas.openxmlformats.org/presentationml/2006/main">
  <p:tag name="AS_UNIQUEID" val="351"/>
</p:tagLst>
</file>

<file path=ppt/tags/tag105.xml><?xml version="1.0" encoding="utf-8"?>
<p:tagLst xmlns:p="http://schemas.openxmlformats.org/presentationml/2006/main">
  <p:tag name="AS_UNIQUEID" val="352"/>
</p:tagLst>
</file>

<file path=ppt/tags/tag106.xml><?xml version="1.0" encoding="utf-8"?>
<p:tagLst xmlns:p="http://schemas.openxmlformats.org/presentationml/2006/main">
  <p:tag name="AS_UNIQUEID" val="353"/>
</p:tagLst>
</file>

<file path=ppt/tags/tag107.xml><?xml version="1.0" encoding="utf-8"?>
<p:tagLst xmlns:p="http://schemas.openxmlformats.org/presentationml/2006/main">
  <p:tag name="AS_UNIQUEID" val="354"/>
</p:tagLst>
</file>

<file path=ppt/tags/tag108.xml><?xml version="1.0" encoding="utf-8"?>
<p:tagLst xmlns:p="http://schemas.openxmlformats.org/presentationml/2006/main">
  <p:tag name="AS_UNIQUEID" val="355"/>
</p:tagLst>
</file>

<file path=ppt/tags/tag109.xml><?xml version="1.0" encoding="utf-8"?>
<p:tagLst xmlns:p="http://schemas.openxmlformats.org/presentationml/2006/main">
  <p:tag name="AS_UNIQUEID" val="356"/>
</p:tagLst>
</file>

<file path=ppt/tags/tag11.xml><?xml version="1.0" encoding="utf-8"?>
<p:tagLst xmlns:p="http://schemas.openxmlformats.org/presentationml/2006/main">
  <p:tag name="AS_UNIQUEID" val="26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0.xml><?xml version="1.0" encoding="utf-8"?>
<p:tagLst xmlns:p="http://schemas.openxmlformats.org/presentationml/2006/main">
  <p:tag name="AS_UNIQUEID" val="357"/>
</p:tagLst>
</file>

<file path=ppt/tags/tag111.xml><?xml version="1.0" encoding="utf-8"?>
<p:tagLst xmlns:p="http://schemas.openxmlformats.org/presentationml/2006/main">
  <p:tag name="AS_UNIQUEID" val="358"/>
</p:tagLst>
</file>

<file path=ppt/tags/tag112.xml><?xml version="1.0" encoding="utf-8"?>
<p:tagLst xmlns:p="http://schemas.openxmlformats.org/presentationml/2006/main">
  <p:tag name="AS_UNIQUEID" val="248"/>
</p:tagLst>
</file>

<file path=ppt/tags/tag113.xml><?xml version="1.0" encoding="utf-8"?>
<p:tagLst xmlns:p="http://schemas.openxmlformats.org/presentationml/2006/main">
  <p:tag name="KSO_WM_BEAUTIFY_FLAG" val="#wm#"/>
  <p:tag name="KSO_WM_TEMPLATE_CATEGORY" val="custom"/>
  <p:tag name="KSO_WM_TEMPLATE_INDEX" val="20200970"/>
</p:tagLst>
</file>

<file path=ppt/tags/tag114.xml><?xml version="1.0" encoding="utf-8"?>
<p:tagLst xmlns:p="http://schemas.openxmlformats.org/presentationml/2006/main">
  <p:tag name="AS_UNIQUEID" val="359"/>
</p:tagLst>
</file>

<file path=ppt/tags/tag115.xml><?xml version="1.0" encoding="utf-8"?>
<p:tagLst xmlns:p="http://schemas.openxmlformats.org/presentationml/2006/main">
  <p:tag name="AS_UNIQUEID" val="360"/>
</p:tagLst>
</file>

<file path=ppt/tags/tag116.xml><?xml version="1.0" encoding="utf-8"?>
<p:tagLst xmlns:p="http://schemas.openxmlformats.org/presentationml/2006/main">
  <p:tag name="AS_UNIQUEID" val="361"/>
</p:tagLst>
</file>

<file path=ppt/tags/tag117.xml><?xml version="1.0" encoding="utf-8"?>
<p:tagLst xmlns:p="http://schemas.openxmlformats.org/presentationml/2006/main">
  <p:tag name="AS_UNIQUEID" val="362"/>
</p:tagLst>
</file>

<file path=ppt/tags/tag118.xml><?xml version="1.0" encoding="utf-8"?>
<p:tagLst xmlns:p="http://schemas.openxmlformats.org/presentationml/2006/main">
  <p:tag name="AS_UNIQUEID" val="363"/>
</p:tagLst>
</file>

<file path=ppt/tags/tag119.xml><?xml version="1.0" encoding="utf-8"?>
<p:tagLst xmlns:p="http://schemas.openxmlformats.org/presentationml/2006/main">
  <p:tag name="AS_UNIQUEID" val="364"/>
</p:tagLst>
</file>

<file path=ppt/tags/tag12.xml><?xml version="1.0" encoding="utf-8"?>
<p:tagLst xmlns:p="http://schemas.openxmlformats.org/presentationml/2006/main">
  <p:tag name="AS_UNIQUEID" val="26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20.xml><?xml version="1.0" encoding="utf-8"?>
<p:tagLst xmlns:p="http://schemas.openxmlformats.org/presentationml/2006/main">
  <p:tag name="AS_UNIQUEID" val="365"/>
</p:tagLst>
</file>

<file path=ppt/tags/tag121.xml><?xml version="1.0" encoding="utf-8"?>
<p:tagLst xmlns:p="http://schemas.openxmlformats.org/presentationml/2006/main">
  <p:tag name="AS_UNIQUEID" val="366"/>
</p:tagLst>
</file>

<file path=ppt/tags/tag122.xml><?xml version="1.0" encoding="utf-8"?>
<p:tagLst xmlns:p="http://schemas.openxmlformats.org/presentationml/2006/main">
  <p:tag name="AS_UNIQUEID" val="367"/>
</p:tagLst>
</file>

<file path=ppt/tags/tag123.xml><?xml version="1.0" encoding="utf-8"?>
<p:tagLst xmlns:p="http://schemas.openxmlformats.org/presentationml/2006/main">
  <p:tag name="AS_UNIQUEID" val="368"/>
</p:tagLst>
</file>

<file path=ppt/tags/tag124.xml><?xml version="1.0" encoding="utf-8"?>
<p:tagLst xmlns:p="http://schemas.openxmlformats.org/presentationml/2006/main">
  <p:tag name="AS_UNIQUEID" val="369"/>
</p:tagLst>
</file>

<file path=ppt/tags/tag125.xml><?xml version="1.0" encoding="utf-8"?>
<p:tagLst xmlns:p="http://schemas.openxmlformats.org/presentationml/2006/main">
  <p:tag name="AS_UNIQUEID" val="370"/>
</p:tagLst>
</file>

<file path=ppt/tags/tag126.xml><?xml version="1.0" encoding="utf-8"?>
<p:tagLst xmlns:p="http://schemas.openxmlformats.org/presentationml/2006/main">
  <p:tag name="AS_UNIQUEID" val="371"/>
</p:tagLst>
</file>

<file path=ppt/tags/tag127.xml><?xml version="1.0" encoding="utf-8"?>
<p:tagLst xmlns:p="http://schemas.openxmlformats.org/presentationml/2006/main">
  <p:tag name="AS_UNIQUEID" val="372"/>
</p:tagLst>
</file>

<file path=ppt/tags/tag128.xml><?xml version="1.0" encoding="utf-8"?>
<p:tagLst xmlns:p="http://schemas.openxmlformats.org/presentationml/2006/main">
  <p:tag name="AS_UNIQUEID" val="251"/>
</p:tagLst>
</file>

<file path=ppt/tags/tag129.xml><?xml version="1.0" encoding="utf-8"?>
<p:tagLst xmlns:p="http://schemas.openxmlformats.org/presentationml/2006/main">
  <p:tag name="AS_UNIQUEID" val="252"/>
</p:tagLst>
</file>

<file path=ppt/tags/tag13.xml><?xml version="1.0" encoding="utf-8"?>
<p:tagLst xmlns:p="http://schemas.openxmlformats.org/presentationml/2006/main">
  <p:tag name="AS_UNIQUEID" val="266"/>
</p:tagLst>
</file>

<file path=ppt/tags/tag130.xml><?xml version="1.0" encoding="utf-8"?>
<p:tagLst xmlns:p="http://schemas.openxmlformats.org/presentationml/2006/main">
  <p:tag name="AS_UNIQUEID" val="253"/>
</p:tagLst>
</file>

<file path=ppt/tags/tag131.xml><?xml version="1.0" encoding="utf-8"?>
<p:tagLst xmlns:p="http://schemas.openxmlformats.org/presentationml/2006/main">
  <p:tag name="AS_UNIQUEID" val="373"/>
</p:tagLst>
</file>

<file path=ppt/tags/tag132.xml><?xml version="1.0" encoding="utf-8"?>
<p:tagLst xmlns:p="http://schemas.openxmlformats.org/presentationml/2006/main">
  <p:tag name="KSO_WM_BEAUTIFY_FLAG" val="#wm#"/>
  <p:tag name="KSO_WM_TEMPLATE_CATEGORY" val="custom"/>
  <p:tag name="KSO_WM_TEMPLATE_INDEX" val="20200970"/>
</p:tagLst>
</file>

<file path=ppt/tags/tag133.xml><?xml version="1.0" encoding="utf-8"?>
<p:tagLst xmlns:p="http://schemas.openxmlformats.org/presentationml/2006/main">
  <p:tag name="AS_UNIQUEID" val="374"/>
</p:tagLst>
</file>

<file path=ppt/tags/tag134.xml><?xml version="1.0" encoding="utf-8"?>
<p:tagLst xmlns:p="http://schemas.openxmlformats.org/presentationml/2006/main">
  <p:tag name="AS_UNIQUEID" val="375"/>
</p:tagLst>
</file>

<file path=ppt/tags/tag135.xml><?xml version="1.0" encoding="utf-8"?>
<p:tagLst xmlns:p="http://schemas.openxmlformats.org/presentationml/2006/main">
  <p:tag name="AS_UNIQUEID" val="376"/>
</p:tagLst>
</file>

<file path=ppt/tags/tag136.xml><?xml version="1.0" encoding="utf-8"?>
<p:tagLst xmlns:p="http://schemas.openxmlformats.org/presentationml/2006/main">
  <p:tag name="AS_UNIQUEID" val="377"/>
</p:tagLst>
</file>

<file path=ppt/tags/tag137.xml><?xml version="1.0" encoding="utf-8"?>
<p:tagLst xmlns:p="http://schemas.openxmlformats.org/presentationml/2006/main">
  <p:tag name="AS_UNIQUEID" val="378"/>
</p:tagLst>
</file>

<file path=ppt/tags/tag138.xml><?xml version="1.0" encoding="utf-8"?>
<p:tagLst xmlns:p="http://schemas.openxmlformats.org/presentationml/2006/main">
  <p:tag name="AS_UNIQUEID" val="379"/>
</p:tagLst>
</file>

<file path=ppt/tags/tag139.xml><?xml version="1.0" encoding="utf-8"?>
<p:tagLst xmlns:p="http://schemas.openxmlformats.org/presentationml/2006/main">
  <p:tag name="AS_UNIQUEID" val="380"/>
</p:tagLst>
</file>

<file path=ppt/tags/tag14.xml><?xml version="1.0" encoding="utf-8"?>
<p:tagLst xmlns:p="http://schemas.openxmlformats.org/presentationml/2006/main">
  <p:tag name="AS_UNIQUEID" val="26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0.xml><?xml version="1.0" encoding="utf-8"?>
<p:tagLst xmlns:p="http://schemas.openxmlformats.org/presentationml/2006/main">
  <p:tag name="AS_UNIQUEID" val="381"/>
</p:tagLst>
</file>

<file path=ppt/tags/tag141.xml><?xml version="1.0" encoding="utf-8"?>
<p:tagLst xmlns:p="http://schemas.openxmlformats.org/presentationml/2006/main">
  <p:tag name="AS_UNIQUEID" val="382"/>
</p:tagLst>
</file>

<file path=ppt/tags/tag142.xml><?xml version="1.0" encoding="utf-8"?>
<p:tagLst xmlns:p="http://schemas.openxmlformats.org/presentationml/2006/main">
  <p:tag name="AS_UNIQUEID" val="383"/>
</p:tagLst>
</file>

<file path=ppt/tags/tag143.xml><?xml version="1.0" encoding="utf-8"?>
<p:tagLst xmlns:p="http://schemas.openxmlformats.org/presentationml/2006/main">
  <p:tag name="AS_UNIQUEID" val="384"/>
</p:tagLst>
</file>

<file path=ppt/tags/tag144.xml><?xml version="1.0" encoding="utf-8"?>
<p:tagLst xmlns:p="http://schemas.openxmlformats.org/presentationml/2006/main">
  <p:tag name="AS_UNIQUEID" val="385"/>
</p:tagLst>
</file>

<file path=ppt/tags/tag145.xml><?xml version="1.0" encoding="utf-8"?>
<p:tagLst xmlns:p="http://schemas.openxmlformats.org/presentationml/2006/main">
  <p:tag name="AS_UNIQUEID" val="386"/>
</p:tagLst>
</file>

<file path=ppt/tags/tag146.xml><?xml version="1.0" encoding="utf-8"?>
<p:tagLst xmlns:p="http://schemas.openxmlformats.org/presentationml/2006/main">
  <p:tag name="AS_UNIQUEID" val="387"/>
</p:tagLst>
</file>

<file path=ppt/tags/tag147.xml><?xml version="1.0" encoding="utf-8"?>
<p:tagLst xmlns:p="http://schemas.openxmlformats.org/presentationml/2006/main">
  <p:tag name="AS_UNIQUEID" val="388"/>
</p:tagLst>
</file>

<file path=ppt/tags/tag148.xml><?xml version="1.0" encoding="utf-8"?>
<p:tagLst xmlns:p="http://schemas.openxmlformats.org/presentationml/2006/main">
  <p:tag name="AS_UNIQUEID" val="389"/>
</p:tagLst>
</file>

<file path=ppt/tags/tag149.xml><?xml version="1.0" encoding="utf-8"?>
<p:tagLst xmlns:p="http://schemas.openxmlformats.org/presentationml/2006/main">
  <p:tag name="AS_UNIQUEID" val="390"/>
</p:tagLst>
</file>

<file path=ppt/tags/tag15.xml><?xml version="1.0" encoding="utf-8"?>
<p:tagLst xmlns:p="http://schemas.openxmlformats.org/presentationml/2006/main">
  <p:tag name="AS_UNIQUEID" val="26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0.xml><?xml version="1.0" encoding="utf-8"?>
<p:tagLst xmlns:p="http://schemas.openxmlformats.org/presentationml/2006/main">
  <p:tag name="AS_UNIQUEID" val="391"/>
</p:tagLst>
</file>

<file path=ppt/tags/tag151.xml><?xml version="1.0" encoding="utf-8"?>
<p:tagLst xmlns:p="http://schemas.openxmlformats.org/presentationml/2006/main">
  <p:tag name="AS_UNIQUEID" val="392"/>
</p:tagLst>
</file>

<file path=ppt/tags/tag152.xml><?xml version="1.0" encoding="utf-8"?>
<p:tagLst xmlns:p="http://schemas.openxmlformats.org/presentationml/2006/main">
  <p:tag name="AS_UNIQUEID" val="393"/>
</p:tagLst>
</file>

<file path=ppt/tags/tag153.xml><?xml version="1.0" encoding="utf-8"?>
<p:tagLst xmlns:p="http://schemas.openxmlformats.org/presentationml/2006/main">
  <p:tag name="AS_UNIQUEID" val="394"/>
</p:tagLst>
</file>

<file path=ppt/tags/tag154.xml><?xml version="1.0" encoding="utf-8"?>
<p:tagLst xmlns:p="http://schemas.openxmlformats.org/presentationml/2006/main">
  <p:tag name="AS_UNIQUEID" val="395"/>
</p:tagLst>
</file>

<file path=ppt/tags/tag155.xml><?xml version="1.0" encoding="utf-8"?>
<p:tagLst xmlns:p="http://schemas.openxmlformats.org/presentationml/2006/main">
  <p:tag name="AS_UNIQUEID" val="396"/>
</p:tagLst>
</file>

<file path=ppt/tags/tag156.xml><?xml version="1.0" encoding="utf-8"?>
<p:tagLst xmlns:p="http://schemas.openxmlformats.org/presentationml/2006/main">
  <p:tag name="AS_UNIQUEID" val="397"/>
</p:tagLst>
</file>

<file path=ppt/tags/tag157.xml><?xml version="1.0" encoding="utf-8"?>
<p:tagLst xmlns:p="http://schemas.openxmlformats.org/presentationml/2006/main">
  <p:tag name="AS_UNIQUEID" val="398"/>
</p:tagLst>
</file>

<file path=ppt/tags/tag158.xml><?xml version="1.0" encoding="utf-8"?>
<p:tagLst xmlns:p="http://schemas.openxmlformats.org/presentationml/2006/main">
  <p:tag name="AS_UNIQUEID" val="399"/>
</p:tagLst>
</file>

<file path=ppt/tags/tag159.xml><?xml version="1.0" encoding="utf-8"?>
<p:tagLst xmlns:p="http://schemas.openxmlformats.org/presentationml/2006/main">
  <p:tag name="AS_UNIQUEID" val="400"/>
</p:tagLst>
</file>

<file path=ppt/tags/tag16.xml><?xml version="1.0" encoding="utf-8"?>
<p:tagLst xmlns:p="http://schemas.openxmlformats.org/presentationml/2006/main">
  <p:tag name="AS_UNIQUEID" val="26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0.xml><?xml version="1.0" encoding="utf-8"?>
<p:tagLst xmlns:p="http://schemas.openxmlformats.org/presentationml/2006/main">
  <p:tag name="AS_UNIQUEID" val="401"/>
</p:tagLst>
</file>

<file path=ppt/tags/tag161.xml><?xml version="1.0" encoding="utf-8"?>
<p:tagLst xmlns:p="http://schemas.openxmlformats.org/presentationml/2006/main">
  <p:tag name="AS_UNIQUEID" val="402"/>
</p:tagLst>
</file>

<file path=ppt/tags/tag162.xml><?xml version="1.0" encoding="utf-8"?>
<p:tagLst xmlns:p="http://schemas.openxmlformats.org/presentationml/2006/main">
  <p:tag name="AS_UNIQUEID" val="403"/>
</p:tagLst>
</file>

<file path=ppt/tags/tag163.xml><?xml version="1.0" encoding="utf-8"?>
<p:tagLst xmlns:p="http://schemas.openxmlformats.org/presentationml/2006/main">
  <p:tag name="AS_UNIQUEID" val="404"/>
</p:tagLst>
</file>

<file path=ppt/tags/tag164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17.xml><?xml version="1.0" encoding="utf-8"?>
<p:tagLst xmlns:p="http://schemas.openxmlformats.org/presentationml/2006/main">
  <p:tag name="AS_UNIQUEID" val="27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8.xml><?xml version="1.0" encoding="utf-8"?>
<p:tagLst xmlns:p="http://schemas.openxmlformats.org/presentationml/2006/main">
  <p:tag name="AS_UNIQUEID" val="27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9.xml><?xml version="1.0" encoding="utf-8"?>
<p:tagLst xmlns:p="http://schemas.openxmlformats.org/presentationml/2006/main">
  <p:tag name="AS_UNIQUEID" val="272"/>
</p:tagLst>
</file>

<file path=ppt/tags/tag2.xml><?xml version="1.0" encoding="utf-8"?>
<p:tagLst xmlns:p="http://schemas.openxmlformats.org/presentationml/2006/main">
  <p:tag name="AS_UNIQUEID" val="25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AS_UNIQUEID" val="27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AS_UNIQUEID" val="27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AS_UNIQUEID" val="27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3.xml><?xml version="1.0" encoding="utf-8"?>
<p:tagLst xmlns:p="http://schemas.openxmlformats.org/presentationml/2006/main">
  <p:tag name="AS_UNIQUEID" val="27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4.xml><?xml version="1.0" encoding="utf-8"?>
<p:tagLst xmlns:p="http://schemas.openxmlformats.org/presentationml/2006/main">
  <p:tag name="AS_UNIQUEID" val="27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5.xml><?xml version="1.0" encoding="utf-8"?>
<p:tagLst xmlns:p="http://schemas.openxmlformats.org/presentationml/2006/main">
  <p:tag name="AS_UNIQUEID" val="27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6.xml><?xml version="1.0" encoding="utf-8"?>
<p:tagLst xmlns:p="http://schemas.openxmlformats.org/presentationml/2006/main">
  <p:tag name="AS_UNIQUEID" val="279"/>
</p:tagLst>
</file>

<file path=ppt/tags/tag27.xml><?xml version="1.0" encoding="utf-8"?>
<p:tagLst xmlns:p="http://schemas.openxmlformats.org/presentationml/2006/main">
  <p:tag name="AS_UNIQUEID" val="28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AS_UNIQUEID" val="28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AS_UNIQUEID" val="28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AS_UNIQUEID" val="25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AS_UNIQUEID" val="28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1.xml><?xml version="1.0" encoding="utf-8"?>
<p:tagLst xmlns:p="http://schemas.openxmlformats.org/presentationml/2006/main">
  <p:tag name="AS_UNIQUEID" val="28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.xml><?xml version="1.0" encoding="utf-8"?>
<p:tagLst xmlns:p="http://schemas.openxmlformats.org/presentationml/2006/main">
  <p:tag name="AS_UNIQUEID" val="28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.xml><?xml version="1.0" encoding="utf-8"?>
<p:tagLst xmlns:p="http://schemas.openxmlformats.org/presentationml/2006/main">
  <p:tag name="AS_UNIQUEID" val="28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4.xml><?xml version="1.0" encoding="utf-8"?>
<p:tagLst xmlns:p="http://schemas.openxmlformats.org/presentationml/2006/main">
  <p:tag name="AS_UNIQUEID" val="28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5.xml><?xml version="1.0" encoding="utf-8"?>
<p:tagLst xmlns:p="http://schemas.openxmlformats.org/presentationml/2006/main">
  <p:tag name="AS_UNIQUEID" val="288"/>
</p:tagLst>
</file>

<file path=ppt/tags/tag36.xml><?xml version="1.0" encoding="utf-8"?>
<p:tagLst xmlns:p="http://schemas.openxmlformats.org/presentationml/2006/main">
  <p:tag name="AS_UNIQUEID" val="28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7.xml><?xml version="1.0" encoding="utf-8"?>
<p:tagLst xmlns:p="http://schemas.openxmlformats.org/presentationml/2006/main">
  <p:tag name="AS_UNIQUEID" val="29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8.xml><?xml version="1.0" encoding="utf-8"?>
<p:tagLst xmlns:p="http://schemas.openxmlformats.org/presentationml/2006/main">
  <p:tag name="AS_UNIQUEID" val="29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9.xml><?xml version="1.0" encoding="utf-8"?>
<p:tagLst xmlns:p="http://schemas.openxmlformats.org/presentationml/2006/main">
  <p:tag name="AS_UNIQUEID" val="29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.xml><?xml version="1.0" encoding="utf-8"?>
<p:tagLst xmlns:p="http://schemas.openxmlformats.org/presentationml/2006/main">
  <p:tag name="AS_UNIQUEID" val="25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AS_UNIQUEID" val="293"/>
</p:tagLst>
</file>

<file path=ppt/tags/tag41.xml><?xml version="1.0" encoding="utf-8"?>
<p:tagLst xmlns:p="http://schemas.openxmlformats.org/presentationml/2006/main">
  <p:tag name="AS_UNIQUEID" val="29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2.xml><?xml version="1.0" encoding="utf-8"?>
<p:tagLst xmlns:p="http://schemas.openxmlformats.org/presentationml/2006/main">
  <p:tag name="AS_UNIQUEID" val="29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3.xml><?xml version="1.0" encoding="utf-8"?>
<p:tagLst xmlns:p="http://schemas.openxmlformats.org/presentationml/2006/main">
  <p:tag name="AS_UNIQUEID" val="29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4.xml><?xml version="1.0" encoding="utf-8"?>
<p:tagLst xmlns:p="http://schemas.openxmlformats.org/presentationml/2006/main">
  <p:tag name="AS_UNIQUEID" val="297"/>
</p:tagLst>
</file>

<file path=ppt/tags/tag45.xml><?xml version="1.0" encoding="utf-8"?>
<p:tagLst xmlns:p="http://schemas.openxmlformats.org/presentationml/2006/main">
  <p:tag name="AS_UNIQUEID" val="29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6.xml><?xml version="1.0" encoding="utf-8"?>
<p:tagLst xmlns:p="http://schemas.openxmlformats.org/presentationml/2006/main">
  <p:tag name="AS_UNIQUEID" val="29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7.xml><?xml version="1.0" encoding="utf-8"?>
<p:tagLst xmlns:p="http://schemas.openxmlformats.org/presentationml/2006/main">
  <p:tag name="AS_UNIQUEID" val="30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8.xml><?xml version="1.0" encoding="utf-8"?>
<p:tagLst xmlns:p="http://schemas.openxmlformats.org/presentationml/2006/main">
  <p:tag name="AS_UNIQUEID" val="30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9.xml><?xml version="1.0" encoding="utf-8"?>
<p:tagLst xmlns:p="http://schemas.openxmlformats.org/presentationml/2006/main">
  <p:tag name="AS_UNIQUEID" val="30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.xml><?xml version="1.0" encoding="utf-8"?>
<p:tagLst xmlns:p="http://schemas.openxmlformats.org/presentationml/2006/main">
  <p:tag name="AS_UNIQUEID" val="25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AS_UNIQUEID" val="30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1.xml><?xml version="1.0" encoding="utf-8"?>
<p:tagLst xmlns:p="http://schemas.openxmlformats.org/presentationml/2006/main">
  <p:tag name="AS_UNIQUEID" val="304"/>
</p:tagLst>
</file>

<file path=ppt/tags/tag52.xml><?xml version="1.0" encoding="utf-8"?>
<p:tagLst xmlns:p="http://schemas.openxmlformats.org/presentationml/2006/main">
  <p:tag name="AS_UNIQUEID" val="30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3.xml><?xml version="1.0" encoding="utf-8"?>
<p:tagLst xmlns:p="http://schemas.openxmlformats.org/presentationml/2006/main">
  <p:tag name="AS_UNIQUEID" val="30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4.xml><?xml version="1.0" encoding="utf-8"?>
<p:tagLst xmlns:p="http://schemas.openxmlformats.org/presentationml/2006/main">
  <p:tag name="AS_UNIQUEID" val="30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5.xml><?xml version="1.0" encoding="utf-8"?>
<p:tagLst xmlns:p="http://schemas.openxmlformats.org/presentationml/2006/main">
  <p:tag name="AS_UNIQUEID" val="30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6.xml><?xml version="1.0" encoding="utf-8"?>
<p:tagLst xmlns:p="http://schemas.openxmlformats.org/presentationml/2006/main">
  <p:tag name="AS_UNIQUEID" val="30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7.xml><?xml version="1.0" encoding="utf-8"?>
<p:tagLst xmlns:p="http://schemas.openxmlformats.org/presentationml/2006/main">
  <p:tag name="AS_UNIQUEID" val="310"/>
</p:tagLst>
</file>

<file path=ppt/tags/tag58.xml><?xml version="1.0" encoding="utf-8"?>
<p:tagLst xmlns:p="http://schemas.openxmlformats.org/presentationml/2006/main">
  <p:tag name="AS_UNIQUEID" val="31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9.xml><?xml version="1.0" encoding="utf-8"?>
<p:tagLst xmlns:p="http://schemas.openxmlformats.org/presentationml/2006/main">
  <p:tag name="AS_UNIQUEID" val="31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.xml><?xml version="1.0" encoding="utf-8"?>
<p:tagLst xmlns:p="http://schemas.openxmlformats.org/presentationml/2006/main">
  <p:tag name="AS_UNIQUEID" val="25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0.xml><?xml version="1.0" encoding="utf-8"?>
<p:tagLst xmlns:p="http://schemas.openxmlformats.org/presentationml/2006/main">
  <p:tag name="AS_UNIQUEID" val="31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1.xml><?xml version="1.0" encoding="utf-8"?>
<p:tagLst xmlns:p="http://schemas.openxmlformats.org/presentationml/2006/main">
  <p:tag name="AS_UNIQUEID" val="31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2.xml><?xml version="1.0" encoding="utf-8"?>
<p:tagLst xmlns:p="http://schemas.openxmlformats.org/presentationml/2006/main">
  <p:tag name="AS_UNIQUEID" val="315"/>
</p:tagLst>
</file>

<file path=ppt/tags/tag63.xml><?xml version="1.0" encoding="utf-8"?>
<p:tagLst xmlns:p="http://schemas.openxmlformats.org/presentationml/2006/main">
  <p:tag name="AS_UNIQUEID" val="31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4.xml><?xml version="1.0" encoding="utf-8"?>
<p:tagLst xmlns:p="http://schemas.openxmlformats.org/presentationml/2006/main">
  <p:tag name="AS_UNIQUEID" val="31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5.xml><?xml version="1.0" encoding="utf-8"?>
<p:tagLst xmlns:p="http://schemas.openxmlformats.org/presentationml/2006/main">
  <p:tag name="AS_UNIQUEID" val="31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6.xml><?xml version="1.0" encoding="utf-8"?>
<p:tagLst xmlns:p="http://schemas.openxmlformats.org/presentationml/2006/main">
  <p:tag name="AS_UNIQUEID" val="31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7.xml><?xml version="1.0" encoding="utf-8"?>
<p:tagLst xmlns:p="http://schemas.openxmlformats.org/presentationml/2006/main">
  <p:tag name="AS_UNIQUEID" val="32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8.xml><?xml version="1.0" encoding="utf-8"?>
<p:tagLst xmlns:p="http://schemas.openxmlformats.org/presentationml/2006/main">
  <p:tag name="AS_UNIQUEID" val="321"/>
</p:tagLst>
</file>

<file path=ppt/tags/tag69.xml><?xml version="1.0" encoding="utf-8"?>
<p:tagLst xmlns:p="http://schemas.openxmlformats.org/presentationml/2006/main">
  <p:tag name="AS_UNIQUEID" val="322"/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.xml><?xml version="1.0" encoding="utf-8"?>
<p:tagLst xmlns:p="http://schemas.openxmlformats.org/presentationml/2006/main">
  <p:tag name="AS_UNIQUEID" val="260"/>
</p:tagLst>
</file>

<file path=ppt/tags/tag70.xml><?xml version="1.0" encoding="utf-8"?>
<p:tagLst xmlns:p="http://schemas.openxmlformats.org/presentationml/2006/main">
  <p:tag name="AS_UNIQUEID" val="323"/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1.xml><?xml version="1.0" encoding="utf-8"?>
<p:tagLst xmlns:p="http://schemas.openxmlformats.org/presentationml/2006/main">
  <p:tag name="AS_UNIQUEID" val="32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2.xml><?xml version="1.0" encoding="utf-8"?>
<p:tagLst xmlns:p="http://schemas.openxmlformats.org/presentationml/2006/main">
  <p:tag name="AS_UNIQUEID" val="32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3.xml><?xml version="1.0" encoding="utf-8"?>
<p:tagLst xmlns:p="http://schemas.openxmlformats.org/presentationml/2006/main">
  <p:tag name="AS_UNIQUEID" val="32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75.xml><?xml version="1.0" encoding="utf-8"?>
<p:tagLst xmlns:p="http://schemas.openxmlformats.org/presentationml/2006/main">
  <p:tag name="AS_UNIQUEID" val="327"/>
</p:tagLst>
</file>

<file path=ppt/tags/tag76.xml><?xml version="1.0" encoding="utf-8"?>
<p:tagLst xmlns:p="http://schemas.openxmlformats.org/presentationml/2006/main">
  <p:tag name="AS_UNIQUEID" val="328"/>
</p:tagLst>
</file>

<file path=ppt/tags/tag77.xml><?xml version="1.0" encoding="utf-8"?>
<p:tagLst xmlns:p="http://schemas.openxmlformats.org/presentationml/2006/main">
  <p:tag name="AS_UNIQUEID" val="329"/>
</p:tagLst>
</file>

<file path=ppt/tags/tag78.xml><?xml version="1.0" encoding="utf-8"?>
<p:tagLst xmlns:p="http://schemas.openxmlformats.org/presentationml/2006/main">
  <p:tag name="AS_UNIQUEID" val="330"/>
</p:tagLst>
</file>

<file path=ppt/tags/tag79.xml><?xml version="1.0" encoding="utf-8"?>
<p:tagLst xmlns:p="http://schemas.openxmlformats.org/presentationml/2006/main">
  <p:tag name="AS_UNIQUEID" val="331"/>
</p:tagLst>
</file>

<file path=ppt/tags/tag8.xml><?xml version="1.0" encoding="utf-8"?>
<p:tagLst xmlns:p="http://schemas.openxmlformats.org/presentationml/2006/main">
  <p:tag name="AS_UNIQUEID" val="26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AS_UNIQUEID" val="332"/>
</p:tagLst>
</file>

<file path=ppt/tags/tag81.xml><?xml version="1.0" encoding="utf-8"?>
<p:tagLst xmlns:p="http://schemas.openxmlformats.org/presentationml/2006/main">
  <p:tag name="AS_UNIQUEID" val="333"/>
</p:tagLst>
</file>

<file path=ppt/tags/tag82.xml><?xml version="1.0" encoding="utf-8"?>
<p:tagLst xmlns:p="http://schemas.openxmlformats.org/presentationml/2006/main">
  <p:tag name="AS_UNIQUEID" val="334"/>
</p:tagLst>
</file>

<file path=ppt/tags/tag83.xml><?xml version="1.0" encoding="utf-8"?>
<p:tagLst xmlns:p="http://schemas.openxmlformats.org/presentationml/2006/main">
  <p:tag name="AS_UNIQUEID" val="335"/>
</p:tagLst>
</file>

<file path=ppt/tags/tag84.xml><?xml version="1.0" encoding="utf-8"?>
<p:tagLst xmlns:p="http://schemas.openxmlformats.org/presentationml/2006/main">
  <p:tag name="AS_UNIQUEID" val="336"/>
</p:tagLst>
</file>

<file path=ppt/tags/tag85.xml><?xml version="1.0" encoding="utf-8"?>
<p:tagLst xmlns:p="http://schemas.openxmlformats.org/presentationml/2006/main">
  <p:tag name="AS_UNIQUEID" val="337"/>
</p:tagLst>
</file>

<file path=ppt/tags/tag86.xml><?xml version="1.0" encoding="utf-8"?>
<p:tagLst xmlns:p="http://schemas.openxmlformats.org/presentationml/2006/main">
  <p:tag name="AS_UNIQUEID" val="338"/>
</p:tagLst>
</file>

<file path=ppt/tags/tag87.xml><?xml version="1.0" encoding="utf-8"?>
<p:tagLst xmlns:p="http://schemas.openxmlformats.org/presentationml/2006/main">
  <p:tag name="AS_UNIQUEID" val="236"/>
</p:tagLst>
</file>

<file path=ppt/tags/tag88.xml><?xml version="1.0" encoding="utf-8"?>
<p:tagLst xmlns:p="http://schemas.openxmlformats.org/presentationml/2006/main">
  <p:tag name="AS_UNIQUEID" val="222"/>
</p:tagLst>
</file>

<file path=ppt/tags/tag89.xml><?xml version="1.0" encoding="utf-8"?>
<p:tagLst xmlns:p="http://schemas.openxmlformats.org/presentationml/2006/main">
  <p:tag name="AS_UNIQUEID" val="223"/>
</p:tagLst>
</file>

<file path=ppt/tags/tag9.xml><?xml version="1.0" encoding="utf-8"?>
<p:tagLst xmlns:p="http://schemas.openxmlformats.org/presentationml/2006/main">
  <p:tag name="AS_UNIQUEID" val="26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.xml><?xml version="1.0" encoding="utf-8"?>
<p:tagLst xmlns:p="http://schemas.openxmlformats.org/presentationml/2006/main">
  <p:tag name="AS_UNIQUEID" val="7"/>
</p:tagLst>
</file>

<file path=ppt/tags/tag91.xml><?xml version="1.0" encoding="utf-8"?>
<p:tagLst xmlns:p="http://schemas.openxmlformats.org/presentationml/2006/main">
  <p:tag name="AS_UNIQUEID" val="339"/>
</p:tagLst>
</file>

<file path=ppt/tags/tag92.xml><?xml version="1.0" encoding="utf-8"?>
<p:tagLst xmlns:p="http://schemas.openxmlformats.org/presentationml/2006/main">
  <p:tag name="AS_UNIQUEID" val="340"/>
</p:tagLst>
</file>

<file path=ppt/tags/tag93.xml><?xml version="1.0" encoding="utf-8"?>
<p:tagLst xmlns:p="http://schemas.openxmlformats.org/presentationml/2006/main">
  <p:tag name="KSO_WM_BEAUTIFY_FLAG" val="#wm#"/>
  <p:tag name="KSO_WM_TEMPLATE_CATEGORY" val="custom"/>
  <p:tag name="KSO_WM_TEMPLATE_INDEX" val="20200970"/>
</p:tagLst>
</file>

<file path=ppt/tags/tag94.xml><?xml version="1.0" encoding="utf-8"?>
<p:tagLst xmlns:p="http://schemas.openxmlformats.org/presentationml/2006/main">
  <p:tag name="AS_UNIQUEID" val="341"/>
</p:tagLst>
</file>

<file path=ppt/tags/tag95.xml><?xml version="1.0" encoding="utf-8"?>
<p:tagLst xmlns:p="http://schemas.openxmlformats.org/presentationml/2006/main">
  <p:tag name="AS_UNIQUEID" val="342"/>
</p:tagLst>
</file>

<file path=ppt/tags/tag96.xml><?xml version="1.0" encoding="utf-8"?>
<p:tagLst xmlns:p="http://schemas.openxmlformats.org/presentationml/2006/main">
  <p:tag name="AS_UNIQUEID" val="343"/>
</p:tagLst>
</file>

<file path=ppt/tags/tag97.xml><?xml version="1.0" encoding="utf-8"?>
<p:tagLst xmlns:p="http://schemas.openxmlformats.org/presentationml/2006/main">
  <p:tag name="AS_UNIQUEID" val="344"/>
</p:tagLst>
</file>

<file path=ppt/tags/tag98.xml><?xml version="1.0" encoding="utf-8"?>
<p:tagLst xmlns:p="http://schemas.openxmlformats.org/presentationml/2006/main">
  <p:tag name="AS_UNIQUEID" val="345"/>
</p:tagLst>
</file>

<file path=ppt/tags/tag99.xml><?xml version="1.0" encoding="utf-8"?>
<p:tagLst xmlns:p="http://schemas.openxmlformats.org/presentationml/2006/main">
  <p:tag name="AS_UNIQUEID" val="346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76</Paragraphs>
  <Slides>15</Slides>
  <Notes>3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baseType="lpstr" size="29">
      <vt:lpstr>Arial</vt:lpstr>
      <vt:lpstr>微软雅黑</vt:lpstr>
      <vt:lpstr>Wingdings</vt:lpstr>
      <vt:lpstr>Calibri Light</vt:lpstr>
      <vt:lpstr>Calibri</vt:lpstr>
      <vt:lpstr>华文新魏</vt:lpstr>
      <vt:lpstr>华文楷体</vt:lpstr>
      <vt:lpstr>汉仪尚巍手书W</vt:lpstr>
      <vt:lpstr>宋体</vt:lpstr>
      <vt:lpstr>黑体</vt:lpstr>
      <vt:lpstr>MComic PRC Medium</vt:lpstr>
      <vt:lpstr>隶书</vt:lpstr>
      <vt:lpstr>楷体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游园【皂罗袍】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2021-05-29T12:11:34.816</cp:lastPrinted>
  <dcterms:created xsi:type="dcterms:W3CDTF">2021-05-29T12:11:34Z</dcterms:created>
  <dcterms:modified xsi:type="dcterms:W3CDTF">2021-05-29T04:11:36Z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