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sldIdLst>
    <p:sldId id="337" r:id="rId2"/>
    <p:sldId id="328" r:id="rId3"/>
    <p:sldId id="319" r:id="rId4"/>
    <p:sldId id="327" r:id="rId5"/>
    <p:sldId id="298" r:id="rId6"/>
    <p:sldId id="330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6" r:id="rId15"/>
    <p:sldId id="347" r:id="rId16"/>
    <p:sldId id="348" r:id="rId17"/>
    <p:sldId id="299" r:id="rId18"/>
    <p:sldId id="331" r:id="rId19"/>
    <p:sldId id="318" r:id="rId20"/>
    <p:sldId id="349" r:id="rId21"/>
    <p:sldId id="350" r:id="rId22"/>
    <p:sldId id="320" r:id="rId23"/>
    <p:sldId id="333" r:id="rId24"/>
    <p:sldId id="321" r:id="rId25"/>
    <p:sldId id="334" r:id="rId26"/>
    <p:sldId id="351" r:id="rId27"/>
    <p:sldId id="322" r:id="rId28"/>
    <p:sldId id="353" r:id="rId29"/>
    <p:sldId id="355" r:id="rId30"/>
    <p:sldId id="356" r:id="rId31"/>
    <p:sldId id="357" r:id="rId32"/>
    <p:sldId id="354" r:id="rId33"/>
    <p:sldId id="358" r:id="rId34"/>
    <p:sldId id="359" r:id="rId35"/>
    <p:sldId id="360" r:id="rId36"/>
    <p:sldId id="361" r:id="rId37"/>
    <p:sldId id="362" r:id="rId38"/>
    <p:sldId id="363" r:id="rId39"/>
    <p:sldId id="364" r:id="rId40"/>
    <p:sldId id="365" r:id="rId41"/>
    <p:sldId id="366" r:id="rId4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FDF0E8"/>
    <a:srgbClr val="FFFFFF"/>
    <a:srgbClr val="DF7A60"/>
    <a:srgbClr val="FFC000"/>
    <a:srgbClr val="65C4CA"/>
    <a:srgbClr val="784B23"/>
    <a:srgbClr val="EECE5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730" autoAdjust="0"/>
  </p:normalViewPr>
  <p:slideViewPr>
    <p:cSldViewPr snapToGrid="0">
      <p:cViewPr>
        <p:scale>
          <a:sx n="61" d="100"/>
          <a:sy n="61" d="100"/>
        </p:scale>
        <p:origin x="-480" y="-498"/>
      </p:cViewPr>
      <p:guideLst>
        <p:guide orient="horz" pos="2242"/>
        <p:guide pos="38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B7494-D075-4932-B485-21A15FEF2165}" type="datetimeFigureOut">
              <a:rPr lang="zh-CN" altLang="en-US" smtClean="0"/>
              <a:pPr/>
              <a:t>2019/5/11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05C95-64BC-4878-9AEE-F508225DA3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DF0E8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pic1.win4000.com/wallpaper/8/5418f561da1e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000784" y="3363129"/>
            <a:ext cx="64627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写作  布局谋篇</a:t>
            </a:r>
            <a:endParaRPr lang="zh-CN" altLang="en-US" sz="4800" b="1" dirty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697425" y="694145"/>
            <a:ext cx="9887919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1.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机遇是什么？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2.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古今中外有抓住机遇取得成功的人和事吗？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3.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机遇是成功的唯一因素吗？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4.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为什么要抓住机遇？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5.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抓不住机遇会怎样？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6.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怎样才能抓住机遇？（即自身要具备什么素质？）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697423" y="1152842"/>
            <a:ext cx="10616339" cy="3637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200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这样层层设问，步步深入地分析，就较容易把问题讲透。我们可以看出，通过设置问题来展开分析，不仅思路清晰，而且文章结构也不觉单薄。不过有一点要注意，就是不宜明显以“设问”修辞格的形式出现，在每一小段的前面设一问题，然后作答。像上文，“问”在暗处，“答”在明处，行文自然流畅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883403" y="633635"/>
            <a:ext cx="418454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33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（四）材料排列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6759" y="1401021"/>
            <a:ext cx="107299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00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次要的放在前面，主要的放在后面；次要的材料略写，笔墨少些，主要材料详写细描，多下笔墨。</a:t>
            </a:r>
            <a:endParaRPr lang="zh-CN" altLang="zh-CN" sz="3200" b="1" dirty="0" smtClean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774914" y="3147866"/>
            <a:ext cx="991891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200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按时间顺序、地点转移、情感变化来进行材料先后的安排。情节波澜起伏，柳暗花明。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686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650929" y="1461175"/>
            <a:ext cx="10507851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200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段和段之间，特别是材料内容转换时应该要有过渡词、过渡句或过渡段，以保持文章语言的连贯性。首尾之间要注意相互照应，以彰显文章结构的完整性。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52455" y="609622"/>
            <a:ext cx="36022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13335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（五）过渡和照应</a:t>
            </a:r>
            <a:endParaRPr lang="zh-CN" altLang="zh-CN" sz="32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3"/>
          <p:cNvGrpSpPr/>
          <p:nvPr/>
        </p:nvGrpSpPr>
        <p:grpSpPr>
          <a:xfrm>
            <a:off x="64135" y="158750"/>
            <a:ext cx="3934460" cy="654050"/>
            <a:chOff x="101" y="250"/>
            <a:chExt cx="6196" cy="1030"/>
          </a:xfrm>
        </p:grpSpPr>
        <p:sp>
          <p:nvSpPr>
            <p:cNvPr id="14810" name="Freeform 2522"/>
            <p:cNvSpPr>
              <a:spLocks noEditPoints="1"/>
            </p:cNvSpPr>
            <p:nvPr/>
          </p:nvSpPr>
          <p:spPr bwMode="auto">
            <a:xfrm>
              <a:off x="781" y="250"/>
              <a:ext cx="562" cy="430"/>
            </a:xfrm>
            <a:custGeom>
              <a:avLst/>
              <a:gdLst/>
              <a:ahLst/>
              <a:cxnLst>
                <a:cxn ang="0">
                  <a:pos x="291" y="24"/>
                </a:cxn>
                <a:cxn ang="0">
                  <a:pos x="247" y="7"/>
                </a:cxn>
                <a:cxn ang="0">
                  <a:pos x="199" y="0"/>
                </a:cxn>
                <a:cxn ang="0">
                  <a:pos x="127" y="6"/>
                </a:cxn>
                <a:cxn ang="0">
                  <a:pos x="80" y="22"/>
                </a:cxn>
                <a:cxn ang="0">
                  <a:pos x="41" y="53"/>
                </a:cxn>
                <a:cxn ang="0">
                  <a:pos x="26" y="85"/>
                </a:cxn>
                <a:cxn ang="0">
                  <a:pos x="18" y="133"/>
                </a:cxn>
                <a:cxn ang="0">
                  <a:pos x="23" y="164"/>
                </a:cxn>
                <a:cxn ang="0">
                  <a:pos x="42" y="197"/>
                </a:cxn>
                <a:cxn ang="0">
                  <a:pos x="54" y="221"/>
                </a:cxn>
                <a:cxn ang="0">
                  <a:pos x="31" y="259"/>
                </a:cxn>
                <a:cxn ang="0">
                  <a:pos x="7" y="279"/>
                </a:cxn>
                <a:cxn ang="0">
                  <a:pos x="4" y="280"/>
                </a:cxn>
                <a:cxn ang="0">
                  <a:pos x="0" y="285"/>
                </a:cxn>
                <a:cxn ang="0">
                  <a:pos x="6" y="289"/>
                </a:cxn>
                <a:cxn ang="0">
                  <a:pos x="68" y="267"/>
                </a:cxn>
                <a:cxn ang="0">
                  <a:pos x="113" y="229"/>
                </a:cxn>
                <a:cxn ang="0">
                  <a:pos x="193" y="221"/>
                </a:cxn>
                <a:cxn ang="0">
                  <a:pos x="256" y="213"/>
                </a:cxn>
                <a:cxn ang="0">
                  <a:pos x="300" y="194"/>
                </a:cxn>
                <a:cxn ang="0">
                  <a:pos x="329" y="171"/>
                </a:cxn>
                <a:cxn ang="0">
                  <a:pos x="351" y="129"/>
                </a:cxn>
                <a:cxn ang="0">
                  <a:pos x="352" y="95"/>
                </a:cxn>
                <a:cxn ang="0">
                  <a:pos x="333" y="58"/>
                </a:cxn>
                <a:cxn ang="0">
                  <a:pos x="311" y="37"/>
                </a:cxn>
                <a:cxn ang="0">
                  <a:pos x="288" y="192"/>
                </a:cxn>
                <a:cxn ang="0">
                  <a:pos x="241" y="208"/>
                </a:cxn>
                <a:cxn ang="0">
                  <a:pos x="165" y="213"/>
                </a:cxn>
                <a:cxn ang="0">
                  <a:pos x="114" y="213"/>
                </a:cxn>
                <a:cxn ang="0">
                  <a:pos x="104" y="225"/>
                </a:cxn>
                <a:cxn ang="0">
                  <a:pos x="63" y="260"/>
                </a:cxn>
                <a:cxn ang="0">
                  <a:pos x="26" y="275"/>
                </a:cxn>
                <a:cxn ang="0">
                  <a:pos x="57" y="238"/>
                </a:cxn>
                <a:cxn ang="0">
                  <a:pos x="65" y="211"/>
                </a:cxn>
                <a:cxn ang="0">
                  <a:pos x="63" y="206"/>
                </a:cxn>
                <a:cxn ang="0">
                  <a:pos x="40" y="179"/>
                </a:cxn>
                <a:cxn ang="0">
                  <a:pos x="27" y="133"/>
                </a:cxn>
                <a:cxn ang="0">
                  <a:pos x="32" y="95"/>
                </a:cxn>
                <a:cxn ang="0">
                  <a:pos x="57" y="50"/>
                </a:cxn>
                <a:cxn ang="0">
                  <a:pos x="91" y="27"/>
                </a:cxn>
                <a:cxn ang="0">
                  <a:pos x="144" y="12"/>
                </a:cxn>
                <a:cxn ang="0">
                  <a:pos x="209" y="9"/>
                </a:cxn>
                <a:cxn ang="0">
                  <a:pos x="255" y="18"/>
                </a:cxn>
                <a:cxn ang="0">
                  <a:pos x="286" y="32"/>
                </a:cxn>
                <a:cxn ang="0">
                  <a:pos x="321" y="58"/>
                </a:cxn>
                <a:cxn ang="0">
                  <a:pos x="340" y="86"/>
                </a:cxn>
                <a:cxn ang="0">
                  <a:pos x="344" y="112"/>
                </a:cxn>
                <a:cxn ang="0">
                  <a:pos x="334" y="148"/>
                </a:cxn>
                <a:cxn ang="0">
                  <a:pos x="308" y="178"/>
                </a:cxn>
              </a:cxnLst>
              <a:rect l="0" t="0" r="r" b="b"/>
              <a:pathLst>
                <a:path w="353" h="289">
                  <a:moveTo>
                    <a:pt x="311" y="37"/>
                  </a:moveTo>
                  <a:lnTo>
                    <a:pt x="311" y="37"/>
                  </a:lnTo>
                  <a:lnTo>
                    <a:pt x="301" y="30"/>
                  </a:lnTo>
                  <a:lnTo>
                    <a:pt x="291" y="24"/>
                  </a:lnTo>
                  <a:lnTo>
                    <a:pt x="280" y="18"/>
                  </a:lnTo>
                  <a:lnTo>
                    <a:pt x="269" y="14"/>
                  </a:lnTo>
                  <a:lnTo>
                    <a:pt x="258" y="10"/>
                  </a:lnTo>
                  <a:lnTo>
                    <a:pt x="247" y="7"/>
                  </a:lnTo>
                  <a:lnTo>
                    <a:pt x="234" y="4"/>
                  </a:lnTo>
                  <a:lnTo>
                    <a:pt x="223" y="2"/>
                  </a:lnTo>
                  <a:lnTo>
                    <a:pt x="211" y="1"/>
                  </a:lnTo>
                  <a:lnTo>
                    <a:pt x="199" y="0"/>
                  </a:lnTo>
                  <a:lnTo>
                    <a:pt x="175" y="0"/>
                  </a:lnTo>
                  <a:lnTo>
                    <a:pt x="151" y="2"/>
                  </a:lnTo>
                  <a:lnTo>
                    <a:pt x="127" y="6"/>
                  </a:lnTo>
                  <a:lnTo>
                    <a:pt x="127" y="6"/>
                  </a:lnTo>
                  <a:lnTo>
                    <a:pt x="116" y="9"/>
                  </a:lnTo>
                  <a:lnTo>
                    <a:pt x="104" y="13"/>
                  </a:lnTo>
                  <a:lnTo>
                    <a:pt x="92" y="17"/>
                  </a:lnTo>
                  <a:lnTo>
                    <a:pt x="80" y="22"/>
                  </a:lnTo>
                  <a:lnTo>
                    <a:pt x="69" y="28"/>
                  </a:lnTo>
                  <a:lnTo>
                    <a:pt x="59" y="35"/>
                  </a:lnTo>
                  <a:lnTo>
                    <a:pt x="49" y="44"/>
                  </a:lnTo>
                  <a:lnTo>
                    <a:pt x="41" y="53"/>
                  </a:lnTo>
                  <a:lnTo>
                    <a:pt x="41" y="53"/>
                  </a:lnTo>
                  <a:lnTo>
                    <a:pt x="35" y="62"/>
                  </a:lnTo>
                  <a:lnTo>
                    <a:pt x="30" y="74"/>
                  </a:lnTo>
                  <a:lnTo>
                    <a:pt x="26" y="85"/>
                  </a:lnTo>
                  <a:lnTo>
                    <a:pt x="22" y="97"/>
                  </a:lnTo>
                  <a:lnTo>
                    <a:pt x="20" y="109"/>
                  </a:lnTo>
                  <a:lnTo>
                    <a:pt x="18" y="121"/>
                  </a:lnTo>
                  <a:lnTo>
                    <a:pt x="18" y="133"/>
                  </a:lnTo>
                  <a:lnTo>
                    <a:pt x="19" y="144"/>
                  </a:lnTo>
                  <a:lnTo>
                    <a:pt x="19" y="144"/>
                  </a:lnTo>
                  <a:lnTo>
                    <a:pt x="20" y="155"/>
                  </a:lnTo>
                  <a:lnTo>
                    <a:pt x="23" y="164"/>
                  </a:lnTo>
                  <a:lnTo>
                    <a:pt x="26" y="173"/>
                  </a:lnTo>
                  <a:lnTo>
                    <a:pt x="31" y="182"/>
                  </a:lnTo>
                  <a:lnTo>
                    <a:pt x="36" y="190"/>
                  </a:lnTo>
                  <a:lnTo>
                    <a:pt x="42" y="197"/>
                  </a:lnTo>
                  <a:lnTo>
                    <a:pt x="49" y="204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4" y="221"/>
                  </a:lnTo>
                  <a:lnTo>
                    <a:pt x="50" y="232"/>
                  </a:lnTo>
                  <a:lnTo>
                    <a:pt x="45" y="241"/>
                  </a:lnTo>
                  <a:lnTo>
                    <a:pt x="39" y="250"/>
                  </a:lnTo>
                  <a:lnTo>
                    <a:pt x="31" y="259"/>
                  </a:lnTo>
                  <a:lnTo>
                    <a:pt x="23" y="266"/>
                  </a:lnTo>
                  <a:lnTo>
                    <a:pt x="15" y="273"/>
                  </a:lnTo>
                  <a:lnTo>
                    <a:pt x="7" y="279"/>
                  </a:lnTo>
                  <a:lnTo>
                    <a:pt x="7" y="279"/>
                  </a:lnTo>
                  <a:lnTo>
                    <a:pt x="7" y="280"/>
                  </a:lnTo>
                  <a:lnTo>
                    <a:pt x="7" y="280"/>
                  </a:lnTo>
                  <a:lnTo>
                    <a:pt x="4" y="280"/>
                  </a:lnTo>
                  <a:lnTo>
                    <a:pt x="4" y="280"/>
                  </a:lnTo>
                  <a:lnTo>
                    <a:pt x="1" y="281"/>
                  </a:lnTo>
                  <a:lnTo>
                    <a:pt x="0" y="282"/>
                  </a:lnTo>
                  <a:lnTo>
                    <a:pt x="0" y="283"/>
                  </a:lnTo>
                  <a:lnTo>
                    <a:pt x="0" y="285"/>
                  </a:lnTo>
                  <a:lnTo>
                    <a:pt x="3" y="288"/>
                  </a:lnTo>
                  <a:lnTo>
                    <a:pt x="4" y="289"/>
                  </a:lnTo>
                  <a:lnTo>
                    <a:pt x="6" y="289"/>
                  </a:lnTo>
                  <a:lnTo>
                    <a:pt x="6" y="289"/>
                  </a:lnTo>
                  <a:lnTo>
                    <a:pt x="22" y="285"/>
                  </a:lnTo>
                  <a:lnTo>
                    <a:pt x="37" y="281"/>
                  </a:lnTo>
                  <a:lnTo>
                    <a:pt x="53" y="274"/>
                  </a:lnTo>
                  <a:lnTo>
                    <a:pt x="68" y="267"/>
                  </a:lnTo>
                  <a:lnTo>
                    <a:pt x="84" y="257"/>
                  </a:lnTo>
                  <a:lnTo>
                    <a:pt x="97" y="247"/>
                  </a:lnTo>
                  <a:lnTo>
                    <a:pt x="108" y="235"/>
                  </a:lnTo>
                  <a:lnTo>
                    <a:pt x="113" y="229"/>
                  </a:lnTo>
                  <a:lnTo>
                    <a:pt x="117" y="221"/>
                  </a:lnTo>
                  <a:lnTo>
                    <a:pt x="117" y="221"/>
                  </a:lnTo>
                  <a:lnTo>
                    <a:pt x="168" y="222"/>
                  </a:lnTo>
                  <a:lnTo>
                    <a:pt x="193" y="221"/>
                  </a:lnTo>
                  <a:lnTo>
                    <a:pt x="218" y="220"/>
                  </a:lnTo>
                  <a:lnTo>
                    <a:pt x="230" y="218"/>
                  </a:lnTo>
                  <a:lnTo>
                    <a:pt x="243" y="216"/>
                  </a:lnTo>
                  <a:lnTo>
                    <a:pt x="256" y="213"/>
                  </a:lnTo>
                  <a:lnTo>
                    <a:pt x="267" y="210"/>
                  </a:lnTo>
                  <a:lnTo>
                    <a:pt x="279" y="205"/>
                  </a:lnTo>
                  <a:lnTo>
                    <a:pt x="290" y="200"/>
                  </a:lnTo>
                  <a:lnTo>
                    <a:pt x="300" y="194"/>
                  </a:lnTo>
                  <a:lnTo>
                    <a:pt x="311" y="187"/>
                  </a:lnTo>
                  <a:lnTo>
                    <a:pt x="311" y="187"/>
                  </a:lnTo>
                  <a:lnTo>
                    <a:pt x="320" y="179"/>
                  </a:lnTo>
                  <a:lnTo>
                    <a:pt x="329" y="171"/>
                  </a:lnTo>
                  <a:lnTo>
                    <a:pt x="336" y="161"/>
                  </a:lnTo>
                  <a:lnTo>
                    <a:pt x="342" y="151"/>
                  </a:lnTo>
                  <a:lnTo>
                    <a:pt x="347" y="140"/>
                  </a:lnTo>
                  <a:lnTo>
                    <a:pt x="351" y="129"/>
                  </a:lnTo>
                  <a:lnTo>
                    <a:pt x="353" y="117"/>
                  </a:lnTo>
                  <a:lnTo>
                    <a:pt x="353" y="105"/>
                  </a:lnTo>
                  <a:lnTo>
                    <a:pt x="353" y="105"/>
                  </a:lnTo>
                  <a:lnTo>
                    <a:pt x="352" y="95"/>
                  </a:lnTo>
                  <a:lnTo>
                    <a:pt x="349" y="86"/>
                  </a:lnTo>
                  <a:lnTo>
                    <a:pt x="345" y="76"/>
                  </a:lnTo>
                  <a:lnTo>
                    <a:pt x="340" y="68"/>
                  </a:lnTo>
                  <a:lnTo>
                    <a:pt x="333" y="58"/>
                  </a:lnTo>
                  <a:lnTo>
                    <a:pt x="327" y="51"/>
                  </a:lnTo>
                  <a:lnTo>
                    <a:pt x="318" y="44"/>
                  </a:lnTo>
                  <a:lnTo>
                    <a:pt x="311" y="37"/>
                  </a:lnTo>
                  <a:lnTo>
                    <a:pt x="311" y="37"/>
                  </a:lnTo>
                  <a:close/>
                  <a:moveTo>
                    <a:pt x="308" y="178"/>
                  </a:moveTo>
                  <a:lnTo>
                    <a:pt x="308" y="178"/>
                  </a:lnTo>
                  <a:lnTo>
                    <a:pt x="298" y="185"/>
                  </a:lnTo>
                  <a:lnTo>
                    <a:pt x="288" y="192"/>
                  </a:lnTo>
                  <a:lnTo>
                    <a:pt x="277" y="197"/>
                  </a:lnTo>
                  <a:lnTo>
                    <a:pt x="266" y="202"/>
                  </a:lnTo>
                  <a:lnTo>
                    <a:pt x="254" y="206"/>
                  </a:lnTo>
                  <a:lnTo>
                    <a:pt x="241" y="208"/>
                  </a:lnTo>
                  <a:lnTo>
                    <a:pt x="228" y="210"/>
                  </a:lnTo>
                  <a:lnTo>
                    <a:pt x="216" y="212"/>
                  </a:lnTo>
                  <a:lnTo>
                    <a:pt x="190" y="213"/>
                  </a:lnTo>
                  <a:lnTo>
                    <a:pt x="165" y="213"/>
                  </a:lnTo>
                  <a:lnTo>
                    <a:pt x="115" y="213"/>
                  </a:lnTo>
                  <a:lnTo>
                    <a:pt x="115" y="213"/>
                  </a:lnTo>
                  <a:lnTo>
                    <a:pt x="114" y="213"/>
                  </a:lnTo>
                  <a:lnTo>
                    <a:pt x="114" y="213"/>
                  </a:lnTo>
                  <a:lnTo>
                    <a:pt x="113" y="213"/>
                  </a:lnTo>
                  <a:lnTo>
                    <a:pt x="111" y="215"/>
                  </a:lnTo>
                  <a:lnTo>
                    <a:pt x="111" y="215"/>
                  </a:lnTo>
                  <a:lnTo>
                    <a:pt x="104" y="225"/>
                  </a:lnTo>
                  <a:lnTo>
                    <a:pt x="96" y="236"/>
                  </a:lnTo>
                  <a:lnTo>
                    <a:pt x="86" y="245"/>
                  </a:lnTo>
                  <a:lnTo>
                    <a:pt x="75" y="252"/>
                  </a:lnTo>
                  <a:lnTo>
                    <a:pt x="63" y="260"/>
                  </a:lnTo>
                  <a:lnTo>
                    <a:pt x="51" y="266"/>
                  </a:lnTo>
                  <a:lnTo>
                    <a:pt x="39" y="271"/>
                  </a:lnTo>
                  <a:lnTo>
                    <a:pt x="26" y="275"/>
                  </a:lnTo>
                  <a:lnTo>
                    <a:pt x="26" y="275"/>
                  </a:lnTo>
                  <a:lnTo>
                    <a:pt x="40" y="262"/>
                  </a:lnTo>
                  <a:lnTo>
                    <a:pt x="46" y="254"/>
                  </a:lnTo>
                  <a:lnTo>
                    <a:pt x="52" y="246"/>
                  </a:lnTo>
                  <a:lnTo>
                    <a:pt x="57" y="238"/>
                  </a:lnTo>
                  <a:lnTo>
                    <a:pt x="61" y="230"/>
                  </a:lnTo>
                  <a:lnTo>
                    <a:pt x="63" y="220"/>
                  </a:lnTo>
                  <a:lnTo>
                    <a:pt x="65" y="211"/>
                  </a:lnTo>
                  <a:lnTo>
                    <a:pt x="65" y="211"/>
                  </a:lnTo>
                  <a:lnTo>
                    <a:pt x="65" y="210"/>
                  </a:lnTo>
                  <a:lnTo>
                    <a:pt x="65" y="210"/>
                  </a:lnTo>
                  <a:lnTo>
                    <a:pt x="65" y="208"/>
                  </a:lnTo>
                  <a:lnTo>
                    <a:pt x="63" y="206"/>
                  </a:lnTo>
                  <a:lnTo>
                    <a:pt x="63" y="206"/>
                  </a:lnTo>
                  <a:lnTo>
                    <a:pt x="54" y="197"/>
                  </a:lnTo>
                  <a:lnTo>
                    <a:pt x="47" y="188"/>
                  </a:lnTo>
                  <a:lnTo>
                    <a:pt x="40" y="179"/>
                  </a:lnTo>
                  <a:lnTo>
                    <a:pt x="35" y="168"/>
                  </a:lnTo>
                  <a:lnTo>
                    <a:pt x="31" y="158"/>
                  </a:lnTo>
                  <a:lnTo>
                    <a:pt x="28" y="146"/>
                  </a:lnTo>
                  <a:lnTo>
                    <a:pt x="27" y="133"/>
                  </a:lnTo>
                  <a:lnTo>
                    <a:pt x="27" y="121"/>
                  </a:lnTo>
                  <a:lnTo>
                    <a:pt x="27" y="121"/>
                  </a:lnTo>
                  <a:lnTo>
                    <a:pt x="29" y="107"/>
                  </a:lnTo>
                  <a:lnTo>
                    <a:pt x="32" y="95"/>
                  </a:lnTo>
                  <a:lnTo>
                    <a:pt x="37" y="82"/>
                  </a:lnTo>
                  <a:lnTo>
                    <a:pt x="42" y="71"/>
                  </a:lnTo>
                  <a:lnTo>
                    <a:pt x="49" y="59"/>
                  </a:lnTo>
                  <a:lnTo>
                    <a:pt x="57" y="50"/>
                  </a:lnTo>
                  <a:lnTo>
                    <a:pt x="67" y="41"/>
                  </a:lnTo>
                  <a:lnTo>
                    <a:pt x="78" y="33"/>
                  </a:lnTo>
                  <a:lnTo>
                    <a:pt x="78" y="33"/>
                  </a:lnTo>
                  <a:lnTo>
                    <a:pt x="91" y="27"/>
                  </a:lnTo>
                  <a:lnTo>
                    <a:pt x="104" y="22"/>
                  </a:lnTo>
                  <a:lnTo>
                    <a:pt x="117" y="18"/>
                  </a:lnTo>
                  <a:lnTo>
                    <a:pt x="130" y="14"/>
                  </a:lnTo>
                  <a:lnTo>
                    <a:pt x="144" y="12"/>
                  </a:lnTo>
                  <a:lnTo>
                    <a:pt x="158" y="10"/>
                  </a:lnTo>
                  <a:lnTo>
                    <a:pt x="186" y="9"/>
                  </a:lnTo>
                  <a:lnTo>
                    <a:pt x="186" y="9"/>
                  </a:lnTo>
                  <a:lnTo>
                    <a:pt x="209" y="9"/>
                  </a:lnTo>
                  <a:lnTo>
                    <a:pt x="221" y="11"/>
                  </a:lnTo>
                  <a:lnTo>
                    <a:pt x="232" y="12"/>
                  </a:lnTo>
                  <a:lnTo>
                    <a:pt x="243" y="15"/>
                  </a:lnTo>
                  <a:lnTo>
                    <a:pt x="255" y="18"/>
                  </a:lnTo>
                  <a:lnTo>
                    <a:pt x="266" y="22"/>
                  </a:lnTo>
                  <a:lnTo>
                    <a:pt x="277" y="27"/>
                  </a:lnTo>
                  <a:lnTo>
                    <a:pt x="277" y="27"/>
                  </a:lnTo>
                  <a:lnTo>
                    <a:pt x="286" y="32"/>
                  </a:lnTo>
                  <a:lnTo>
                    <a:pt x="296" y="37"/>
                  </a:lnTo>
                  <a:lnTo>
                    <a:pt x="305" y="43"/>
                  </a:lnTo>
                  <a:lnTo>
                    <a:pt x="313" y="50"/>
                  </a:lnTo>
                  <a:lnTo>
                    <a:pt x="321" y="58"/>
                  </a:lnTo>
                  <a:lnTo>
                    <a:pt x="329" y="67"/>
                  </a:lnTo>
                  <a:lnTo>
                    <a:pt x="335" y="76"/>
                  </a:lnTo>
                  <a:lnTo>
                    <a:pt x="340" y="86"/>
                  </a:lnTo>
                  <a:lnTo>
                    <a:pt x="340" y="86"/>
                  </a:lnTo>
                  <a:lnTo>
                    <a:pt x="342" y="93"/>
                  </a:lnTo>
                  <a:lnTo>
                    <a:pt x="343" y="99"/>
                  </a:lnTo>
                  <a:lnTo>
                    <a:pt x="344" y="105"/>
                  </a:lnTo>
                  <a:lnTo>
                    <a:pt x="344" y="112"/>
                  </a:lnTo>
                  <a:lnTo>
                    <a:pt x="344" y="118"/>
                  </a:lnTo>
                  <a:lnTo>
                    <a:pt x="343" y="124"/>
                  </a:lnTo>
                  <a:lnTo>
                    <a:pt x="339" y="136"/>
                  </a:lnTo>
                  <a:lnTo>
                    <a:pt x="334" y="148"/>
                  </a:lnTo>
                  <a:lnTo>
                    <a:pt x="327" y="159"/>
                  </a:lnTo>
                  <a:lnTo>
                    <a:pt x="317" y="169"/>
                  </a:lnTo>
                  <a:lnTo>
                    <a:pt x="308" y="178"/>
                  </a:lnTo>
                  <a:lnTo>
                    <a:pt x="308" y="178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14" name="Freeform 2526"/>
            <p:cNvSpPr>
              <a:spLocks noEditPoints="1"/>
            </p:cNvSpPr>
            <p:nvPr/>
          </p:nvSpPr>
          <p:spPr bwMode="auto">
            <a:xfrm>
              <a:off x="101" y="649"/>
              <a:ext cx="1128" cy="532"/>
            </a:xfrm>
            <a:custGeom>
              <a:avLst/>
              <a:gdLst/>
              <a:ahLst/>
              <a:cxnLst>
                <a:cxn ang="0">
                  <a:pos x="29" y="29"/>
                </a:cxn>
                <a:cxn ang="0">
                  <a:pos x="13" y="54"/>
                </a:cxn>
                <a:cxn ang="0">
                  <a:pos x="209" y="112"/>
                </a:cxn>
                <a:cxn ang="0">
                  <a:pos x="531" y="229"/>
                </a:cxn>
                <a:cxn ang="0">
                  <a:pos x="291" y="63"/>
                </a:cxn>
                <a:cxn ang="0">
                  <a:pos x="457" y="201"/>
                </a:cxn>
                <a:cxn ang="0">
                  <a:pos x="452" y="217"/>
                </a:cxn>
                <a:cxn ang="0">
                  <a:pos x="445" y="215"/>
                </a:cxn>
                <a:cxn ang="0">
                  <a:pos x="427" y="172"/>
                </a:cxn>
                <a:cxn ang="0">
                  <a:pos x="410" y="159"/>
                </a:cxn>
                <a:cxn ang="0">
                  <a:pos x="393" y="131"/>
                </a:cxn>
                <a:cxn ang="0">
                  <a:pos x="386" y="148"/>
                </a:cxn>
                <a:cxn ang="0">
                  <a:pos x="391" y="193"/>
                </a:cxn>
                <a:cxn ang="0">
                  <a:pos x="374" y="187"/>
                </a:cxn>
                <a:cxn ang="0">
                  <a:pos x="365" y="180"/>
                </a:cxn>
                <a:cxn ang="0">
                  <a:pos x="338" y="122"/>
                </a:cxn>
                <a:cxn ang="0">
                  <a:pos x="318" y="93"/>
                </a:cxn>
                <a:cxn ang="0">
                  <a:pos x="302" y="88"/>
                </a:cxn>
                <a:cxn ang="0">
                  <a:pos x="289" y="83"/>
                </a:cxn>
                <a:cxn ang="0">
                  <a:pos x="288" y="126"/>
                </a:cxn>
                <a:cxn ang="0">
                  <a:pos x="270" y="117"/>
                </a:cxn>
                <a:cxn ang="0">
                  <a:pos x="253" y="105"/>
                </a:cxn>
                <a:cxn ang="0">
                  <a:pos x="224" y="67"/>
                </a:cxn>
                <a:cxn ang="0">
                  <a:pos x="223" y="103"/>
                </a:cxn>
                <a:cxn ang="0">
                  <a:pos x="197" y="63"/>
                </a:cxn>
                <a:cxn ang="0">
                  <a:pos x="183" y="62"/>
                </a:cxn>
                <a:cxn ang="0">
                  <a:pos x="171" y="67"/>
                </a:cxn>
                <a:cxn ang="0">
                  <a:pos x="518" y="208"/>
                </a:cxn>
                <a:cxn ang="0">
                  <a:pos x="505" y="191"/>
                </a:cxn>
                <a:cxn ang="0">
                  <a:pos x="502" y="198"/>
                </a:cxn>
                <a:cxn ang="0">
                  <a:pos x="490" y="180"/>
                </a:cxn>
                <a:cxn ang="0">
                  <a:pos x="481" y="173"/>
                </a:cxn>
                <a:cxn ang="0">
                  <a:pos x="469" y="159"/>
                </a:cxn>
                <a:cxn ang="0">
                  <a:pos x="457" y="150"/>
                </a:cxn>
                <a:cxn ang="0">
                  <a:pos x="435" y="160"/>
                </a:cxn>
                <a:cxn ang="0">
                  <a:pos x="358" y="142"/>
                </a:cxn>
                <a:cxn ang="0">
                  <a:pos x="170" y="72"/>
                </a:cxn>
                <a:cxn ang="0">
                  <a:pos x="183" y="81"/>
                </a:cxn>
                <a:cxn ang="0">
                  <a:pos x="193" y="75"/>
                </a:cxn>
                <a:cxn ang="0">
                  <a:pos x="99" y="41"/>
                </a:cxn>
                <a:cxn ang="0">
                  <a:pos x="99" y="65"/>
                </a:cxn>
                <a:cxn ang="0">
                  <a:pos x="58" y="30"/>
                </a:cxn>
                <a:cxn ang="0">
                  <a:pos x="117" y="81"/>
                </a:cxn>
                <a:cxn ang="0">
                  <a:pos x="152" y="57"/>
                </a:cxn>
                <a:cxn ang="0">
                  <a:pos x="76" y="15"/>
                </a:cxn>
                <a:cxn ang="0">
                  <a:pos x="110" y="19"/>
                </a:cxn>
                <a:cxn ang="0">
                  <a:pos x="412" y="213"/>
                </a:cxn>
                <a:cxn ang="0">
                  <a:pos x="228" y="112"/>
                </a:cxn>
                <a:cxn ang="0">
                  <a:pos x="243" y="111"/>
                </a:cxn>
                <a:cxn ang="0">
                  <a:pos x="256" y="96"/>
                </a:cxn>
                <a:cxn ang="0">
                  <a:pos x="273" y="106"/>
                </a:cxn>
                <a:cxn ang="0">
                  <a:pos x="289" y="118"/>
                </a:cxn>
                <a:cxn ang="0">
                  <a:pos x="319" y="147"/>
                </a:cxn>
                <a:cxn ang="0">
                  <a:pos x="332" y="137"/>
                </a:cxn>
                <a:cxn ang="0">
                  <a:pos x="368" y="185"/>
                </a:cxn>
                <a:cxn ang="0">
                  <a:pos x="365" y="127"/>
                </a:cxn>
                <a:cxn ang="0">
                  <a:pos x="407" y="200"/>
                </a:cxn>
                <a:cxn ang="0">
                  <a:pos x="433" y="192"/>
                </a:cxn>
                <a:cxn ang="0">
                  <a:pos x="463" y="218"/>
                </a:cxn>
                <a:cxn ang="0">
                  <a:pos x="487" y="222"/>
                </a:cxn>
                <a:cxn ang="0">
                  <a:pos x="508" y="229"/>
                </a:cxn>
                <a:cxn ang="0">
                  <a:pos x="508" y="243"/>
                </a:cxn>
              </a:cxnLst>
              <a:rect l="0" t="0" r="r" b="b"/>
              <a:pathLst>
                <a:path w="531" h="251">
                  <a:moveTo>
                    <a:pt x="176" y="47"/>
                  </a:moveTo>
                  <a:lnTo>
                    <a:pt x="176" y="47"/>
                  </a:lnTo>
                  <a:lnTo>
                    <a:pt x="163" y="47"/>
                  </a:lnTo>
                  <a:lnTo>
                    <a:pt x="148" y="48"/>
                  </a:lnTo>
                  <a:lnTo>
                    <a:pt x="148" y="48"/>
                  </a:lnTo>
                  <a:lnTo>
                    <a:pt x="141" y="39"/>
                  </a:lnTo>
                  <a:lnTo>
                    <a:pt x="134" y="30"/>
                  </a:lnTo>
                  <a:lnTo>
                    <a:pt x="126" y="22"/>
                  </a:lnTo>
                  <a:lnTo>
                    <a:pt x="118" y="14"/>
                  </a:lnTo>
                  <a:lnTo>
                    <a:pt x="109" y="8"/>
                  </a:lnTo>
                  <a:lnTo>
                    <a:pt x="99" y="4"/>
                  </a:lnTo>
                  <a:lnTo>
                    <a:pt x="89" y="1"/>
                  </a:lnTo>
                  <a:lnTo>
                    <a:pt x="77" y="0"/>
                  </a:lnTo>
                  <a:lnTo>
                    <a:pt x="77" y="0"/>
                  </a:lnTo>
                  <a:lnTo>
                    <a:pt x="72" y="0"/>
                  </a:lnTo>
                  <a:lnTo>
                    <a:pt x="66" y="1"/>
                  </a:lnTo>
                  <a:lnTo>
                    <a:pt x="58" y="4"/>
                  </a:lnTo>
                  <a:lnTo>
                    <a:pt x="50" y="9"/>
                  </a:lnTo>
                  <a:lnTo>
                    <a:pt x="43" y="15"/>
                  </a:lnTo>
                  <a:lnTo>
                    <a:pt x="29" y="29"/>
                  </a:lnTo>
                  <a:lnTo>
                    <a:pt x="21" y="34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0" y="38"/>
                  </a:lnTo>
                  <a:lnTo>
                    <a:pt x="8" y="39"/>
                  </a:lnTo>
                  <a:lnTo>
                    <a:pt x="8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2" y="40"/>
                  </a:lnTo>
                  <a:lnTo>
                    <a:pt x="1" y="41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" y="46"/>
                  </a:lnTo>
                  <a:lnTo>
                    <a:pt x="3" y="48"/>
                  </a:lnTo>
                  <a:lnTo>
                    <a:pt x="3" y="48"/>
                  </a:lnTo>
                  <a:lnTo>
                    <a:pt x="13" y="54"/>
                  </a:lnTo>
                  <a:lnTo>
                    <a:pt x="23" y="62"/>
                  </a:lnTo>
                  <a:lnTo>
                    <a:pt x="41" y="79"/>
                  </a:lnTo>
                  <a:lnTo>
                    <a:pt x="50" y="87"/>
                  </a:lnTo>
                  <a:lnTo>
                    <a:pt x="59" y="95"/>
                  </a:lnTo>
                  <a:lnTo>
                    <a:pt x="71" y="101"/>
                  </a:lnTo>
                  <a:lnTo>
                    <a:pt x="77" y="104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91" y="107"/>
                  </a:lnTo>
                  <a:lnTo>
                    <a:pt x="101" y="107"/>
                  </a:lnTo>
                  <a:lnTo>
                    <a:pt x="110" y="105"/>
                  </a:lnTo>
                  <a:lnTo>
                    <a:pt x="120" y="101"/>
                  </a:lnTo>
                  <a:lnTo>
                    <a:pt x="128" y="97"/>
                  </a:lnTo>
                  <a:lnTo>
                    <a:pt x="136" y="91"/>
                  </a:lnTo>
                  <a:lnTo>
                    <a:pt x="143" y="85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209" y="112"/>
                  </a:lnTo>
                  <a:lnTo>
                    <a:pt x="270" y="147"/>
                  </a:lnTo>
                  <a:lnTo>
                    <a:pt x="332" y="181"/>
                  </a:lnTo>
                  <a:lnTo>
                    <a:pt x="362" y="198"/>
                  </a:lnTo>
                  <a:lnTo>
                    <a:pt x="395" y="213"/>
                  </a:lnTo>
                  <a:lnTo>
                    <a:pt x="395" y="213"/>
                  </a:lnTo>
                  <a:lnTo>
                    <a:pt x="432" y="232"/>
                  </a:lnTo>
                  <a:lnTo>
                    <a:pt x="451" y="240"/>
                  </a:lnTo>
                  <a:lnTo>
                    <a:pt x="470" y="247"/>
                  </a:lnTo>
                  <a:lnTo>
                    <a:pt x="470" y="247"/>
                  </a:lnTo>
                  <a:lnTo>
                    <a:pt x="486" y="250"/>
                  </a:lnTo>
                  <a:lnTo>
                    <a:pt x="494" y="251"/>
                  </a:lnTo>
                  <a:lnTo>
                    <a:pt x="502" y="251"/>
                  </a:lnTo>
                  <a:lnTo>
                    <a:pt x="510" y="250"/>
                  </a:lnTo>
                  <a:lnTo>
                    <a:pt x="517" y="248"/>
                  </a:lnTo>
                  <a:lnTo>
                    <a:pt x="523" y="244"/>
                  </a:lnTo>
                  <a:lnTo>
                    <a:pt x="526" y="241"/>
                  </a:lnTo>
                  <a:lnTo>
                    <a:pt x="528" y="237"/>
                  </a:lnTo>
                  <a:lnTo>
                    <a:pt x="528" y="237"/>
                  </a:lnTo>
                  <a:lnTo>
                    <a:pt x="530" y="233"/>
                  </a:lnTo>
                  <a:lnTo>
                    <a:pt x="531" y="229"/>
                  </a:lnTo>
                  <a:lnTo>
                    <a:pt x="531" y="225"/>
                  </a:lnTo>
                  <a:lnTo>
                    <a:pt x="531" y="221"/>
                  </a:lnTo>
                  <a:lnTo>
                    <a:pt x="529" y="213"/>
                  </a:lnTo>
                  <a:lnTo>
                    <a:pt x="526" y="205"/>
                  </a:lnTo>
                  <a:lnTo>
                    <a:pt x="521" y="198"/>
                  </a:lnTo>
                  <a:lnTo>
                    <a:pt x="516" y="191"/>
                  </a:lnTo>
                  <a:lnTo>
                    <a:pt x="505" y="177"/>
                  </a:lnTo>
                  <a:lnTo>
                    <a:pt x="505" y="177"/>
                  </a:lnTo>
                  <a:lnTo>
                    <a:pt x="494" y="166"/>
                  </a:lnTo>
                  <a:lnTo>
                    <a:pt x="482" y="156"/>
                  </a:lnTo>
                  <a:lnTo>
                    <a:pt x="468" y="146"/>
                  </a:lnTo>
                  <a:lnTo>
                    <a:pt x="455" y="137"/>
                  </a:lnTo>
                  <a:lnTo>
                    <a:pt x="441" y="129"/>
                  </a:lnTo>
                  <a:lnTo>
                    <a:pt x="427" y="121"/>
                  </a:lnTo>
                  <a:lnTo>
                    <a:pt x="399" y="106"/>
                  </a:lnTo>
                  <a:lnTo>
                    <a:pt x="399" y="106"/>
                  </a:lnTo>
                  <a:lnTo>
                    <a:pt x="372" y="93"/>
                  </a:lnTo>
                  <a:lnTo>
                    <a:pt x="346" y="82"/>
                  </a:lnTo>
                  <a:lnTo>
                    <a:pt x="319" y="72"/>
                  </a:lnTo>
                  <a:lnTo>
                    <a:pt x="291" y="63"/>
                  </a:lnTo>
                  <a:lnTo>
                    <a:pt x="263" y="56"/>
                  </a:lnTo>
                  <a:lnTo>
                    <a:pt x="235" y="51"/>
                  </a:lnTo>
                  <a:lnTo>
                    <a:pt x="205" y="48"/>
                  </a:lnTo>
                  <a:lnTo>
                    <a:pt x="176" y="47"/>
                  </a:lnTo>
                  <a:lnTo>
                    <a:pt x="176" y="47"/>
                  </a:lnTo>
                  <a:close/>
                  <a:moveTo>
                    <a:pt x="359" y="97"/>
                  </a:moveTo>
                  <a:lnTo>
                    <a:pt x="359" y="97"/>
                  </a:lnTo>
                  <a:lnTo>
                    <a:pt x="383" y="109"/>
                  </a:lnTo>
                  <a:lnTo>
                    <a:pt x="408" y="121"/>
                  </a:lnTo>
                  <a:lnTo>
                    <a:pt x="432" y="134"/>
                  </a:lnTo>
                  <a:lnTo>
                    <a:pt x="455" y="149"/>
                  </a:lnTo>
                  <a:lnTo>
                    <a:pt x="455" y="149"/>
                  </a:lnTo>
                  <a:lnTo>
                    <a:pt x="460" y="178"/>
                  </a:lnTo>
                  <a:lnTo>
                    <a:pt x="462" y="193"/>
                  </a:lnTo>
                  <a:lnTo>
                    <a:pt x="463" y="208"/>
                  </a:lnTo>
                  <a:lnTo>
                    <a:pt x="463" y="208"/>
                  </a:lnTo>
                  <a:lnTo>
                    <a:pt x="463" y="210"/>
                  </a:lnTo>
                  <a:lnTo>
                    <a:pt x="462" y="210"/>
                  </a:lnTo>
                  <a:lnTo>
                    <a:pt x="460" y="207"/>
                  </a:lnTo>
                  <a:lnTo>
                    <a:pt x="457" y="201"/>
                  </a:lnTo>
                  <a:lnTo>
                    <a:pt x="457" y="201"/>
                  </a:lnTo>
                  <a:lnTo>
                    <a:pt x="454" y="192"/>
                  </a:lnTo>
                  <a:lnTo>
                    <a:pt x="452" y="182"/>
                  </a:lnTo>
                  <a:lnTo>
                    <a:pt x="452" y="182"/>
                  </a:lnTo>
                  <a:lnTo>
                    <a:pt x="446" y="154"/>
                  </a:lnTo>
                  <a:lnTo>
                    <a:pt x="446" y="154"/>
                  </a:lnTo>
                  <a:lnTo>
                    <a:pt x="446" y="153"/>
                  </a:lnTo>
                  <a:lnTo>
                    <a:pt x="445" y="153"/>
                  </a:lnTo>
                  <a:lnTo>
                    <a:pt x="444" y="154"/>
                  </a:lnTo>
                  <a:lnTo>
                    <a:pt x="444" y="154"/>
                  </a:lnTo>
                  <a:lnTo>
                    <a:pt x="444" y="154"/>
                  </a:lnTo>
                  <a:lnTo>
                    <a:pt x="450" y="188"/>
                  </a:lnTo>
                  <a:lnTo>
                    <a:pt x="450" y="188"/>
                  </a:lnTo>
                  <a:lnTo>
                    <a:pt x="453" y="208"/>
                  </a:lnTo>
                  <a:lnTo>
                    <a:pt x="453" y="208"/>
                  </a:lnTo>
                  <a:lnTo>
                    <a:pt x="454" y="217"/>
                  </a:lnTo>
                  <a:lnTo>
                    <a:pt x="454" y="220"/>
                  </a:lnTo>
                  <a:lnTo>
                    <a:pt x="453" y="220"/>
                  </a:lnTo>
                  <a:lnTo>
                    <a:pt x="452" y="217"/>
                  </a:lnTo>
                  <a:lnTo>
                    <a:pt x="452" y="217"/>
                  </a:lnTo>
                  <a:lnTo>
                    <a:pt x="446" y="204"/>
                  </a:lnTo>
                  <a:lnTo>
                    <a:pt x="446" y="204"/>
                  </a:lnTo>
                  <a:lnTo>
                    <a:pt x="446" y="190"/>
                  </a:lnTo>
                  <a:lnTo>
                    <a:pt x="443" y="176"/>
                  </a:lnTo>
                  <a:lnTo>
                    <a:pt x="439" y="162"/>
                  </a:lnTo>
                  <a:lnTo>
                    <a:pt x="437" y="156"/>
                  </a:lnTo>
                  <a:lnTo>
                    <a:pt x="433" y="151"/>
                  </a:lnTo>
                  <a:lnTo>
                    <a:pt x="433" y="151"/>
                  </a:lnTo>
                  <a:lnTo>
                    <a:pt x="432" y="150"/>
                  </a:lnTo>
                  <a:lnTo>
                    <a:pt x="431" y="152"/>
                  </a:lnTo>
                  <a:lnTo>
                    <a:pt x="431" y="152"/>
                  </a:lnTo>
                  <a:lnTo>
                    <a:pt x="434" y="164"/>
                  </a:lnTo>
                  <a:lnTo>
                    <a:pt x="436" y="177"/>
                  </a:lnTo>
                  <a:lnTo>
                    <a:pt x="440" y="191"/>
                  </a:lnTo>
                  <a:lnTo>
                    <a:pt x="444" y="203"/>
                  </a:lnTo>
                  <a:lnTo>
                    <a:pt x="444" y="203"/>
                  </a:lnTo>
                  <a:lnTo>
                    <a:pt x="444" y="208"/>
                  </a:lnTo>
                  <a:lnTo>
                    <a:pt x="444" y="208"/>
                  </a:lnTo>
                  <a:lnTo>
                    <a:pt x="445" y="215"/>
                  </a:lnTo>
                  <a:lnTo>
                    <a:pt x="445" y="215"/>
                  </a:lnTo>
                  <a:lnTo>
                    <a:pt x="444" y="215"/>
                  </a:lnTo>
                  <a:lnTo>
                    <a:pt x="442" y="210"/>
                  </a:lnTo>
                  <a:lnTo>
                    <a:pt x="442" y="210"/>
                  </a:lnTo>
                  <a:lnTo>
                    <a:pt x="435" y="194"/>
                  </a:lnTo>
                  <a:lnTo>
                    <a:pt x="430" y="176"/>
                  </a:lnTo>
                  <a:lnTo>
                    <a:pt x="430" y="176"/>
                  </a:lnTo>
                  <a:lnTo>
                    <a:pt x="427" y="164"/>
                  </a:lnTo>
                  <a:lnTo>
                    <a:pt x="427" y="164"/>
                  </a:lnTo>
                  <a:lnTo>
                    <a:pt x="420" y="140"/>
                  </a:lnTo>
                  <a:lnTo>
                    <a:pt x="420" y="140"/>
                  </a:lnTo>
                  <a:lnTo>
                    <a:pt x="420" y="139"/>
                  </a:lnTo>
                  <a:lnTo>
                    <a:pt x="419" y="139"/>
                  </a:lnTo>
                  <a:lnTo>
                    <a:pt x="418" y="140"/>
                  </a:lnTo>
                  <a:lnTo>
                    <a:pt x="418" y="140"/>
                  </a:lnTo>
                  <a:lnTo>
                    <a:pt x="418" y="140"/>
                  </a:lnTo>
                  <a:lnTo>
                    <a:pt x="419" y="146"/>
                  </a:lnTo>
                  <a:lnTo>
                    <a:pt x="419" y="146"/>
                  </a:lnTo>
                  <a:lnTo>
                    <a:pt x="420" y="147"/>
                  </a:lnTo>
                  <a:lnTo>
                    <a:pt x="420" y="147"/>
                  </a:lnTo>
                  <a:lnTo>
                    <a:pt x="427" y="172"/>
                  </a:lnTo>
                  <a:lnTo>
                    <a:pt x="429" y="186"/>
                  </a:lnTo>
                  <a:lnTo>
                    <a:pt x="431" y="199"/>
                  </a:lnTo>
                  <a:lnTo>
                    <a:pt x="431" y="199"/>
                  </a:lnTo>
                  <a:lnTo>
                    <a:pt x="431" y="201"/>
                  </a:lnTo>
                  <a:lnTo>
                    <a:pt x="430" y="201"/>
                  </a:lnTo>
                  <a:lnTo>
                    <a:pt x="427" y="198"/>
                  </a:lnTo>
                  <a:lnTo>
                    <a:pt x="422" y="190"/>
                  </a:lnTo>
                  <a:lnTo>
                    <a:pt x="422" y="190"/>
                  </a:lnTo>
                  <a:lnTo>
                    <a:pt x="420" y="185"/>
                  </a:lnTo>
                  <a:lnTo>
                    <a:pt x="420" y="185"/>
                  </a:lnTo>
                  <a:lnTo>
                    <a:pt x="417" y="171"/>
                  </a:lnTo>
                  <a:lnTo>
                    <a:pt x="414" y="157"/>
                  </a:lnTo>
                  <a:lnTo>
                    <a:pt x="407" y="131"/>
                  </a:lnTo>
                  <a:lnTo>
                    <a:pt x="407" y="131"/>
                  </a:lnTo>
                  <a:lnTo>
                    <a:pt x="406" y="130"/>
                  </a:lnTo>
                  <a:lnTo>
                    <a:pt x="406" y="130"/>
                  </a:lnTo>
                  <a:lnTo>
                    <a:pt x="405" y="131"/>
                  </a:lnTo>
                  <a:lnTo>
                    <a:pt x="405" y="132"/>
                  </a:lnTo>
                  <a:lnTo>
                    <a:pt x="405" y="132"/>
                  </a:lnTo>
                  <a:lnTo>
                    <a:pt x="410" y="159"/>
                  </a:lnTo>
                  <a:lnTo>
                    <a:pt x="413" y="172"/>
                  </a:lnTo>
                  <a:lnTo>
                    <a:pt x="418" y="186"/>
                  </a:lnTo>
                  <a:lnTo>
                    <a:pt x="418" y="18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6" y="193"/>
                  </a:lnTo>
                  <a:lnTo>
                    <a:pt x="412" y="185"/>
                  </a:lnTo>
                  <a:lnTo>
                    <a:pt x="412" y="185"/>
                  </a:lnTo>
                  <a:lnTo>
                    <a:pt x="408" y="175"/>
                  </a:lnTo>
                  <a:lnTo>
                    <a:pt x="405" y="166"/>
                  </a:lnTo>
                  <a:lnTo>
                    <a:pt x="405" y="166"/>
                  </a:lnTo>
                  <a:lnTo>
                    <a:pt x="405" y="165"/>
                  </a:lnTo>
                  <a:lnTo>
                    <a:pt x="405" y="165"/>
                  </a:lnTo>
                  <a:lnTo>
                    <a:pt x="399" y="146"/>
                  </a:lnTo>
                  <a:lnTo>
                    <a:pt x="399" y="146"/>
                  </a:lnTo>
                  <a:lnTo>
                    <a:pt x="393" y="131"/>
                  </a:lnTo>
                  <a:lnTo>
                    <a:pt x="393" y="131"/>
                  </a:lnTo>
                  <a:lnTo>
                    <a:pt x="393" y="131"/>
                  </a:lnTo>
                  <a:lnTo>
                    <a:pt x="391" y="131"/>
                  </a:lnTo>
                  <a:lnTo>
                    <a:pt x="390" y="131"/>
                  </a:lnTo>
                  <a:lnTo>
                    <a:pt x="390" y="132"/>
                  </a:lnTo>
                  <a:lnTo>
                    <a:pt x="390" y="132"/>
                  </a:lnTo>
                  <a:lnTo>
                    <a:pt x="397" y="148"/>
                  </a:lnTo>
                  <a:lnTo>
                    <a:pt x="402" y="164"/>
                  </a:lnTo>
                  <a:lnTo>
                    <a:pt x="402" y="164"/>
                  </a:lnTo>
                  <a:lnTo>
                    <a:pt x="404" y="174"/>
                  </a:lnTo>
                  <a:lnTo>
                    <a:pt x="406" y="186"/>
                  </a:lnTo>
                  <a:lnTo>
                    <a:pt x="406" y="186"/>
                  </a:lnTo>
                  <a:lnTo>
                    <a:pt x="406" y="192"/>
                  </a:lnTo>
                  <a:lnTo>
                    <a:pt x="406" y="195"/>
                  </a:lnTo>
                  <a:lnTo>
                    <a:pt x="406" y="196"/>
                  </a:lnTo>
                  <a:lnTo>
                    <a:pt x="405" y="195"/>
                  </a:lnTo>
                  <a:lnTo>
                    <a:pt x="401" y="188"/>
                  </a:lnTo>
                  <a:lnTo>
                    <a:pt x="401" y="188"/>
                  </a:lnTo>
                  <a:lnTo>
                    <a:pt x="396" y="177"/>
                  </a:lnTo>
                  <a:lnTo>
                    <a:pt x="391" y="167"/>
                  </a:lnTo>
                  <a:lnTo>
                    <a:pt x="391" y="167"/>
                  </a:lnTo>
                  <a:lnTo>
                    <a:pt x="386" y="148"/>
                  </a:lnTo>
                  <a:lnTo>
                    <a:pt x="380" y="131"/>
                  </a:lnTo>
                  <a:lnTo>
                    <a:pt x="380" y="131"/>
                  </a:lnTo>
                  <a:lnTo>
                    <a:pt x="380" y="128"/>
                  </a:lnTo>
                  <a:lnTo>
                    <a:pt x="379" y="127"/>
                  </a:lnTo>
                  <a:lnTo>
                    <a:pt x="379" y="127"/>
                  </a:lnTo>
                  <a:lnTo>
                    <a:pt x="377" y="122"/>
                  </a:lnTo>
                  <a:lnTo>
                    <a:pt x="377" y="122"/>
                  </a:lnTo>
                  <a:lnTo>
                    <a:pt x="377" y="122"/>
                  </a:lnTo>
                  <a:lnTo>
                    <a:pt x="376" y="122"/>
                  </a:lnTo>
                  <a:lnTo>
                    <a:pt x="375" y="122"/>
                  </a:lnTo>
                  <a:lnTo>
                    <a:pt x="375" y="123"/>
                  </a:lnTo>
                  <a:lnTo>
                    <a:pt x="375" y="123"/>
                  </a:lnTo>
                  <a:lnTo>
                    <a:pt x="381" y="144"/>
                  </a:lnTo>
                  <a:lnTo>
                    <a:pt x="388" y="164"/>
                  </a:lnTo>
                  <a:lnTo>
                    <a:pt x="388" y="164"/>
                  </a:lnTo>
                  <a:lnTo>
                    <a:pt x="390" y="173"/>
                  </a:lnTo>
                  <a:lnTo>
                    <a:pt x="390" y="173"/>
                  </a:lnTo>
                  <a:lnTo>
                    <a:pt x="391" y="182"/>
                  </a:lnTo>
                  <a:lnTo>
                    <a:pt x="391" y="193"/>
                  </a:lnTo>
                  <a:lnTo>
                    <a:pt x="391" y="193"/>
                  </a:lnTo>
                  <a:lnTo>
                    <a:pt x="390" y="190"/>
                  </a:lnTo>
                  <a:lnTo>
                    <a:pt x="388" y="186"/>
                  </a:lnTo>
                  <a:lnTo>
                    <a:pt x="385" y="177"/>
                  </a:lnTo>
                  <a:lnTo>
                    <a:pt x="385" y="177"/>
                  </a:lnTo>
                  <a:lnTo>
                    <a:pt x="378" y="159"/>
                  </a:lnTo>
                  <a:lnTo>
                    <a:pt x="372" y="140"/>
                  </a:lnTo>
                  <a:lnTo>
                    <a:pt x="365" y="122"/>
                  </a:lnTo>
                  <a:lnTo>
                    <a:pt x="361" y="113"/>
                  </a:lnTo>
                  <a:lnTo>
                    <a:pt x="356" y="104"/>
                  </a:lnTo>
                  <a:lnTo>
                    <a:pt x="356" y="104"/>
                  </a:lnTo>
                  <a:lnTo>
                    <a:pt x="355" y="104"/>
                  </a:lnTo>
                  <a:lnTo>
                    <a:pt x="354" y="105"/>
                  </a:lnTo>
                  <a:lnTo>
                    <a:pt x="354" y="105"/>
                  </a:lnTo>
                  <a:lnTo>
                    <a:pt x="356" y="115"/>
                  </a:lnTo>
                  <a:lnTo>
                    <a:pt x="359" y="125"/>
                  </a:lnTo>
                  <a:lnTo>
                    <a:pt x="365" y="145"/>
                  </a:lnTo>
                  <a:lnTo>
                    <a:pt x="371" y="165"/>
                  </a:lnTo>
                  <a:lnTo>
                    <a:pt x="373" y="175"/>
                  </a:lnTo>
                  <a:lnTo>
                    <a:pt x="374" y="187"/>
                  </a:lnTo>
                  <a:lnTo>
                    <a:pt x="374" y="187"/>
                  </a:lnTo>
                  <a:lnTo>
                    <a:pt x="373" y="181"/>
                  </a:lnTo>
                  <a:lnTo>
                    <a:pt x="371" y="176"/>
                  </a:lnTo>
                  <a:lnTo>
                    <a:pt x="367" y="166"/>
                  </a:lnTo>
                  <a:lnTo>
                    <a:pt x="367" y="166"/>
                  </a:lnTo>
                  <a:lnTo>
                    <a:pt x="361" y="144"/>
                  </a:lnTo>
                  <a:lnTo>
                    <a:pt x="361" y="144"/>
                  </a:lnTo>
                  <a:lnTo>
                    <a:pt x="355" y="125"/>
                  </a:lnTo>
                  <a:lnTo>
                    <a:pt x="351" y="116"/>
                  </a:lnTo>
                  <a:lnTo>
                    <a:pt x="346" y="107"/>
                  </a:lnTo>
                  <a:lnTo>
                    <a:pt x="346" y="107"/>
                  </a:lnTo>
                  <a:lnTo>
                    <a:pt x="345" y="107"/>
                  </a:lnTo>
                  <a:lnTo>
                    <a:pt x="344" y="107"/>
                  </a:lnTo>
                  <a:lnTo>
                    <a:pt x="344" y="108"/>
                  </a:lnTo>
                  <a:lnTo>
                    <a:pt x="344" y="108"/>
                  </a:lnTo>
                  <a:lnTo>
                    <a:pt x="356" y="142"/>
                  </a:lnTo>
                  <a:lnTo>
                    <a:pt x="361" y="159"/>
                  </a:lnTo>
                  <a:lnTo>
                    <a:pt x="365" y="176"/>
                  </a:lnTo>
                  <a:lnTo>
                    <a:pt x="365" y="176"/>
                  </a:lnTo>
                  <a:lnTo>
                    <a:pt x="365" y="179"/>
                  </a:lnTo>
                  <a:lnTo>
                    <a:pt x="365" y="180"/>
                  </a:lnTo>
                  <a:lnTo>
                    <a:pt x="364" y="180"/>
                  </a:lnTo>
                  <a:lnTo>
                    <a:pt x="363" y="178"/>
                  </a:lnTo>
                  <a:lnTo>
                    <a:pt x="359" y="172"/>
                  </a:lnTo>
                  <a:lnTo>
                    <a:pt x="359" y="172"/>
                  </a:lnTo>
                  <a:lnTo>
                    <a:pt x="356" y="164"/>
                  </a:lnTo>
                  <a:lnTo>
                    <a:pt x="353" y="156"/>
                  </a:lnTo>
                  <a:lnTo>
                    <a:pt x="353" y="156"/>
                  </a:lnTo>
                  <a:lnTo>
                    <a:pt x="347" y="139"/>
                  </a:lnTo>
                  <a:lnTo>
                    <a:pt x="340" y="122"/>
                  </a:lnTo>
                  <a:lnTo>
                    <a:pt x="340" y="122"/>
                  </a:lnTo>
                  <a:lnTo>
                    <a:pt x="336" y="113"/>
                  </a:lnTo>
                  <a:lnTo>
                    <a:pt x="332" y="104"/>
                  </a:lnTo>
                  <a:lnTo>
                    <a:pt x="332" y="104"/>
                  </a:lnTo>
                  <a:lnTo>
                    <a:pt x="331" y="103"/>
                  </a:lnTo>
                  <a:lnTo>
                    <a:pt x="331" y="103"/>
                  </a:lnTo>
                  <a:lnTo>
                    <a:pt x="330" y="104"/>
                  </a:lnTo>
                  <a:lnTo>
                    <a:pt x="330" y="105"/>
                  </a:lnTo>
                  <a:lnTo>
                    <a:pt x="330" y="105"/>
                  </a:lnTo>
                  <a:lnTo>
                    <a:pt x="338" y="122"/>
                  </a:lnTo>
                  <a:lnTo>
                    <a:pt x="338" y="122"/>
                  </a:lnTo>
                  <a:lnTo>
                    <a:pt x="339" y="126"/>
                  </a:lnTo>
                  <a:lnTo>
                    <a:pt x="339" y="126"/>
                  </a:lnTo>
                  <a:lnTo>
                    <a:pt x="343" y="138"/>
                  </a:lnTo>
                  <a:lnTo>
                    <a:pt x="345" y="150"/>
                  </a:lnTo>
                  <a:lnTo>
                    <a:pt x="345" y="150"/>
                  </a:lnTo>
                  <a:lnTo>
                    <a:pt x="346" y="158"/>
                  </a:lnTo>
                  <a:lnTo>
                    <a:pt x="346" y="163"/>
                  </a:lnTo>
                  <a:lnTo>
                    <a:pt x="347" y="166"/>
                  </a:lnTo>
                  <a:lnTo>
                    <a:pt x="347" y="166"/>
                  </a:lnTo>
                  <a:lnTo>
                    <a:pt x="342" y="158"/>
                  </a:lnTo>
                  <a:lnTo>
                    <a:pt x="338" y="149"/>
                  </a:lnTo>
                  <a:lnTo>
                    <a:pt x="332" y="131"/>
                  </a:lnTo>
                  <a:lnTo>
                    <a:pt x="326" y="112"/>
                  </a:lnTo>
                  <a:lnTo>
                    <a:pt x="320" y="93"/>
                  </a:lnTo>
                  <a:lnTo>
                    <a:pt x="320" y="93"/>
                  </a:lnTo>
                  <a:lnTo>
                    <a:pt x="319" y="92"/>
                  </a:lnTo>
                  <a:lnTo>
                    <a:pt x="319" y="92"/>
                  </a:lnTo>
                  <a:lnTo>
                    <a:pt x="318" y="92"/>
                  </a:lnTo>
                  <a:lnTo>
                    <a:pt x="318" y="93"/>
                  </a:lnTo>
                  <a:lnTo>
                    <a:pt x="318" y="93"/>
                  </a:lnTo>
                  <a:lnTo>
                    <a:pt x="322" y="110"/>
                  </a:lnTo>
                  <a:lnTo>
                    <a:pt x="327" y="126"/>
                  </a:lnTo>
                  <a:lnTo>
                    <a:pt x="327" y="126"/>
                  </a:lnTo>
                  <a:lnTo>
                    <a:pt x="333" y="149"/>
                  </a:lnTo>
                  <a:lnTo>
                    <a:pt x="333" y="149"/>
                  </a:lnTo>
                  <a:lnTo>
                    <a:pt x="334" y="153"/>
                  </a:lnTo>
                  <a:lnTo>
                    <a:pt x="334" y="157"/>
                  </a:lnTo>
                  <a:lnTo>
                    <a:pt x="333" y="157"/>
                  </a:lnTo>
                  <a:lnTo>
                    <a:pt x="332" y="157"/>
                  </a:lnTo>
                  <a:lnTo>
                    <a:pt x="329" y="154"/>
                  </a:lnTo>
                  <a:lnTo>
                    <a:pt x="329" y="154"/>
                  </a:lnTo>
                  <a:lnTo>
                    <a:pt x="325" y="146"/>
                  </a:lnTo>
                  <a:lnTo>
                    <a:pt x="321" y="139"/>
                  </a:lnTo>
                  <a:lnTo>
                    <a:pt x="316" y="122"/>
                  </a:lnTo>
                  <a:lnTo>
                    <a:pt x="310" y="105"/>
                  </a:lnTo>
                  <a:lnTo>
                    <a:pt x="307" y="96"/>
                  </a:lnTo>
                  <a:lnTo>
                    <a:pt x="303" y="89"/>
                  </a:lnTo>
                  <a:lnTo>
                    <a:pt x="303" y="89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1" y="90"/>
                  </a:lnTo>
                  <a:lnTo>
                    <a:pt x="301" y="90"/>
                  </a:lnTo>
                  <a:lnTo>
                    <a:pt x="309" y="122"/>
                  </a:lnTo>
                  <a:lnTo>
                    <a:pt x="309" y="122"/>
                  </a:lnTo>
                  <a:lnTo>
                    <a:pt x="314" y="138"/>
                  </a:lnTo>
                  <a:lnTo>
                    <a:pt x="314" y="138"/>
                  </a:lnTo>
                  <a:lnTo>
                    <a:pt x="316" y="143"/>
                  </a:lnTo>
                  <a:lnTo>
                    <a:pt x="314" y="140"/>
                  </a:lnTo>
                  <a:lnTo>
                    <a:pt x="314" y="140"/>
                  </a:lnTo>
                  <a:lnTo>
                    <a:pt x="309" y="133"/>
                  </a:lnTo>
                  <a:lnTo>
                    <a:pt x="306" y="127"/>
                  </a:lnTo>
                  <a:lnTo>
                    <a:pt x="300" y="113"/>
                  </a:lnTo>
                  <a:lnTo>
                    <a:pt x="296" y="97"/>
                  </a:lnTo>
                  <a:lnTo>
                    <a:pt x="291" y="83"/>
                  </a:lnTo>
                  <a:lnTo>
                    <a:pt x="291" y="83"/>
                  </a:lnTo>
                  <a:lnTo>
                    <a:pt x="291" y="82"/>
                  </a:lnTo>
                  <a:lnTo>
                    <a:pt x="290" y="82"/>
                  </a:lnTo>
                  <a:lnTo>
                    <a:pt x="289" y="83"/>
                  </a:lnTo>
                  <a:lnTo>
                    <a:pt x="289" y="83"/>
                  </a:lnTo>
                  <a:lnTo>
                    <a:pt x="289" y="83"/>
                  </a:lnTo>
                  <a:lnTo>
                    <a:pt x="293" y="98"/>
                  </a:lnTo>
                  <a:lnTo>
                    <a:pt x="297" y="114"/>
                  </a:lnTo>
                  <a:lnTo>
                    <a:pt x="300" y="129"/>
                  </a:lnTo>
                  <a:lnTo>
                    <a:pt x="302" y="144"/>
                  </a:lnTo>
                  <a:lnTo>
                    <a:pt x="302" y="144"/>
                  </a:lnTo>
                  <a:lnTo>
                    <a:pt x="300" y="138"/>
                  </a:lnTo>
                  <a:lnTo>
                    <a:pt x="296" y="131"/>
                  </a:lnTo>
                  <a:lnTo>
                    <a:pt x="296" y="131"/>
                  </a:lnTo>
                  <a:lnTo>
                    <a:pt x="289" y="113"/>
                  </a:lnTo>
                  <a:lnTo>
                    <a:pt x="289" y="113"/>
                  </a:lnTo>
                  <a:lnTo>
                    <a:pt x="284" y="98"/>
                  </a:lnTo>
                  <a:lnTo>
                    <a:pt x="278" y="85"/>
                  </a:lnTo>
                  <a:lnTo>
                    <a:pt x="278" y="85"/>
                  </a:lnTo>
                  <a:lnTo>
                    <a:pt x="277" y="85"/>
                  </a:lnTo>
                  <a:lnTo>
                    <a:pt x="276" y="86"/>
                  </a:lnTo>
                  <a:lnTo>
                    <a:pt x="276" y="86"/>
                  </a:lnTo>
                  <a:lnTo>
                    <a:pt x="277" y="93"/>
                  </a:lnTo>
                  <a:lnTo>
                    <a:pt x="278" y="99"/>
                  </a:lnTo>
                  <a:lnTo>
                    <a:pt x="283" y="113"/>
                  </a:lnTo>
                  <a:lnTo>
                    <a:pt x="288" y="126"/>
                  </a:lnTo>
                  <a:lnTo>
                    <a:pt x="291" y="139"/>
                  </a:lnTo>
                  <a:lnTo>
                    <a:pt x="291" y="139"/>
                  </a:lnTo>
                  <a:lnTo>
                    <a:pt x="292" y="143"/>
                  </a:lnTo>
                  <a:lnTo>
                    <a:pt x="292" y="143"/>
                  </a:lnTo>
                  <a:lnTo>
                    <a:pt x="291" y="143"/>
                  </a:lnTo>
                  <a:lnTo>
                    <a:pt x="289" y="138"/>
                  </a:lnTo>
                  <a:lnTo>
                    <a:pt x="289" y="138"/>
                  </a:lnTo>
                  <a:lnTo>
                    <a:pt x="284" y="128"/>
                  </a:lnTo>
                  <a:lnTo>
                    <a:pt x="279" y="117"/>
                  </a:lnTo>
                  <a:lnTo>
                    <a:pt x="279" y="117"/>
                  </a:lnTo>
                  <a:lnTo>
                    <a:pt x="273" y="98"/>
                  </a:lnTo>
                  <a:lnTo>
                    <a:pt x="266" y="81"/>
                  </a:lnTo>
                  <a:lnTo>
                    <a:pt x="266" y="81"/>
                  </a:lnTo>
                  <a:lnTo>
                    <a:pt x="265" y="81"/>
                  </a:lnTo>
                  <a:lnTo>
                    <a:pt x="264" y="82"/>
                  </a:lnTo>
                  <a:lnTo>
                    <a:pt x="264" y="82"/>
                  </a:lnTo>
                  <a:lnTo>
                    <a:pt x="265" y="92"/>
                  </a:lnTo>
                  <a:lnTo>
                    <a:pt x="268" y="104"/>
                  </a:lnTo>
                  <a:lnTo>
                    <a:pt x="268" y="104"/>
                  </a:lnTo>
                  <a:lnTo>
                    <a:pt x="270" y="117"/>
                  </a:lnTo>
                  <a:lnTo>
                    <a:pt x="272" y="125"/>
                  </a:lnTo>
                  <a:lnTo>
                    <a:pt x="274" y="129"/>
                  </a:lnTo>
                  <a:lnTo>
                    <a:pt x="274" y="129"/>
                  </a:lnTo>
                  <a:lnTo>
                    <a:pt x="270" y="123"/>
                  </a:lnTo>
                  <a:lnTo>
                    <a:pt x="266" y="117"/>
                  </a:lnTo>
                  <a:lnTo>
                    <a:pt x="260" y="103"/>
                  </a:lnTo>
                  <a:lnTo>
                    <a:pt x="254" y="87"/>
                  </a:lnTo>
                  <a:lnTo>
                    <a:pt x="248" y="73"/>
                  </a:lnTo>
                  <a:lnTo>
                    <a:pt x="248" y="73"/>
                  </a:lnTo>
                  <a:lnTo>
                    <a:pt x="247" y="73"/>
                  </a:lnTo>
                  <a:lnTo>
                    <a:pt x="247" y="73"/>
                  </a:lnTo>
                  <a:lnTo>
                    <a:pt x="246" y="74"/>
                  </a:lnTo>
                  <a:lnTo>
                    <a:pt x="246" y="74"/>
                  </a:lnTo>
                  <a:lnTo>
                    <a:pt x="254" y="97"/>
                  </a:lnTo>
                  <a:lnTo>
                    <a:pt x="254" y="97"/>
                  </a:lnTo>
                  <a:lnTo>
                    <a:pt x="256" y="108"/>
                  </a:lnTo>
                  <a:lnTo>
                    <a:pt x="258" y="113"/>
                  </a:lnTo>
                  <a:lnTo>
                    <a:pt x="260" y="117"/>
                  </a:lnTo>
                  <a:lnTo>
                    <a:pt x="260" y="117"/>
                  </a:lnTo>
                  <a:lnTo>
                    <a:pt x="253" y="105"/>
                  </a:lnTo>
                  <a:lnTo>
                    <a:pt x="247" y="91"/>
                  </a:lnTo>
                  <a:lnTo>
                    <a:pt x="236" y="66"/>
                  </a:lnTo>
                  <a:lnTo>
                    <a:pt x="236" y="66"/>
                  </a:lnTo>
                  <a:lnTo>
                    <a:pt x="235" y="65"/>
                  </a:lnTo>
                  <a:lnTo>
                    <a:pt x="234" y="65"/>
                  </a:lnTo>
                  <a:lnTo>
                    <a:pt x="234" y="65"/>
                  </a:lnTo>
                  <a:lnTo>
                    <a:pt x="234" y="66"/>
                  </a:lnTo>
                  <a:lnTo>
                    <a:pt x="234" y="66"/>
                  </a:lnTo>
                  <a:lnTo>
                    <a:pt x="242" y="92"/>
                  </a:lnTo>
                  <a:lnTo>
                    <a:pt x="246" y="106"/>
                  </a:lnTo>
                  <a:lnTo>
                    <a:pt x="250" y="119"/>
                  </a:lnTo>
                  <a:lnTo>
                    <a:pt x="250" y="119"/>
                  </a:lnTo>
                  <a:lnTo>
                    <a:pt x="248" y="114"/>
                  </a:lnTo>
                  <a:lnTo>
                    <a:pt x="245" y="108"/>
                  </a:lnTo>
                  <a:lnTo>
                    <a:pt x="239" y="96"/>
                  </a:lnTo>
                  <a:lnTo>
                    <a:pt x="239" y="96"/>
                  </a:lnTo>
                  <a:lnTo>
                    <a:pt x="226" y="67"/>
                  </a:lnTo>
                  <a:lnTo>
                    <a:pt x="226" y="67"/>
                  </a:lnTo>
                  <a:lnTo>
                    <a:pt x="225" y="67"/>
                  </a:lnTo>
                  <a:lnTo>
                    <a:pt x="224" y="67"/>
                  </a:lnTo>
                  <a:lnTo>
                    <a:pt x="224" y="67"/>
                  </a:lnTo>
                  <a:lnTo>
                    <a:pt x="224" y="68"/>
                  </a:lnTo>
                  <a:lnTo>
                    <a:pt x="224" y="68"/>
                  </a:lnTo>
                  <a:lnTo>
                    <a:pt x="232" y="89"/>
                  </a:lnTo>
                  <a:lnTo>
                    <a:pt x="238" y="110"/>
                  </a:lnTo>
                  <a:lnTo>
                    <a:pt x="238" y="110"/>
                  </a:lnTo>
                  <a:lnTo>
                    <a:pt x="235" y="100"/>
                  </a:lnTo>
                  <a:lnTo>
                    <a:pt x="231" y="90"/>
                  </a:lnTo>
                  <a:lnTo>
                    <a:pt x="224" y="80"/>
                  </a:lnTo>
                  <a:lnTo>
                    <a:pt x="219" y="71"/>
                  </a:lnTo>
                  <a:lnTo>
                    <a:pt x="219" y="71"/>
                  </a:lnTo>
                  <a:lnTo>
                    <a:pt x="217" y="71"/>
                  </a:lnTo>
                  <a:lnTo>
                    <a:pt x="217" y="72"/>
                  </a:lnTo>
                  <a:lnTo>
                    <a:pt x="217" y="72"/>
                  </a:lnTo>
                  <a:lnTo>
                    <a:pt x="220" y="90"/>
                  </a:lnTo>
                  <a:lnTo>
                    <a:pt x="222" y="99"/>
                  </a:lnTo>
                  <a:lnTo>
                    <a:pt x="224" y="104"/>
                  </a:lnTo>
                  <a:lnTo>
                    <a:pt x="226" y="107"/>
                  </a:lnTo>
                  <a:lnTo>
                    <a:pt x="226" y="107"/>
                  </a:lnTo>
                  <a:lnTo>
                    <a:pt x="223" y="103"/>
                  </a:lnTo>
                  <a:lnTo>
                    <a:pt x="220" y="97"/>
                  </a:lnTo>
                  <a:lnTo>
                    <a:pt x="216" y="87"/>
                  </a:lnTo>
                  <a:lnTo>
                    <a:pt x="212" y="77"/>
                  </a:lnTo>
                  <a:lnTo>
                    <a:pt x="209" y="72"/>
                  </a:lnTo>
                  <a:lnTo>
                    <a:pt x="206" y="68"/>
                  </a:lnTo>
                  <a:lnTo>
                    <a:pt x="206" y="68"/>
                  </a:lnTo>
                  <a:lnTo>
                    <a:pt x="205" y="68"/>
                  </a:lnTo>
                  <a:lnTo>
                    <a:pt x="205" y="68"/>
                  </a:lnTo>
                  <a:lnTo>
                    <a:pt x="204" y="69"/>
                  </a:lnTo>
                  <a:lnTo>
                    <a:pt x="204" y="69"/>
                  </a:lnTo>
                  <a:lnTo>
                    <a:pt x="210" y="87"/>
                  </a:lnTo>
                  <a:lnTo>
                    <a:pt x="210" y="87"/>
                  </a:lnTo>
                  <a:lnTo>
                    <a:pt x="214" y="97"/>
                  </a:lnTo>
                  <a:lnTo>
                    <a:pt x="215" y="101"/>
                  </a:lnTo>
                  <a:lnTo>
                    <a:pt x="213" y="97"/>
                  </a:lnTo>
                  <a:lnTo>
                    <a:pt x="213" y="97"/>
                  </a:lnTo>
                  <a:lnTo>
                    <a:pt x="206" y="79"/>
                  </a:lnTo>
                  <a:lnTo>
                    <a:pt x="202" y="71"/>
                  </a:lnTo>
                  <a:lnTo>
                    <a:pt x="197" y="63"/>
                  </a:lnTo>
                  <a:lnTo>
                    <a:pt x="197" y="63"/>
                  </a:lnTo>
                  <a:lnTo>
                    <a:pt x="196" y="62"/>
                  </a:lnTo>
                  <a:lnTo>
                    <a:pt x="195" y="63"/>
                  </a:lnTo>
                  <a:lnTo>
                    <a:pt x="195" y="63"/>
                  </a:lnTo>
                  <a:lnTo>
                    <a:pt x="198" y="75"/>
                  </a:lnTo>
                  <a:lnTo>
                    <a:pt x="202" y="86"/>
                  </a:lnTo>
                  <a:lnTo>
                    <a:pt x="202" y="86"/>
                  </a:lnTo>
                  <a:lnTo>
                    <a:pt x="197" y="74"/>
                  </a:lnTo>
                  <a:lnTo>
                    <a:pt x="191" y="63"/>
                  </a:lnTo>
                  <a:lnTo>
                    <a:pt x="191" y="63"/>
                  </a:lnTo>
                  <a:lnTo>
                    <a:pt x="190" y="63"/>
                  </a:lnTo>
                  <a:lnTo>
                    <a:pt x="189" y="64"/>
                  </a:lnTo>
                  <a:lnTo>
                    <a:pt x="189" y="64"/>
                  </a:lnTo>
                  <a:lnTo>
                    <a:pt x="191" y="74"/>
                  </a:lnTo>
                  <a:lnTo>
                    <a:pt x="192" y="84"/>
                  </a:lnTo>
                  <a:lnTo>
                    <a:pt x="192" y="84"/>
                  </a:lnTo>
                  <a:lnTo>
                    <a:pt x="191" y="79"/>
                  </a:lnTo>
                  <a:lnTo>
                    <a:pt x="189" y="73"/>
                  </a:lnTo>
                  <a:lnTo>
                    <a:pt x="184" y="63"/>
                  </a:lnTo>
                  <a:lnTo>
                    <a:pt x="184" y="63"/>
                  </a:lnTo>
                  <a:lnTo>
                    <a:pt x="183" y="62"/>
                  </a:lnTo>
                  <a:lnTo>
                    <a:pt x="182" y="63"/>
                  </a:lnTo>
                  <a:lnTo>
                    <a:pt x="182" y="63"/>
                  </a:lnTo>
                  <a:lnTo>
                    <a:pt x="182" y="68"/>
                  </a:lnTo>
                  <a:lnTo>
                    <a:pt x="182" y="68"/>
                  </a:lnTo>
                  <a:lnTo>
                    <a:pt x="181" y="65"/>
                  </a:lnTo>
                  <a:lnTo>
                    <a:pt x="181" y="65"/>
                  </a:lnTo>
                  <a:lnTo>
                    <a:pt x="180" y="64"/>
                  </a:lnTo>
                  <a:lnTo>
                    <a:pt x="179" y="64"/>
                  </a:lnTo>
                  <a:lnTo>
                    <a:pt x="179" y="64"/>
                  </a:lnTo>
                  <a:lnTo>
                    <a:pt x="177" y="69"/>
                  </a:lnTo>
                  <a:lnTo>
                    <a:pt x="177" y="69"/>
                  </a:lnTo>
                  <a:lnTo>
                    <a:pt x="176" y="68"/>
                  </a:lnTo>
                  <a:lnTo>
                    <a:pt x="175" y="69"/>
                  </a:lnTo>
                  <a:lnTo>
                    <a:pt x="175" y="69"/>
                  </a:lnTo>
                  <a:lnTo>
                    <a:pt x="174" y="72"/>
                  </a:lnTo>
                  <a:lnTo>
                    <a:pt x="173" y="73"/>
                  </a:lnTo>
                  <a:lnTo>
                    <a:pt x="172" y="71"/>
                  </a:lnTo>
                  <a:lnTo>
                    <a:pt x="171" y="68"/>
                  </a:lnTo>
                  <a:lnTo>
                    <a:pt x="171" y="68"/>
                  </a:lnTo>
                  <a:lnTo>
                    <a:pt x="171" y="67"/>
                  </a:lnTo>
                  <a:lnTo>
                    <a:pt x="171" y="67"/>
                  </a:lnTo>
                  <a:lnTo>
                    <a:pt x="172" y="62"/>
                  </a:lnTo>
                  <a:lnTo>
                    <a:pt x="171" y="56"/>
                  </a:lnTo>
                  <a:lnTo>
                    <a:pt x="171" y="56"/>
                  </a:lnTo>
                  <a:lnTo>
                    <a:pt x="195" y="56"/>
                  </a:lnTo>
                  <a:lnTo>
                    <a:pt x="219" y="58"/>
                  </a:lnTo>
                  <a:lnTo>
                    <a:pt x="243" y="61"/>
                  </a:lnTo>
                  <a:lnTo>
                    <a:pt x="267" y="66"/>
                  </a:lnTo>
                  <a:lnTo>
                    <a:pt x="290" y="72"/>
                  </a:lnTo>
                  <a:lnTo>
                    <a:pt x="314" y="79"/>
                  </a:lnTo>
                  <a:lnTo>
                    <a:pt x="336" y="87"/>
                  </a:lnTo>
                  <a:lnTo>
                    <a:pt x="359" y="97"/>
                  </a:lnTo>
                  <a:lnTo>
                    <a:pt x="359" y="97"/>
                  </a:lnTo>
                  <a:close/>
                  <a:moveTo>
                    <a:pt x="522" y="222"/>
                  </a:moveTo>
                  <a:lnTo>
                    <a:pt x="522" y="222"/>
                  </a:lnTo>
                  <a:lnTo>
                    <a:pt x="522" y="226"/>
                  </a:lnTo>
                  <a:lnTo>
                    <a:pt x="521" y="231"/>
                  </a:lnTo>
                  <a:lnTo>
                    <a:pt x="521" y="231"/>
                  </a:lnTo>
                  <a:lnTo>
                    <a:pt x="520" y="219"/>
                  </a:lnTo>
                  <a:lnTo>
                    <a:pt x="518" y="208"/>
                  </a:lnTo>
                  <a:lnTo>
                    <a:pt x="518" y="208"/>
                  </a:lnTo>
                  <a:lnTo>
                    <a:pt x="520" y="213"/>
                  </a:lnTo>
                  <a:lnTo>
                    <a:pt x="520" y="213"/>
                  </a:lnTo>
                  <a:lnTo>
                    <a:pt x="522" y="222"/>
                  </a:lnTo>
                  <a:lnTo>
                    <a:pt x="522" y="222"/>
                  </a:lnTo>
                  <a:close/>
                  <a:moveTo>
                    <a:pt x="515" y="205"/>
                  </a:moveTo>
                  <a:lnTo>
                    <a:pt x="515" y="205"/>
                  </a:lnTo>
                  <a:lnTo>
                    <a:pt x="515" y="205"/>
                  </a:lnTo>
                  <a:lnTo>
                    <a:pt x="515" y="205"/>
                  </a:lnTo>
                  <a:lnTo>
                    <a:pt x="514" y="203"/>
                  </a:lnTo>
                  <a:lnTo>
                    <a:pt x="514" y="203"/>
                  </a:lnTo>
                  <a:lnTo>
                    <a:pt x="515" y="205"/>
                  </a:lnTo>
                  <a:lnTo>
                    <a:pt x="515" y="205"/>
                  </a:lnTo>
                  <a:close/>
                  <a:moveTo>
                    <a:pt x="464" y="155"/>
                  </a:moveTo>
                  <a:lnTo>
                    <a:pt x="464" y="155"/>
                  </a:lnTo>
                  <a:lnTo>
                    <a:pt x="476" y="163"/>
                  </a:lnTo>
                  <a:lnTo>
                    <a:pt x="486" y="172"/>
                  </a:lnTo>
                  <a:lnTo>
                    <a:pt x="496" y="181"/>
                  </a:lnTo>
                  <a:lnTo>
                    <a:pt x="505" y="191"/>
                  </a:lnTo>
                  <a:lnTo>
                    <a:pt x="505" y="191"/>
                  </a:lnTo>
                  <a:lnTo>
                    <a:pt x="509" y="197"/>
                  </a:lnTo>
                  <a:lnTo>
                    <a:pt x="509" y="197"/>
                  </a:lnTo>
                  <a:lnTo>
                    <a:pt x="513" y="213"/>
                  </a:lnTo>
                  <a:lnTo>
                    <a:pt x="513" y="213"/>
                  </a:lnTo>
                  <a:lnTo>
                    <a:pt x="512" y="222"/>
                  </a:lnTo>
                  <a:lnTo>
                    <a:pt x="513" y="230"/>
                  </a:lnTo>
                  <a:lnTo>
                    <a:pt x="513" y="230"/>
                  </a:lnTo>
                  <a:lnTo>
                    <a:pt x="509" y="221"/>
                  </a:lnTo>
                  <a:lnTo>
                    <a:pt x="507" y="211"/>
                  </a:lnTo>
                  <a:lnTo>
                    <a:pt x="504" y="191"/>
                  </a:lnTo>
                  <a:lnTo>
                    <a:pt x="504" y="191"/>
                  </a:lnTo>
                  <a:lnTo>
                    <a:pt x="504" y="190"/>
                  </a:lnTo>
                  <a:lnTo>
                    <a:pt x="503" y="190"/>
                  </a:lnTo>
                  <a:lnTo>
                    <a:pt x="502" y="191"/>
                  </a:lnTo>
                  <a:lnTo>
                    <a:pt x="502" y="191"/>
                  </a:lnTo>
                  <a:lnTo>
                    <a:pt x="502" y="191"/>
                  </a:lnTo>
                  <a:lnTo>
                    <a:pt x="502" y="196"/>
                  </a:lnTo>
                  <a:lnTo>
                    <a:pt x="502" y="196"/>
                  </a:lnTo>
                  <a:lnTo>
                    <a:pt x="502" y="198"/>
                  </a:lnTo>
                  <a:lnTo>
                    <a:pt x="502" y="198"/>
                  </a:lnTo>
                  <a:lnTo>
                    <a:pt x="504" y="212"/>
                  </a:lnTo>
                  <a:lnTo>
                    <a:pt x="504" y="212"/>
                  </a:lnTo>
                  <a:lnTo>
                    <a:pt x="505" y="219"/>
                  </a:lnTo>
                  <a:lnTo>
                    <a:pt x="506" y="228"/>
                  </a:lnTo>
                  <a:lnTo>
                    <a:pt x="506" y="231"/>
                  </a:lnTo>
                  <a:lnTo>
                    <a:pt x="505" y="232"/>
                  </a:lnTo>
                  <a:lnTo>
                    <a:pt x="504" y="231"/>
                  </a:lnTo>
                  <a:lnTo>
                    <a:pt x="502" y="227"/>
                  </a:lnTo>
                  <a:lnTo>
                    <a:pt x="502" y="227"/>
                  </a:lnTo>
                  <a:lnTo>
                    <a:pt x="500" y="223"/>
                  </a:lnTo>
                  <a:lnTo>
                    <a:pt x="500" y="223"/>
                  </a:lnTo>
                  <a:lnTo>
                    <a:pt x="500" y="212"/>
                  </a:lnTo>
                  <a:lnTo>
                    <a:pt x="499" y="201"/>
                  </a:lnTo>
                  <a:lnTo>
                    <a:pt x="496" y="191"/>
                  </a:lnTo>
                  <a:lnTo>
                    <a:pt x="492" y="180"/>
                  </a:lnTo>
                  <a:lnTo>
                    <a:pt x="492" y="180"/>
                  </a:lnTo>
                  <a:lnTo>
                    <a:pt x="491" y="179"/>
                  </a:lnTo>
                  <a:lnTo>
                    <a:pt x="490" y="179"/>
                  </a:lnTo>
                  <a:lnTo>
                    <a:pt x="490" y="180"/>
                  </a:lnTo>
                  <a:lnTo>
                    <a:pt x="490" y="180"/>
                  </a:lnTo>
                  <a:lnTo>
                    <a:pt x="490" y="180"/>
                  </a:lnTo>
                  <a:lnTo>
                    <a:pt x="492" y="192"/>
                  </a:lnTo>
                  <a:lnTo>
                    <a:pt x="493" y="202"/>
                  </a:lnTo>
                  <a:lnTo>
                    <a:pt x="495" y="213"/>
                  </a:lnTo>
                  <a:lnTo>
                    <a:pt x="498" y="223"/>
                  </a:lnTo>
                  <a:lnTo>
                    <a:pt x="498" y="223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5" y="226"/>
                  </a:lnTo>
                  <a:lnTo>
                    <a:pt x="492" y="220"/>
                  </a:lnTo>
                  <a:lnTo>
                    <a:pt x="492" y="220"/>
                  </a:lnTo>
                  <a:lnTo>
                    <a:pt x="489" y="208"/>
                  </a:lnTo>
                  <a:lnTo>
                    <a:pt x="486" y="196"/>
                  </a:lnTo>
                  <a:lnTo>
                    <a:pt x="486" y="196"/>
                  </a:lnTo>
                  <a:lnTo>
                    <a:pt x="485" y="185"/>
                  </a:lnTo>
                  <a:lnTo>
                    <a:pt x="482" y="173"/>
                  </a:lnTo>
                  <a:lnTo>
                    <a:pt x="482" y="173"/>
                  </a:lnTo>
                  <a:lnTo>
                    <a:pt x="481" y="173"/>
                  </a:lnTo>
                  <a:lnTo>
                    <a:pt x="481" y="173"/>
                  </a:lnTo>
                  <a:lnTo>
                    <a:pt x="480" y="173"/>
                  </a:lnTo>
                  <a:lnTo>
                    <a:pt x="480" y="174"/>
                  </a:lnTo>
                  <a:lnTo>
                    <a:pt x="480" y="174"/>
                  </a:lnTo>
                  <a:lnTo>
                    <a:pt x="482" y="187"/>
                  </a:lnTo>
                  <a:lnTo>
                    <a:pt x="485" y="198"/>
                  </a:lnTo>
                  <a:lnTo>
                    <a:pt x="485" y="198"/>
                  </a:lnTo>
                  <a:lnTo>
                    <a:pt x="485" y="212"/>
                  </a:lnTo>
                  <a:lnTo>
                    <a:pt x="485" y="212"/>
                  </a:lnTo>
                  <a:lnTo>
                    <a:pt x="485" y="215"/>
                  </a:lnTo>
                  <a:lnTo>
                    <a:pt x="485" y="215"/>
                  </a:lnTo>
                  <a:lnTo>
                    <a:pt x="483" y="211"/>
                  </a:lnTo>
                  <a:lnTo>
                    <a:pt x="479" y="199"/>
                  </a:lnTo>
                  <a:lnTo>
                    <a:pt x="479" y="199"/>
                  </a:lnTo>
                  <a:lnTo>
                    <a:pt x="477" y="191"/>
                  </a:lnTo>
                  <a:lnTo>
                    <a:pt x="477" y="191"/>
                  </a:lnTo>
                  <a:lnTo>
                    <a:pt x="474" y="175"/>
                  </a:lnTo>
                  <a:lnTo>
                    <a:pt x="469" y="160"/>
                  </a:lnTo>
                  <a:lnTo>
                    <a:pt x="469" y="160"/>
                  </a:lnTo>
                  <a:lnTo>
                    <a:pt x="469" y="159"/>
                  </a:lnTo>
                  <a:lnTo>
                    <a:pt x="468" y="159"/>
                  </a:lnTo>
                  <a:lnTo>
                    <a:pt x="467" y="160"/>
                  </a:lnTo>
                  <a:lnTo>
                    <a:pt x="467" y="161"/>
                  </a:lnTo>
                  <a:lnTo>
                    <a:pt x="467" y="161"/>
                  </a:lnTo>
                  <a:lnTo>
                    <a:pt x="470" y="176"/>
                  </a:lnTo>
                  <a:lnTo>
                    <a:pt x="475" y="192"/>
                  </a:lnTo>
                  <a:lnTo>
                    <a:pt x="475" y="192"/>
                  </a:lnTo>
                  <a:lnTo>
                    <a:pt x="475" y="194"/>
                  </a:lnTo>
                  <a:lnTo>
                    <a:pt x="475" y="194"/>
                  </a:lnTo>
                  <a:lnTo>
                    <a:pt x="475" y="205"/>
                  </a:lnTo>
                  <a:lnTo>
                    <a:pt x="475" y="210"/>
                  </a:lnTo>
                  <a:lnTo>
                    <a:pt x="474" y="212"/>
                  </a:lnTo>
                  <a:lnTo>
                    <a:pt x="474" y="212"/>
                  </a:lnTo>
                  <a:lnTo>
                    <a:pt x="470" y="207"/>
                  </a:lnTo>
                  <a:lnTo>
                    <a:pt x="468" y="202"/>
                  </a:lnTo>
                  <a:lnTo>
                    <a:pt x="465" y="191"/>
                  </a:lnTo>
                  <a:lnTo>
                    <a:pt x="465" y="191"/>
                  </a:lnTo>
                  <a:lnTo>
                    <a:pt x="461" y="170"/>
                  </a:lnTo>
                  <a:lnTo>
                    <a:pt x="457" y="150"/>
                  </a:lnTo>
                  <a:lnTo>
                    <a:pt x="457" y="150"/>
                  </a:lnTo>
                  <a:lnTo>
                    <a:pt x="464" y="155"/>
                  </a:lnTo>
                  <a:lnTo>
                    <a:pt x="464" y="155"/>
                  </a:lnTo>
                  <a:close/>
                  <a:moveTo>
                    <a:pt x="498" y="214"/>
                  </a:moveTo>
                  <a:lnTo>
                    <a:pt x="498" y="214"/>
                  </a:lnTo>
                  <a:lnTo>
                    <a:pt x="495" y="197"/>
                  </a:lnTo>
                  <a:lnTo>
                    <a:pt x="495" y="197"/>
                  </a:lnTo>
                  <a:lnTo>
                    <a:pt x="494" y="192"/>
                  </a:lnTo>
                  <a:lnTo>
                    <a:pt x="494" y="192"/>
                  </a:lnTo>
                  <a:lnTo>
                    <a:pt x="497" y="203"/>
                  </a:lnTo>
                  <a:lnTo>
                    <a:pt x="498" y="214"/>
                  </a:lnTo>
                  <a:lnTo>
                    <a:pt x="498" y="214"/>
                  </a:lnTo>
                  <a:lnTo>
                    <a:pt x="498" y="214"/>
                  </a:lnTo>
                  <a:lnTo>
                    <a:pt x="498" y="214"/>
                  </a:lnTo>
                  <a:close/>
                  <a:moveTo>
                    <a:pt x="443" y="194"/>
                  </a:moveTo>
                  <a:lnTo>
                    <a:pt x="443" y="194"/>
                  </a:lnTo>
                  <a:lnTo>
                    <a:pt x="440" y="185"/>
                  </a:lnTo>
                  <a:lnTo>
                    <a:pt x="440" y="185"/>
                  </a:lnTo>
                  <a:lnTo>
                    <a:pt x="437" y="172"/>
                  </a:lnTo>
                  <a:lnTo>
                    <a:pt x="435" y="160"/>
                  </a:lnTo>
                  <a:lnTo>
                    <a:pt x="435" y="160"/>
                  </a:lnTo>
                  <a:lnTo>
                    <a:pt x="434" y="156"/>
                  </a:lnTo>
                  <a:lnTo>
                    <a:pt x="435" y="157"/>
                  </a:lnTo>
                  <a:lnTo>
                    <a:pt x="437" y="162"/>
                  </a:lnTo>
                  <a:lnTo>
                    <a:pt x="437" y="162"/>
                  </a:lnTo>
                  <a:lnTo>
                    <a:pt x="439" y="170"/>
                  </a:lnTo>
                  <a:lnTo>
                    <a:pt x="441" y="177"/>
                  </a:lnTo>
                  <a:lnTo>
                    <a:pt x="443" y="193"/>
                  </a:lnTo>
                  <a:lnTo>
                    <a:pt x="443" y="193"/>
                  </a:lnTo>
                  <a:lnTo>
                    <a:pt x="443" y="194"/>
                  </a:lnTo>
                  <a:lnTo>
                    <a:pt x="443" y="194"/>
                  </a:lnTo>
                  <a:close/>
                  <a:moveTo>
                    <a:pt x="358" y="142"/>
                  </a:moveTo>
                  <a:lnTo>
                    <a:pt x="358" y="142"/>
                  </a:lnTo>
                  <a:lnTo>
                    <a:pt x="352" y="126"/>
                  </a:lnTo>
                  <a:lnTo>
                    <a:pt x="349" y="118"/>
                  </a:lnTo>
                  <a:lnTo>
                    <a:pt x="346" y="112"/>
                  </a:lnTo>
                  <a:lnTo>
                    <a:pt x="346" y="112"/>
                  </a:lnTo>
                  <a:lnTo>
                    <a:pt x="350" y="119"/>
                  </a:lnTo>
                  <a:lnTo>
                    <a:pt x="353" y="127"/>
                  </a:lnTo>
                  <a:lnTo>
                    <a:pt x="358" y="142"/>
                  </a:lnTo>
                  <a:lnTo>
                    <a:pt x="358" y="142"/>
                  </a:lnTo>
                  <a:close/>
                  <a:moveTo>
                    <a:pt x="206" y="100"/>
                  </a:moveTo>
                  <a:lnTo>
                    <a:pt x="206" y="100"/>
                  </a:lnTo>
                  <a:lnTo>
                    <a:pt x="205" y="92"/>
                  </a:lnTo>
                  <a:lnTo>
                    <a:pt x="204" y="85"/>
                  </a:lnTo>
                  <a:lnTo>
                    <a:pt x="199" y="70"/>
                  </a:lnTo>
                  <a:lnTo>
                    <a:pt x="199" y="70"/>
                  </a:lnTo>
                  <a:lnTo>
                    <a:pt x="198" y="68"/>
                  </a:lnTo>
                  <a:lnTo>
                    <a:pt x="199" y="68"/>
                  </a:lnTo>
                  <a:lnTo>
                    <a:pt x="201" y="73"/>
                  </a:lnTo>
                  <a:lnTo>
                    <a:pt x="206" y="84"/>
                  </a:lnTo>
                  <a:lnTo>
                    <a:pt x="206" y="84"/>
                  </a:lnTo>
                  <a:lnTo>
                    <a:pt x="210" y="95"/>
                  </a:lnTo>
                  <a:lnTo>
                    <a:pt x="214" y="106"/>
                  </a:lnTo>
                  <a:lnTo>
                    <a:pt x="214" y="106"/>
                  </a:lnTo>
                  <a:lnTo>
                    <a:pt x="206" y="100"/>
                  </a:lnTo>
                  <a:lnTo>
                    <a:pt x="206" y="100"/>
                  </a:lnTo>
                  <a:close/>
                  <a:moveTo>
                    <a:pt x="167" y="78"/>
                  </a:moveTo>
                  <a:lnTo>
                    <a:pt x="167" y="78"/>
                  </a:lnTo>
                  <a:lnTo>
                    <a:pt x="170" y="72"/>
                  </a:lnTo>
                  <a:lnTo>
                    <a:pt x="170" y="72"/>
                  </a:lnTo>
                  <a:lnTo>
                    <a:pt x="171" y="74"/>
                  </a:lnTo>
                  <a:lnTo>
                    <a:pt x="172" y="76"/>
                  </a:lnTo>
                  <a:lnTo>
                    <a:pt x="172" y="76"/>
                  </a:lnTo>
                  <a:lnTo>
                    <a:pt x="173" y="77"/>
                  </a:lnTo>
                  <a:lnTo>
                    <a:pt x="174" y="76"/>
                  </a:lnTo>
                  <a:lnTo>
                    <a:pt x="174" y="76"/>
                  </a:lnTo>
                  <a:lnTo>
                    <a:pt x="176" y="74"/>
                  </a:lnTo>
                  <a:lnTo>
                    <a:pt x="176" y="75"/>
                  </a:lnTo>
                  <a:lnTo>
                    <a:pt x="177" y="82"/>
                  </a:lnTo>
                  <a:lnTo>
                    <a:pt x="177" y="82"/>
                  </a:lnTo>
                  <a:lnTo>
                    <a:pt x="178" y="83"/>
                  </a:lnTo>
                  <a:lnTo>
                    <a:pt x="178" y="82"/>
                  </a:lnTo>
                  <a:lnTo>
                    <a:pt x="179" y="82"/>
                  </a:lnTo>
                  <a:lnTo>
                    <a:pt x="179" y="82"/>
                  </a:lnTo>
                  <a:lnTo>
                    <a:pt x="180" y="75"/>
                  </a:lnTo>
                  <a:lnTo>
                    <a:pt x="180" y="69"/>
                  </a:lnTo>
                  <a:lnTo>
                    <a:pt x="180" y="69"/>
                  </a:lnTo>
                  <a:lnTo>
                    <a:pt x="183" y="79"/>
                  </a:lnTo>
                  <a:lnTo>
                    <a:pt x="183" y="79"/>
                  </a:lnTo>
                  <a:lnTo>
                    <a:pt x="183" y="81"/>
                  </a:lnTo>
                  <a:lnTo>
                    <a:pt x="183" y="81"/>
                  </a:lnTo>
                  <a:lnTo>
                    <a:pt x="185" y="85"/>
                  </a:lnTo>
                  <a:lnTo>
                    <a:pt x="185" y="85"/>
                  </a:lnTo>
                  <a:lnTo>
                    <a:pt x="186" y="86"/>
                  </a:lnTo>
                  <a:lnTo>
                    <a:pt x="187" y="86"/>
                  </a:lnTo>
                  <a:lnTo>
                    <a:pt x="187" y="85"/>
                  </a:lnTo>
                  <a:lnTo>
                    <a:pt x="187" y="84"/>
                  </a:lnTo>
                  <a:lnTo>
                    <a:pt x="187" y="84"/>
                  </a:lnTo>
                  <a:lnTo>
                    <a:pt x="184" y="73"/>
                  </a:lnTo>
                  <a:lnTo>
                    <a:pt x="184" y="69"/>
                  </a:lnTo>
                  <a:lnTo>
                    <a:pt x="185" y="72"/>
                  </a:lnTo>
                  <a:lnTo>
                    <a:pt x="185" y="72"/>
                  </a:lnTo>
                  <a:lnTo>
                    <a:pt x="188" y="80"/>
                  </a:lnTo>
                  <a:lnTo>
                    <a:pt x="193" y="88"/>
                  </a:lnTo>
                  <a:lnTo>
                    <a:pt x="193" y="88"/>
                  </a:lnTo>
                  <a:lnTo>
                    <a:pt x="194" y="88"/>
                  </a:lnTo>
                  <a:lnTo>
                    <a:pt x="195" y="87"/>
                  </a:lnTo>
                  <a:lnTo>
                    <a:pt x="195" y="87"/>
                  </a:lnTo>
                  <a:lnTo>
                    <a:pt x="193" y="75"/>
                  </a:lnTo>
                  <a:lnTo>
                    <a:pt x="193" y="75"/>
                  </a:lnTo>
                  <a:lnTo>
                    <a:pt x="191" y="69"/>
                  </a:lnTo>
                  <a:lnTo>
                    <a:pt x="191" y="68"/>
                  </a:lnTo>
                  <a:lnTo>
                    <a:pt x="191" y="68"/>
                  </a:lnTo>
                  <a:lnTo>
                    <a:pt x="194" y="72"/>
                  </a:lnTo>
                  <a:lnTo>
                    <a:pt x="194" y="72"/>
                  </a:lnTo>
                  <a:lnTo>
                    <a:pt x="197" y="79"/>
                  </a:lnTo>
                  <a:lnTo>
                    <a:pt x="199" y="85"/>
                  </a:lnTo>
                  <a:lnTo>
                    <a:pt x="203" y="98"/>
                  </a:lnTo>
                  <a:lnTo>
                    <a:pt x="203" y="98"/>
                  </a:lnTo>
                  <a:lnTo>
                    <a:pt x="167" y="78"/>
                  </a:lnTo>
                  <a:lnTo>
                    <a:pt x="167" y="78"/>
                  </a:lnTo>
                  <a:close/>
                  <a:moveTo>
                    <a:pt x="30" y="46"/>
                  </a:moveTo>
                  <a:lnTo>
                    <a:pt x="30" y="46"/>
                  </a:lnTo>
                  <a:lnTo>
                    <a:pt x="42" y="44"/>
                  </a:lnTo>
                  <a:lnTo>
                    <a:pt x="54" y="42"/>
                  </a:lnTo>
                  <a:lnTo>
                    <a:pt x="67" y="40"/>
                  </a:lnTo>
                  <a:lnTo>
                    <a:pt x="80" y="39"/>
                  </a:lnTo>
                  <a:lnTo>
                    <a:pt x="80" y="39"/>
                  </a:lnTo>
                  <a:lnTo>
                    <a:pt x="90" y="40"/>
                  </a:lnTo>
                  <a:lnTo>
                    <a:pt x="99" y="41"/>
                  </a:lnTo>
                  <a:lnTo>
                    <a:pt x="108" y="44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29" y="58"/>
                  </a:lnTo>
                  <a:lnTo>
                    <a:pt x="135" y="62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0" y="66"/>
                  </a:lnTo>
                  <a:lnTo>
                    <a:pt x="139" y="67"/>
                  </a:lnTo>
                  <a:lnTo>
                    <a:pt x="139" y="67"/>
                  </a:lnTo>
                  <a:lnTo>
                    <a:pt x="136" y="69"/>
                  </a:lnTo>
                  <a:lnTo>
                    <a:pt x="133" y="71"/>
                  </a:lnTo>
                  <a:lnTo>
                    <a:pt x="130" y="72"/>
                  </a:lnTo>
                  <a:lnTo>
                    <a:pt x="127" y="73"/>
                  </a:lnTo>
                  <a:lnTo>
                    <a:pt x="120" y="73"/>
                  </a:lnTo>
                  <a:lnTo>
                    <a:pt x="113" y="71"/>
                  </a:lnTo>
                  <a:lnTo>
                    <a:pt x="106" y="68"/>
                  </a:lnTo>
                  <a:lnTo>
                    <a:pt x="99" y="65"/>
                  </a:lnTo>
                  <a:lnTo>
                    <a:pt x="87" y="59"/>
                  </a:lnTo>
                  <a:lnTo>
                    <a:pt x="87" y="59"/>
                  </a:lnTo>
                  <a:lnTo>
                    <a:pt x="72" y="55"/>
                  </a:lnTo>
                  <a:lnTo>
                    <a:pt x="57" y="53"/>
                  </a:lnTo>
                  <a:lnTo>
                    <a:pt x="43" y="50"/>
                  </a:lnTo>
                  <a:lnTo>
                    <a:pt x="28" y="47"/>
                  </a:lnTo>
                  <a:lnTo>
                    <a:pt x="28" y="47"/>
                  </a:lnTo>
                  <a:lnTo>
                    <a:pt x="30" y="46"/>
                  </a:lnTo>
                  <a:lnTo>
                    <a:pt x="30" y="46"/>
                  </a:lnTo>
                  <a:close/>
                  <a:moveTo>
                    <a:pt x="114" y="37"/>
                  </a:moveTo>
                  <a:lnTo>
                    <a:pt x="114" y="37"/>
                  </a:lnTo>
                  <a:lnTo>
                    <a:pt x="106" y="33"/>
                  </a:lnTo>
                  <a:lnTo>
                    <a:pt x="98" y="32"/>
                  </a:lnTo>
                  <a:lnTo>
                    <a:pt x="82" y="31"/>
                  </a:lnTo>
                  <a:lnTo>
                    <a:pt x="82" y="31"/>
                  </a:lnTo>
                  <a:lnTo>
                    <a:pt x="74" y="30"/>
                  </a:lnTo>
                  <a:lnTo>
                    <a:pt x="66" y="31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8" y="30"/>
                  </a:lnTo>
                  <a:lnTo>
                    <a:pt x="65" y="27"/>
                  </a:lnTo>
                  <a:lnTo>
                    <a:pt x="65" y="27"/>
                  </a:lnTo>
                  <a:lnTo>
                    <a:pt x="73" y="25"/>
                  </a:lnTo>
                  <a:lnTo>
                    <a:pt x="79" y="24"/>
                  </a:lnTo>
                  <a:lnTo>
                    <a:pt x="86" y="25"/>
                  </a:lnTo>
                  <a:lnTo>
                    <a:pt x="93" y="26"/>
                  </a:lnTo>
                  <a:lnTo>
                    <a:pt x="99" y="28"/>
                  </a:lnTo>
                  <a:lnTo>
                    <a:pt x="105" y="3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14" y="37"/>
                  </a:lnTo>
                  <a:lnTo>
                    <a:pt x="114" y="37"/>
                  </a:lnTo>
                  <a:close/>
                  <a:moveTo>
                    <a:pt x="38" y="58"/>
                  </a:moveTo>
                  <a:lnTo>
                    <a:pt x="38" y="58"/>
                  </a:lnTo>
                  <a:lnTo>
                    <a:pt x="67" y="64"/>
                  </a:lnTo>
                  <a:lnTo>
                    <a:pt x="82" y="68"/>
                  </a:lnTo>
                  <a:lnTo>
                    <a:pt x="96" y="73"/>
                  </a:lnTo>
                  <a:lnTo>
                    <a:pt x="96" y="73"/>
                  </a:lnTo>
                  <a:lnTo>
                    <a:pt x="110" y="79"/>
                  </a:lnTo>
                  <a:lnTo>
                    <a:pt x="117" y="81"/>
                  </a:lnTo>
                  <a:lnTo>
                    <a:pt x="125" y="82"/>
                  </a:lnTo>
                  <a:lnTo>
                    <a:pt x="125" y="82"/>
                  </a:lnTo>
                  <a:lnTo>
                    <a:pt x="119" y="84"/>
                  </a:lnTo>
                  <a:lnTo>
                    <a:pt x="114" y="86"/>
                  </a:lnTo>
                  <a:lnTo>
                    <a:pt x="108" y="88"/>
                  </a:lnTo>
                  <a:lnTo>
                    <a:pt x="102" y="88"/>
                  </a:lnTo>
                  <a:lnTo>
                    <a:pt x="96" y="88"/>
                  </a:lnTo>
                  <a:lnTo>
                    <a:pt x="90" y="88"/>
                  </a:lnTo>
                  <a:lnTo>
                    <a:pt x="84" y="87"/>
                  </a:lnTo>
                  <a:lnTo>
                    <a:pt x="78" y="85"/>
                  </a:lnTo>
                  <a:lnTo>
                    <a:pt x="78" y="85"/>
                  </a:lnTo>
                  <a:lnTo>
                    <a:pt x="66" y="80"/>
                  </a:lnTo>
                  <a:lnTo>
                    <a:pt x="56" y="74"/>
                  </a:lnTo>
                  <a:lnTo>
                    <a:pt x="38" y="58"/>
                  </a:lnTo>
                  <a:lnTo>
                    <a:pt x="38" y="58"/>
                  </a:lnTo>
                  <a:close/>
                  <a:moveTo>
                    <a:pt x="152" y="70"/>
                  </a:moveTo>
                  <a:lnTo>
                    <a:pt x="152" y="70"/>
                  </a:lnTo>
                  <a:lnTo>
                    <a:pt x="152" y="70"/>
                  </a:lnTo>
                  <a:lnTo>
                    <a:pt x="152" y="70"/>
                  </a:lnTo>
                  <a:lnTo>
                    <a:pt x="152" y="57"/>
                  </a:lnTo>
                  <a:lnTo>
                    <a:pt x="152" y="57"/>
                  </a:lnTo>
                  <a:lnTo>
                    <a:pt x="162" y="56"/>
                  </a:lnTo>
                  <a:lnTo>
                    <a:pt x="162" y="56"/>
                  </a:lnTo>
                  <a:lnTo>
                    <a:pt x="162" y="57"/>
                  </a:lnTo>
                  <a:lnTo>
                    <a:pt x="162" y="57"/>
                  </a:lnTo>
                  <a:lnTo>
                    <a:pt x="163" y="62"/>
                  </a:lnTo>
                  <a:lnTo>
                    <a:pt x="163" y="66"/>
                  </a:lnTo>
                  <a:lnTo>
                    <a:pt x="161" y="70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2" y="70"/>
                  </a:lnTo>
                  <a:lnTo>
                    <a:pt x="152" y="70"/>
                  </a:lnTo>
                  <a:close/>
                  <a:moveTo>
                    <a:pt x="125" y="34"/>
                  </a:moveTo>
                  <a:lnTo>
                    <a:pt x="125" y="34"/>
                  </a:lnTo>
                  <a:lnTo>
                    <a:pt x="116" y="28"/>
                  </a:lnTo>
                  <a:lnTo>
                    <a:pt x="106" y="23"/>
                  </a:lnTo>
                  <a:lnTo>
                    <a:pt x="95" y="18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76" y="15"/>
                  </a:lnTo>
                  <a:lnTo>
                    <a:pt x="69" y="16"/>
                  </a:lnTo>
                  <a:lnTo>
                    <a:pt x="61" y="18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0" y="24"/>
                  </a:lnTo>
                  <a:lnTo>
                    <a:pt x="46" y="27"/>
                  </a:lnTo>
                  <a:lnTo>
                    <a:pt x="37" y="34"/>
                  </a:lnTo>
                  <a:lnTo>
                    <a:pt x="37" y="34"/>
                  </a:lnTo>
                  <a:lnTo>
                    <a:pt x="47" y="25"/>
                  </a:lnTo>
                  <a:lnTo>
                    <a:pt x="56" y="16"/>
                  </a:lnTo>
                  <a:lnTo>
                    <a:pt x="56" y="16"/>
                  </a:lnTo>
                  <a:lnTo>
                    <a:pt x="61" y="13"/>
                  </a:lnTo>
                  <a:lnTo>
                    <a:pt x="66" y="10"/>
                  </a:lnTo>
                  <a:lnTo>
                    <a:pt x="71" y="9"/>
                  </a:lnTo>
                  <a:lnTo>
                    <a:pt x="76" y="8"/>
                  </a:lnTo>
                  <a:lnTo>
                    <a:pt x="80" y="8"/>
                  </a:lnTo>
                  <a:lnTo>
                    <a:pt x="85" y="8"/>
                  </a:lnTo>
                  <a:lnTo>
                    <a:pt x="94" y="10"/>
                  </a:lnTo>
                  <a:lnTo>
                    <a:pt x="102" y="14"/>
                  </a:lnTo>
                  <a:lnTo>
                    <a:pt x="110" y="19"/>
                  </a:lnTo>
                  <a:lnTo>
                    <a:pt x="118" y="27"/>
                  </a:lnTo>
                  <a:lnTo>
                    <a:pt x="125" y="34"/>
                  </a:lnTo>
                  <a:lnTo>
                    <a:pt x="125" y="34"/>
                  </a:lnTo>
                  <a:close/>
                  <a:moveTo>
                    <a:pt x="50" y="78"/>
                  </a:moveTo>
                  <a:lnTo>
                    <a:pt x="50" y="78"/>
                  </a:lnTo>
                  <a:lnTo>
                    <a:pt x="57" y="83"/>
                  </a:lnTo>
                  <a:lnTo>
                    <a:pt x="64" y="88"/>
                  </a:lnTo>
                  <a:lnTo>
                    <a:pt x="73" y="92"/>
                  </a:lnTo>
                  <a:lnTo>
                    <a:pt x="81" y="95"/>
                  </a:lnTo>
                  <a:lnTo>
                    <a:pt x="81" y="95"/>
                  </a:lnTo>
                  <a:lnTo>
                    <a:pt x="75" y="93"/>
                  </a:lnTo>
                  <a:lnTo>
                    <a:pt x="70" y="91"/>
                  </a:lnTo>
                  <a:lnTo>
                    <a:pt x="70" y="91"/>
                  </a:lnTo>
                  <a:lnTo>
                    <a:pt x="59" y="85"/>
                  </a:lnTo>
                  <a:lnTo>
                    <a:pt x="50" y="78"/>
                  </a:lnTo>
                  <a:lnTo>
                    <a:pt x="50" y="78"/>
                  </a:lnTo>
                  <a:close/>
                  <a:moveTo>
                    <a:pt x="452" y="231"/>
                  </a:moveTo>
                  <a:lnTo>
                    <a:pt x="452" y="231"/>
                  </a:lnTo>
                  <a:lnTo>
                    <a:pt x="432" y="222"/>
                  </a:lnTo>
                  <a:lnTo>
                    <a:pt x="412" y="213"/>
                  </a:lnTo>
                  <a:lnTo>
                    <a:pt x="372" y="193"/>
                  </a:lnTo>
                  <a:lnTo>
                    <a:pt x="372" y="193"/>
                  </a:lnTo>
                  <a:lnTo>
                    <a:pt x="333" y="173"/>
                  </a:lnTo>
                  <a:lnTo>
                    <a:pt x="294" y="151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3" y="88"/>
                  </a:lnTo>
                  <a:lnTo>
                    <a:pt x="211" y="80"/>
                  </a:lnTo>
                  <a:lnTo>
                    <a:pt x="207" y="73"/>
                  </a:lnTo>
                  <a:lnTo>
                    <a:pt x="207" y="73"/>
                  </a:lnTo>
                  <a:lnTo>
                    <a:pt x="210" y="77"/>
                  </a:lnTo>
                  <a:lnTo>
                    <a:pt x="212" y="82"/>
                  </a:lnTo>
                  <a:lnTo>
                    <a:pt x="217" y="92"/>
                  </a:lnTo>
                  <a:lnTo>
                    <a:pt x="221" y="101"/>
                  </a:lnTo>
                  <a:lnTo>
                    <a:pt x="224" y="107"/>
                  </a:lnTo>
                  <a:lnTo>
                    <a:pt x="227" y="111"/>
                  </a:lnTo>
                  <a:lnTo>
                    <a:pt x="227" y="111"/>
                  </a:lnTo>
                  <a:lnTo>
                    <a:pt x="228" y="112"/>
                  </a:lnTo>
                  <a:lnTo>
                    <a:pt x="229" y="110"/>
                  </a:lnTo>
                  <a:lnTo>
                    <a:pt x="229" y="110"/>
                  </a:lnTo>
                  <a:lnTo>
                    <a:pt x="223" y="91"/>
                  </a:lnTo>
                  <a:lnTo>
                    <a:pt x="223" y="91"/>
                  </a:lnTo>
                  <a:lnTo>
                    <a:pt x="220" y="78"/>
                  </a:lnTo>
                  <a:lnTo>
                    <a:pt x="219" y="77"/>
                  </a:lnTo>
                  <a:lnTo>
                    <a:pt x="220" y="77"/>
                  </a:lnTo>
                  <a:lnTo>
                    <a:pt x="224" y="85"/>
                  </a:lnTo>
                  <a:lnTo>
                    <a:pt x="224" y="85"/>
                  </a:lnTo>
                  <a:lnTo>
                    <a:pt x="232" y="100"/>
                  </a:lnTo>
                  <a:lnTo>
                    <a:pt x="236" y="108"/>
                  </a:lnTo>
                  <a:lnTo>
                    <a:pt x="240" y="115"/>
                  </a:lnTo>
                  <a:lnTo>
                    <a:pt x="240" y="115"/>
                  </a:lnTo>
                  <a:lnTo>
                    <a:pt x="240" y="116"/>
                  </a:lnTo>
                  <a:lnTo>
                    <a:pt x="241" y="116"/>
                  </a:lnTo>
                  <a:lnTo>
                    <a:pt x="241" y="114"/>
                  </a:lnTo>
                  <a:lnTo>
                    <a:pt x="241" y="114"/>
                  </a:lnTo>
                  <a:lnTo>
                    <a:pt x="236" y="95"/>
                  </a:lnTo>
                  <a:lnTo>
                    <a:pt x="236" y="95"/>
                  </a:lnTo>
                  <a:lnTo>
                    <a:pt x="243" y="111"/>
                  </a:lnTo>
                  <a:lnTo>
                    <a:pt x="251" y="125"/>
                  </a:lnTo>
                  <a:lnTo>
                    <a:pt x="251" y="125"/>
                  </a:lnTo>
                  <a:lnTo>
                    <a:pt x="252" y="125"/>
                  </a:lnTo>
                  <a:lnTo>
                    <a:pt x="253" y="124"/>
                  </a:lnTo>
                  <a:lnTo>
                    <a:pt x="253" y="124"/>
                  </a:lnTo>
                  <a:lnTo>
                    <a:pt x="250" y="111"/>
                  </a:lnTo>
                  <a:lnTo>
                    <a:pt x="246" y="96"/>
                  </a:lnTo>
                  <a:lnTo>
                    <a:pt x="237" y="70"/>
                  </a:lnTo>
                  <a:lnTo>
                    <a:pt x="237" y="70"/>
                  </a:lnTo>
                  <a:lnTo>
                    <a:pt x="241" y="83"/>
                  </a:lnTo>
                  <a:lnTo>
                    <a:pt x="247" y="96"/>
                  </a:lnTo>
                  <a:lnTo>
                    <a:pt x="253" y="110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2" y="122"/>
                  </a:lnTo>
                  <a:lnTo>
                    <a:pt x="263" y="121"/>
                  </a:lnTo>
                  <a:lnTo>
                    <a:pt x="263" y="121"/>
                  </a:lnTo>
                  <a:lnTo>
                    <a:pt x="259" y="109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4" y="93"/>
                  </a:lnTo>
                  <a:lnTo>
                    <a:pt x="254" y="93"/>
                  </a:lnTo>
                  <a:lnTo>
                    <a:pt x="263" y="114"/>
                  </a:lnTo>
                  <a:lnTo>
                    <a:pt x="269" y="124"/>
                  </a:lnTo>
                  <a:lnTo>
                    <a:pt x="275" y="134"/>
                  </a:lnTo>
                  <a:lnTo>
                    <a:pt x="275" y="134"/>
                  </a:lnTo>
                  <a:lnTo>
                    <a:pt x="277" y="134"/>
                  </a:lnTo>
                  <a:lnTo>
                    <a:pt x="277" y="133"/>
                  </a:lnTo>
                  <a:lnTo>
                    <a:pt x="277" y="133"/>
                  </a:lnTo>
                  <a:lnTo>
                    <a:pt x="275" y="122"/>
                  </a:lnTo>
                  <a:lnTo>
                    <a:pt x="272" y="112"/>
                  </a:lnTo>
                  <a:lnTo>
                    <a:pt x="272" y="112"/>
                  </a:lnTo>
                  <a:lnTo>
                    <a:pt x="269" y="98"/>
                  </a:lnTo>
                  <a:lnTo>
                    <a:pt x="269" y="98"/>
                  </a:lnTo>
                  <a:lnTo>
                    <a:pt x="266" y="89"/>
                  </a:lnTo>
                  <a:lnTo>
                    <a:pt x="266" y="86"/>
                  </a:lnTo>
                  <a:lnTo>
                    <a:pt x="268" y="90"/>
                  </a:lnTo>
                  <a:lnTo>
                    <a:pt x="268" y="90"/>
                  </a:lnTo>
                  <a:lnTo>
                    <a:pt x="273" y="106"/>
                  </a:lnTo>
                  <a:lnTo>
                    <a:pt x="279" y="120"/>
                  </a:lnTo>
                  <a:lnTo>
                    <a:pt x="284" y="134"/>
                  </a:lnTo>
                  <a:lnTo>
                    <a:pt x="288" y="141"/>
                  </a:lnTo>
                  <a:lnTo>
                    <a:pt x="292" y="148"/>
                  </a:lnTo>
                  <a:lnTo>
                    <a:pt x="292" y="148"/>
                  </a:lnTo>
                  <a:lnTo>
                    <a:pt x="293" y="148"/>
                  </a:lnTo>
                  <a:lnTo>
                    <a:pt x="294" y="147"/>
                  </a:lnTo>
                  <a:lnTo>
                    <a:pt x="294" y="147"/>
                  </a:lnTo>
                  <a:lnTo>
                    <a:pt x="293" y="140"/>
                  </a:lnTo>
                  <a:lnTo>
                    <a:pt x="292" y="134"/>
                  </a:lnTo>
                  <a:lnTo>
                    <a:pt x="288" y="122"/>
                  </a:lnTo>
                  <a:lnTo>
                    <a:pt x="284" y="110"/>
                  </a:lnTo>
                  <a:lnTo>
                    <a:pt x="280" y="96"/>
                  </a:lnTo>
                  <a:lnTo>
                    <a:pt x="280" y="96"/>
                  </a:lnTo>
                  <a:lnTo>
                    <a:pt x="278" y="89"/>
                  </a:lnTo>
                  <a:lnTo>
                    <a:pt x="278" y="89"/>
                  </a:lnTo>
                  <a:lnTo>
                    <a:pt x="279" y="90"/>
                  </a:lnTo>
                  <a:lnTo>
                    <a:pt x="282" y="99"/>
                  </a:lnTo>
                  <a:lnTo>
                    <a:pt x="282" y="99"/>
                  </a:lnTo>
                  <a:lnTo>
                    <a:pt x="289" y="118"/>
                  </a:lnTo>
                  <a:lnTo>
                    <a:pt x="289" y="118"/>
                  </a:lnTo>
                  <a:lnTo>
                    <a:pt x="295" y="134"/>
                  </a:lnTo>
                  <a:lnTo>
                    <a:pt x="298" y="141"/>
                  </a:lnTo>
                  <a:lnTo>
                    <a:pt x="302" y="149"/>
                  </a:lnTo>
                  <a:lnTo>
                    <a:pt x="302" y="149"/>
                  </a:lnTo>
                  <a:lnTo>
                    <a:pt x="304" y="149"/>
                  </a:lnTo>
                  <a:lnTo>
                    <a:pt x="304" y="148"/>
                  </a:lnTo>
                  <a:lnTo>
                    <a:pt x="304" y="148"/>
                  </a:lnTo>
                  <a:lnTo>
                    <a:pt x="304" y="140"/>
                  </a:lnTo>
                  <a:lnTo>
                    <a:pt x="303" y="132"/>
                  </a:lnTo>
                  <a:lnTo>
                    <a:pt x="300" y="116"/>
                  </a:lnTo>
                  <a:lnTo>
                    <a:pt x="300" y="116"/>
                  </a:lnTo>
                  <a:lnTo>
                    <a:pt x="307" y="133"/>
                  </a:lnTo>
                  <a:lnTo>
                    <a:pt x="312" y="141"/>
                  </a:lnTo>
                  <a:lnTo>
                    <a:pt x="317" y="148"/>
                  </a:lnTo>
                  <a:lnTo>
                    <a:pt x="317" y="148"/>
                  </a:lnTo>
                  <a:lnTo>
                    <a:pt x="318" y="149"/>
                  </a:lnTo>
                  <a:lnTo>
                    <a:pt x="318" y="149"/>
                  </a:lnTo>
                  <a:lnTo>
                    <a:pt x="319" y="147"/>
                  </a:lnTo>
                  <a:lnTo>
                    <a:pt x="319" y="147"/>
                  </a:lnTo>
                  <a:lnTo>
                    <a:pt x="308" y="111"/>
                  </a:lnTo>
                  <a:lnTo>
                    <a:pt x="308" y="111"/>
                  </a:lnTo>
                  <a:lnTo>
                    <a:pt x="306" y="99"/>
                  </a:lnTo>
                  <a:lnTo>
                    <a:pt x="306" y="99"/>
                  </a:lnTo>
                  <a:lnTo>
                    <a:pt x="305" y="98"/>
                  </a:lnTo>
                  <a:lnTo>
                    <a:pt x="305" y="98"/>
                  </a:lnTo>
                  <a:lnTo>
                    <a:pt x="310" y="112"/>
                  </a:lnTo>
                  <a:lnTo>
                    <a:pt x="310" y="112"/>
                  </a:lnTo>
                  <a:lnTo>
                    <a:pt x="315" y="126"/>
                  </a:lnTo>
                  <a:lnTo>
                    <a:pt x="320" y="140"/>
                  </a:lnTo>
                  <a:lnTo>
                    <a:pt x="323" y="146"/>
                  </a:lnTo>
                  <a:lnTo>
                    <a:pt x="326" y="152"/>
                  </a:lnTo>
                  <a:lnTo>
                    <a:pt x="330" y="158"/>
                  </a:lnTo>
                  <a:lnTo>
                    <a:pt x="335" y="163"/>
                  </a:lnTo>
                  <a:lnTo>
                    <a:pt x="335" y="163"/>
                  </a:lnTo>
                  <a:lnTo>
                    <a:pt x="336" y="164"/>
                  </a:lnTo>
                  <a:lnTo>
                    <a:pt x="337" y="163"/>
                  </a:lnTo>
                  <a:lnTo>
                    <a:pt x="337" y="163"/>
                  </a:lnTo>
                  <a:lnTo>
                    <a:pt x="335" y="149"/>
                  </a:lnTo>
                  <a:lnTo>
                    <a:pt x="332" y="137"/>
                  </a:lnTo>
                  <a:lnTo>
                    <a:pt x="332" y="137"/>
                  </a:lnTo>
                  <a:lnTo>
                    <a:pt x="339" y="154"/>
                  </a:lnTo>
                  <a:lnTo>
                    <a:pt x="343" y="162"/>
                  </a:lnTo>
                  <a:lnTo>
                    <a:pt x="348" y="170"/>
                  </a:lnTo>
                  <a:lnTo>
                    <a:pt x="348" y="170"/>
                  </a:lnTo>
                  <a:lnTo>
                    <a:pt x="349" y="171"/>
                  </a:lnTo>
                  <a:lnTo>
                    <a:pt x="350" y="170"/>
                  </a:lnTo>
                  <a:lnTo>
                    <a:pt x="350" y="170"/>
                  </a:lnTo>
                  <a:lnTo>
                    <a:pt x="348" y="155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50" y="153"/>
                  </a:lnTo>
                  <a:lnTo>
                    <a:pt x="350" y="153"/>
                  </a:lnTo>
                  <a:lnTo>
                    <a:pt x="353" y="161"/>
                  </a:lnTo>
                  <a:lnTo>
                    <a:pt x="356" y="170"/>
                  </a:lnTo>
                  <a:lnTo>
                    <a:pt x="360" y="178"/>
                  </a:lnTo>
                  <a:lnTo>
                    <a:pt x="366" y="186"/>
                  </a:lnTo>
                  <a:lnTo>
                    <a:pt x="366" y="186"/>
                  </a:lnTo>
                  <a:lnTo>
                    <a:pt x="367" y="186"/>
                  </a:lnTo>
                  <a:lnTo>
                    <a:pt x="368" y="185"/>
                  </a:lnTo>
                  <a:lnTo>
                    <a:pt x="368" y="185"/>
                  </a:lnTo>
                  <a:lnTo>
                    <a:pt x="367" y="176"/>
                  </a:lnTo>
                  <a:lnTo>
                    <a:pt x="366" y="168"/>
                  </a:lnTo>
                  <a:lnTo>
                    <a:pt x="366" y="168"/>
                  </a:lnTo>
                  <a:lnTo>
                    <a:pt x="370" y="179"/>
                  </a:lnTo>
                  <a:lnTo>
                    <a:pt x="374" y="191"/>
                  </a:lnTo>
                  <a:lnTo>
                    <a:pt x="374" y="191"/>
                  </a:lnTo>
                  <a:lnTo>
                    <a:pt x="375" y="192"/>
                  </a:lnTo>
                  <a:lnTo>
                    <a:pt x="376" y="192"/>
                  </a:lnTo>
                  <a:lnTo>
                    <a:pt x="376" y="191"/>
                  </a:lnTo>
                  <a:lnTo>
                    <a:pt x="376" y="191"/>
                  </a:lnTo>
                  <a:lnTo>
                    <a:pt x="376" y="179"/>
                  </a:lnTo>
                  <a:lnTo>
                    <a:pt x="374" y="169"/>
                  </a:lnTo>
                  <a:lnTo>
                    <a:pt x="369" y="149"/>
                  </a:lnTo>
                  <a:lnTo>
                    <a:pt x="362" y="129"/>
                  </a:lnTo>
                  <a:lnTo>
                    <a:pt x="357" y="109"/>
                  </a:lnTo>
                  <a:lnTo>
                    <a:pt x="357" y="109"/>
                  </a:lnTo>
                  <a:lnTo>
                    <a:pt x="358" y="113"/>
                  </a:lnTo>
                  <a:lnTo>
                    <a:pt x="360" y="118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9" y="139"/>
                  </a:lnTo>
                  <a:lnTo>
                    <a:pt x="373" y="150"/>
                  </a:lnTo>
                  <a:lnTo>
                    <a:pt x="373" y="150"/>
                  </a:lnTo>
                  <a:lnTo>
                    <a:pt x="381" y="173"/>
                  </a:lnTo>
                  <a:lnTo>
                    <a:pt x="385" y="186"/>
                  </a:lnTo>
                  <a:lnTo>
                    <a:pt x="390" y="197"/>
                  </a:lnTo>
                  <a:lnTo>
                    <a:pt x="390" y="197"/>
                  </a:lnTo>
                  <a:lnTo>
                    <a:pt x="391" y="198"/>
                  </a:lnTo>
                  <a:lnTo>
                    <a:pt x="393" y="197"/>
                  </a:lnTo>
                  <a:lnTo>
                    <a:pt x="393" y="197"/>
                  </a:lnTo>
                  <a:lnTo>
                    <a:pt x="394" y="187"/>
                  </a:lnTo>
                  <a:lnTo>
                    <a:pt x="394" y="177"/>
                  </a:lnTo>
                  <a:lnTo>
                    <a:pt x="394" y="177"/>
                  </a:lnTo>
                  <a:lnTo>
                    <a:pt x="399" y="190"/>
                  </a:lnTo>
                  <a:lnTo>
                    <a:pt x="405" y="201"/>
                  </a:lnTo>
                  <a:lnTo>
                    <a:pt x="405" y="201"/>
                  </a:lnTo>
                  <a:lnTo>
                    <a:pt x="406" y="201"/>
                  </a:lnTo>
                  <a:lnTo>
                    <a:pt x="407" y="200"/>
                  </a:lnTo>
                  <a:lnTo>
                    <a:pt x="407" y="200"/>
                  </a:lnTo>
                  <a:lnTo>
                    <a:pt x="408" y="191"/>
                  </a:lnTo>
                  <a:lnTo>
                    <a:pt x="408" y="180"/>
                  </a:lnTo>
                  <a:lnTo>
                    <a:pt x="408" y="180"/>
                  </a:lnTo>
                  <a:lnTo>
                    <a:pt x="412" y="191"/>
                  </a:lnTo>
                  <a:lnTo>
                    <a:pt x="419" y="201"/>
                  </a:lnTo>
                  <a:lnTo>
                    <a:pt x="419" y="201"/>
                  </a:lnTo>
                  <a:lnTo>
                    <a:pt x="420" y="201"/>
                  </a:lnTo>
                  <a:lnTo>
                    <a:pt x="421" y="200"/>
                  </a:lnTo>
                  <a:lnTo>
                    <a:pt x="421" y="200"/>
                  </a:lnTo>
                  <a:lnTo>
                    <a:pt x="420" y="192"/>
                  </a:lnTo>
                  <a:lnTo>
                    <a:pt x="420" y="192"/>
                  </a:lnTo>
                  <a:lnTo>
                    <a:pt x="425" y="200"/>
                  </a:lnTo>
                  <a:lnTo>
                    <a:pt x="431" y="207"/>
                  </a:lnTo>
                  <a:lnTo>
                    <a:pt x="431" y="207"/>
                  </a:lnTo>
                  <a:lnTo>
                    <a:pt x="432" y="207"/>
                  </a:lnTo>
                  <a:lnTo>
                    <a:pt x="432" y="206"/>
                  </a:lnTo>
                  <a:lnTo>
                    <a:pt x="432" y="206"/>
                  </a:lnTo>
                  <a:lnTo>
                    <a:pt x="433" y="199"/>
                  </a:lnTo>
                  <a:lnTo>
                    <a:pt x="433" y="192"/>
                  </a:lnTo>
                  <a:lnTo>
                    <a:pt x="433" y="192"/>
                  </a:lnTo>
                  <a:lnTo>
                    <a:pt x="438" y="206"/>
                  </a:lnTo>
                  <a:lnTo>
                    <a:pt x="444" y="220"/>
                  </a:lnTo>
                  <a:lnTo>
                    <a:pt x="444" y="220"/>
                  </a:lnTo>
                  <a:lnTo>
                    <a:pt x="445" y="220"/>
                  </a:lnTo>
                  <a:lnTo>
                    <a:pt x="446" y="220"/>
                  </a:lnTo>
                  <a:lnTo>
                    <a:pt x="446" y="219"/>
                  </a:lnTo>
                  <a:lnTo>
                    <a:pt x="446" y="219"/>
                  </a:lnTo>
                  <a:lnTo>
                    <a:pt x="447" y="210"/>
                  </a:lnTo>
                  <a:lnTo>
                    <a:pt x="447" y="210"/>
                  </a:lnTo>
                  <a:lnTo>
                    <a:pt x="454" y="226"/>
                  </a:lnTo>
                  <a:lnTo>
                    <a:pt x="454" y="226"/>
                  </a:lnTo>
                  <a:lnTo>
                    <a:pt x="455" y="227"/>
                  </a:lnTo>
                  <a:lnTo>
                    <a:pt x="455" y="227"/>
                  </a:lnTo>
                  <a:lnTo>
                    <a:pt x="456" y="225"/>
                  </a:lnTo>
                  <a:lnTo>
                    <a:pt x="456" y="225"/>
                  </a:lnTo>
                  <a:lnTo>
                    <a:pt x="456" y="213"/>
                  </a:lnTo>
                  <a:lnTo>
                    <a:pt x="454" y="200"/>
                  </a:lnTo>
                  <a:lnTo>
                    <a:pt x="454" y="200"/>
                  </a:lnTo>
                  <a:lnTo>
                    <a:pt x="458" y="209"/>
                  </a:lnTo>
                  <a:lnTo>
                    <a:pt x="463" y="218"/>
                  </a:lnTo>
                  <a:lnTo>
                    <a:pt x="463" y="218"/>
                  </a:lnTo>
                  <a:lnTo>
                    <a:pt x="464" y="219"/>
                  </a:lnTo>
                  <a:lnTo>
                    <a:pt x="464" y="218"/>
                  </a:lnTo>
                  <a:lnTo>
                    <a:pt x="464" y="218"/>
                  </a:lnTo>
                  <a:lnTo>
                    <a:pt x="465" y="208"/>
                  </a:lnTo>
                  <a:lnTo>
                    <a:pt x="464" y="199"/>
                  </a:lnTo>
                  <a:lnTo>
                    <a:pt x="464" y="199"/>
                  </a:lnTo>
                  <a:lnTo>
                    <a:pt x="469" y="209"/>
                  </a:lnTo>
                  <a:lnTo>
                    <a:pt x="472" y="213"/>
                  </a:lnTo>
                  <a:lnTo>
                    <a:pt x="476" y="217"/>
                  </a:lnTo>
                  <a:lnTo>
                    <a:pt x="476" y="217"/>
                  </a:lnTo>
                  <a:lnTo>
                    <a:pt x="477" y="217"/>
                  </a:lnTo>
                  <a:lnTo>
                    <a:pt x="478" y="216"/>
                  </a:lnTo>
                  <a:lnTo>
                    <a:pt x="478" y="216"/>
                  </a:lnTo>
                  <a:lnTo>
                    <a:pt x="477" y="202"/>
                  </a:lnTo>
                  <a:lnTo>
                    <a:pt x="477" y="202"/>
                  </a:lnTo>
                  <a:lnTo>
                    <a:pt x="481" y="211"/>
                  </a:lnTo>
                  <a:lnTo>
                    <a:pt x="485" y="221"/>
                  </a:lnTo>
                  <a:lnTo>
                    <a:pt x="485" y="221"/>
                  </a:lnTo>
                  <a:lnTo>
                    <a:pt x="487" y="222"/>
                  </a:lnTo>
                  <a:lnTo>
                    <a:pt x="487" y="221"/>
                  </a:lnTo>
                  <a:lnTo>
                    <a:pt x="487" y="221"/>
                  </a:lnTo>
                  <a:lnTo>
                    <a:pt x="487" y="212"/>
                  </a:lnTo>
                  <a:lnTo>
                    <a:pt x="487" y="212"/>
                  </a:lnTo>
                  <a:lnTo>
                    <a:pt x="491" y="224"/>
                  </a:lnTo>
                  <a:lnTo>
                    <a:pt x="494" y="229"/>
                  </a:lnTo>
                  <a:lnTo>
                    <a:pt x="497" y="235"/>
                  </a:lnTo>
                  <a:lnTo>
                    <a:pt x="497" y="235"/>
                  </a:lnTo>
                  <a:lnTo>
                    <a:pt x="498" y="235"/>
                  </a:lnTo>
                  <a:lnTo>
                    <a:pt x="499" y="234"/>
                  </a:lnTo>
                  <a:lnTo>
                    <a:pt x="499" y="234"/>
                  </a:lnTo>
                  <a:lnTo>
                    <a:pt x="500" y="228"/>
                  </a:lnTo>
                  <a:lnTo>
                    <a:pt x="500" y="228"/>
                  </a:lnTo>
                  <a:lnTo>
                    <a:pt x="502" y="233"/>
                  </a:lnTo>
                  <a:lnTo>
                    <a:pt x="506" y="238"/>
                  </a:lnTo>
                  <a:lnTo>
                    <a:pt x="506" y="238"/>
                  </a:lnTo>
                  <a:lnTo>
                    <a:pt x="507" y="238"/>
                  </a:lnTo>
                  <a:lnTo>
                    <a:pt x="508" y="237"/>
                  </a:lnTo>
                  <a:lnTo>
                    <a:pt x="508" y="237"/>
                  </a:lnTo>
                  <a:lnTo>
                    <a:pt x="508" y="229"/>
                  </a:lnTo>
                  <a:lnTo>
                    <a:pt x="508" y="221"/>
                  </a:lnTo>
                  <a:lnTo>
                    <a:pt x="508" y="221"/>
                  </a:lnTo>
                  <a:lnTo>
                    <a:pt x="510" y="228"/>
                  </a:lnTo>
                  <a:lnTo>
                    <a:pt x="512" y="234"/>
                  </a:lnTo>
                  <a:lnTo>
                    <a:pt x="512" y="234"/>
                  </a:lnTo>
                  <a:lnTo>
                    <a:pt x="513" y="235"/>
                  </a:lnTo>
                  <a:lnTo>
                    <a:pt x="514" y="234"/>
                  </a:lnTo>
                  <a:lnTo>
                    <a:pt x="514" y="234"/>
                  </a:lnTo>
                  <a:lnTo>
                    <a:pt x="515" y="223"/>
                  </a:lnTo>
                  <a:lnTo>
                    <a:pt x="515" y="212"/>
                  </a:lnTo>
                  <a:lnTo>
                    <a:pt x="515" y="212"/>
                  </a:lnTo>
                  <a:lnTo>
                    <a:pt x="519" y="232"/>
                  </a:lnTo>
                  <a:lnTo>
                    <a:pt x="519" y="232"/>
                  </a:lnTo>
                  <a:lnTo>
                    <a:pt x="520" y="233"/>
                  </a:lnTo>
                  <a:lnTo>
                    <a:pt x="521" y="233"/>
                  </a:lnTo>
                  <a:lnTo>
                    <a:pt x="521" y="233"/>
                  </a:lnTo>
                  <a:lnTo>
                    <a:pt x="518" y="237"/>
                  </a:lnTo>
                  <a:lnTo>
                    <a:pt x="515" y="239"/>
                  </a:lnTo>
                  <a:lnTo>
                    <a:pt x="512" y="241"/>
                  </a:lnTo>
                  <a:lnTo>
                    <a:pt x="508" y="243"/>
                  </a:lnTo>
                  <a:lnTo>
                    <a:pt x="503" y="243"/>
                  </a:lnTo>
                  <a:lnTo>
                    <a:pt x="498" y="243"/>
                  </a:lnTo>
                  <a:lnTo>
                    <a:pt x="488" y="242"/>
                  </a:lnTo>
                  <a:lnTo>
                    <a:pt x="478" y="240"/>
                  </a:lnTo>
                  <a:lnTo>
                    <a:pt x="467" y="237"/>
                  </a:lnTo>
                  <a:lnTo>
                    <a:pt x="452" y="231"/>
                  </a:lnTo>
                  <a:lnTo>
                    <a:pt x="452" y="23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953" cy="9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 smtClean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布局谋篇的原则</a:t>
              </a:r>
              <a:endParaRPr lang="zh-CN" altLang="zh-CN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805910" y="1444204"/>
            <a:ext cx="10786821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  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（一）一篇好文章，既要结构匀称稳当，又要文气贯通。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这就需要注意过渡、呼应。“到别的地方去看看，如何呢？”（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《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藤野先生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》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）是场景转换时的过渡。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5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7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9" name="Rectangle 2"/>
          <p:cNvSpPr>
            <a:spLocks noChangeArrowheads="1"/>
          </p:cNvSpPr>
          <p:nvPr/>
        </p:nvSpPr>
        <p:spPr bwMode="auto">
          <a:xfrm>
            <a:off x="805912" y="1078974"/>
            <a:ext cx="1075582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（二）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谋篇布局要紧扣主题，将文章的各个部分连成一体，以增强文章的表现力。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如契诃夫的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《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变色龙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》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以“狗是谁的→错是谁的”这一荒诞的“责任推定”为轴心对称展开，结构紧凑，对比鲜明，将主人公“善变”的丑恶嘴脸刻画得淋漓尽致，具有强烈的讽刺效果。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    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5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7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743919" y="1047977"/>
            <a:ext cx="1055434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8288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（三）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开头和结尾也是布局谋篇时需要重视的。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文章开头可以开门见山，直入正题；也可以曲径通幽，引人入胜。结尾的写法也很多，共通之处在于“结尾是文章完了的地方，但结尾最忌的却是真个完了”（叶圣陶语）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要尽量做到有余韵、有回味。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68580" y="227965"/>
            <a:ext cx="7153910" cy="584835"/>
            <a:chOff x="108" y="359"/>
            <a:chExt cx="11266" cy="921"/>
          </a:xfrm>
        </p:grpSpPr>
        <p:sp>
          <p:nvSpPr>
            <p:cNvPr id="18" name="Freeform 127"/>
            <p:cNvSpPr>
              <a:spLocks noEditPoints="1"/>
            </p:cNvSpPr>
            <p:nvPr/>
          </p:nvSpPr>
          <p:spPr bwMode="auto">
            <a:xfrm>
              <a:off x="108" y="359"/>
              <a:ext cx="1236" cy="852"/>
            </a:xfrm>
            <a:custGeom>
              <a:avLst/>
              <a:gdLst/>
              <a:ahLst/>
              <a:cxnLst>
                <a:cxn ang="0">
                  <a:pos x="4" y="455"/>
                </a:cxn>
                <a:cxn ang="0">
                  <a:pos x="782" y="3"/>
                </a:cxn>
                <a:cxn ang="0">
                  <a:pos x="1721" y="189"/>
                </a:cxn>
                <a:cxn ang="0">
                  <a:pos x="1600" y="407"/>
                </a:cxn>
                <a:cxn ang="0">
                  <a:pos x="1620" y="823"/>
                </a:cxn>
                <a:cxn ang="0">
                  <a:pos x="2082" y="841"/>
                </a:cxn>
                <a:cxn ang="0">
                  <a:pos x="1746" y="1082"/>
                </a:cxn>
                <a:cxn ang="0">
                  <a:pos x="1260" y="1259"/>
                </a:cxn>
                <a:cxn ang="0">
                  <a:pos x="880" y="1195"/>
                </a:cxn>
                <a:cxn ang="0">
                  <a:pos x="207" y="1096"/>
                </a:cxn>
                <a:cxn ang="0">
                  <a:pos x="127" y="750"/>
                </a:cxn>
                <a:cxn ang="0">
                  <a:pos x="1976" y="722"/>
                </a:cxn>
                <a:cxn ang="0">
                  <a:pos x="1611" y="941"/>
                </a:cxn>
                <a:cxn ang="0">
                  <a:pos x="499" y="441"/>
                </a:cxn>
                <a:cxn ang="0">
                  <a:pos x="893" y="782"/>
                </a:cxn>
                <a:cxn ang="0">
                  <a:pos x="1849" y="241"/>
                </a:cxn>
                <a:cxn ang="0">
                  <a:pos x="820" y="20"/>
                </a:cxn>
                <a:cxn ang="0">
                  <a:pos x="28" y="477"/>
                </a:cxn>
                <a:cxn ang="0">
                  <a:pos x="480" y="386"/>
                </a:cxn>
                <a:cxn ang="0">
                  <a:pos x="946" y="295"/>
                </a:cxn>
                <a:cxn ang="0">
                  <a:pos x="1533" y="1064"/>
                </a:cxn>
                <a:cxn ang="0">
                  <a:pos x="1604" y="1117"/>
                </a:cxn>
                <a:cxn ang="0">
                  <a:pos x="1630" y="995"/>
                </a:cxn>
                <a:cxn ang="0">
                  <a:pos x="1526" y="750"/>
                </a:cxn>
                <a:cxn ang="0">
                  <a:pos x="1551" y="835"/>
                </a:cxn>
                <a:cxn ang="0">
                  <a:pos x="1535" y="848"/>
                </a:cxn>
                <a:cxn ang="0">
                  <a:pos x="1485" y="978"/>
                </a:cxn>
                <a:cxn ang="0">
                  <a:pos x="1281" y="1082"/>
                </a:cxn>
                <a:cxn ang="0">
                  <a:pos x="1071" y="1165"/>
                </a:cxn>
                <a:cxn ang="0">
                  <a:pos x="1526" y="1018"/>
                </a:cxn>
                <a:cxn ang="0">
                  <a:pos x="1517" y="1059"/>
                </a:cxn>
                <a:cxn ang="0">
                  <a:pos x="887" y="792"/>
                </a:cxn>
                <a:cxn ang="0">
                  <a:pos x="339" y="865"/>
                </a:cxn>
                <a:cxn ang="0">
                  <a:pos x="855" y="1160"/>
                </a:cxn>
                <a:cxn ang="0">
                  <a:pos x="1017" y="1042"/>
                </a:cxn>
                <a:cxn ang="0">
                  <a:pos x="1265" y="793"/>
                </a:cxn>
                <a:cxn ang="0">
                  <a:pos x="1467" y="827"/>
                </a:cxn>
                <a:cxn ang="0">
                  <a:pos x="1462" y="901"/>
                </a:cxn>
                <a:cxn ang="0">
                  <a:pos x="1423" y="790"/>
                </a:cxn>
                <a:cxn ang="0">
                  <a:pos x="1402" y="752"/>
                </a:cxn>
                <a:cxn ang="0">
                  <a:pos x="1304" y="883"/>
                </a:cxn>
                <a:cxn ang="0">
                  <a:pos x="1371" y="1001"/>
                </a:cxn>
                <a:cxn ang="0">
                  <a:pos x="1307" y="1101"/>
                </a:cxn>
                <a:cxn ang="0">
                  <a:pos x="1079" y="1254"/>
                </a:cxn>
                <a:cxn ang="0">
                  <a:pos x="992" y="1129"/>
                </a:cxn>
                <a:cxn ang="0">
                  <a:pos x="1039" y="1190"/>
                </a:cxn>
                <a:cxn ang="0">
                  <a:pos x="1001" y="1202"/>
                </a:cxn>
                <a:cxn ang="0">
                  <a:pos x="852" y="326"/>
                </a:cxn>
                <a:cxn ang="0">
                  <a:pos x="835" y="223"/>
                </a:cxn>
                <a:cxn ang="0">
                  <a:pos x="738" y="289"/>
                </a:cxn>
                <a:cxn ang="0">
                  <a:pos x="240" y="556"/>
                </a:cxn>
                <a:cxn ang="0">
                  <a:pos x="377" y="500"/>
                </a:cxn>
                <a:cxn ang="0">
                  <a:pos x="255" y="585"/>
                </a:cxn>
                <a:cxn ang="0">
                  <a:pos x="389" y="731"/>
                </a:cxn>
                <a:cxn ang="0">
                  <a:pos x="193" y="755"/>
                </a:cxn>
                <a:cxn ang="0">
                  <a:pos x="115" y="796"/>
                </a:cxn>
                <a:cxn ang="0">
                  <a:pos x="126" y="983"/>
                </a:cxn>
                <a:cxn ang="0">
                  <a:pos x="168" y="1040"/>
                </a:cxn>
                <a:cxn ang="0">
                  <a:pos x="282" y="1009"/>
                </a:cxn>
                <a:cxn ang="0">
                  <a:pos x="226" y="729"/>
                </a:cxn>
                <a:cxn ang="0">
                  <a:pos x="193" y="733"/>
                </a:cxn>
                <a:cxn ang="0">
                  <a:pos x="168" y="705"/>
                </a:cxn>
              </a:cxnLst>
              <a:rect l="0" t="0" r="r" b="b"/>
              <a:pathLst>
                <a:path w="2100" h="1388">
                  <a:moveTo>
                    <a:pt x="153" y="731"/>
                  </a:moveTo>
                  <a:lnTo>
                    <a:pt x="153" y="731"/>
                  </a:lnTo>
                  <a:lnTo>
                    <a:pt x="146" y="715"/>
                  </a:lnTo>
                  <a:lnTo>
                    <a:pt x="139" y="696"/>
                  </a:lnTo>
                  <a:lnTo>
                    <a:pt x="137" y="688"/>
                  </a:lnTo>
                  <a:lnTo>
                    <a:pt x="136" y="678"/>
                  </a:lnTo>
                  <a:lnTo>
                    <a:pt x="137" y="668"/>
                  </a:lnTo>
                  <a:lnTo>
                    <a:pt x="139" y="658"/>
                  </a:lnTo>
                  <a:lnTo>
                    <a:pt x="139" y="658"/>
                  </a:lnTo>
                  <a:lnTo>
                    <a:pt x="143" y="650"/>
                  </a:lnTo>
                  <a:lnTo>
                    <a:pt x="147" y="643"/>
                  </a:lnTo>
                  <a:lnTo>
                    <a:pt x="153" y="639"/>
                  </a:lnTo>
                  <a:lnTo>
                    <a:pt x="160" y="633"/>
                  </a:lnTo>
                  <a:lnTo>
                    <a:pt x="167" y="630"/>
                  </a:lnTo>
                  <a:lnTo>
                    <a:pt x="175" y="626"/>
                  </a:lnTo>
                  <a:lnTo>
                    <a:pt x="193" y="622"/>
                  </a:lnTo>
                  <a:lnTo>
                    <a:pt x="193" y="622"/>
                  </a:lnTo>
                  <a:lnTo>
                    <a:pt x="193" y="616"/>
                  </a:lnTo>
                  <a:lnTo>
                    <a:pt x="193" y="609"/>
                  </a:lnTo>
                  <a:lnTo>
                    <a:pt x="193" y="594"/>
                  </a:lnTo>
                  <a:lnTo>
                    <a:pt x="192" y="578"/>
                  </a:lnTo>
                  <a:lnTo>
                    <a:pt x="192" y="570"/>
                  </a:lnTo>
                  <a:lnTo>
                    <a:pt x="193" y="563"/>
                  </a:lnTo>
                  <a:lnTo>
                    <a:pt x="193" y="563"/>
                  </a:lnTo>
                  <a:lnTo>
                    <a:pt x="171" y="553"/>
                  </a:lnTo>
                  <a:lnTo>
                    <a:pt x="147" y="543"/>
                  </a:lnTo>
                  <a:lnTo>
                    <a:pt x="99" y="524"/>
                  </a:lnTo>
                  <a:lnTo>
                    <a:pt x="52" y="505"/>
                  </a:lnTo>
                  <a:lnTo>
                    <a:pt x="4" y="484"/>
                  </a:lnTo>
                  <a:lnTo>
                    <a:pt x="4" y="484"/>
                  </a:lnTo>
                  <a:lnTo>
                    <a:pt x="1" y="479"/>
                  </a:lnTo>
                  <a:lnTo>
                    <a:pt x="0" y="473"/>
                  </a:lnTo>
                  <a:lnTo>
                    <a:pt x="0" y="467"/>
                  </a:lnTo>
                  <a:lnTo>
                    <a:pt x="0" y="463"/>
                  </a:lnTo>
                  <a:lnTo>
                    <a:pt x="4" y="455"/>
                  </a:lnTo>
                  <a:lnTo>
                    <a:pt x="10" y="446"/>
                  </a:lnTo>
                  <a:lnTo>
                    <a:pt x="21" y="432"/>
                  </a:lnTo>
                  <a:lnTo>
                    <a:pt x="26" y="425"/>
                  </a:lnTo>
                  <a:lnTo>
                    <a:pt x="28" y="421"/>
                  </a:lnTo>
                  <a:lnTo>
                    <a:pt x="29" y="417"/>
                  </a:lnTo>
                  <a:lnTo>
                    <a:pt x="29" y="417"/>
                  </a:lnTo>
                  <a:lnTo>
                    <a:pt x="36" y="410"/>
                  </a:lnTo>
                  <a:lnTo>
                    <a:pt x="43" y="404"/>
                  </a:lnTo>
                  <a:lnTo>
                    <a:pt x="52" y="399"/>
                  </a:lnTo>
                  <a:lnTo>
                    <a:pt x="59" y="392"/>
                  </a:lnTo>
                  <a:lnTo>
                    <a:pt x="59" y="392"/>
                  </a:lnTo>
                  <a:lnTo>
                    <a:pt x="68" y="389"/>
                  </a:lnTo>
                  <a:lnTo>
                    <a:pt x="78" y="385"/>
                  </a:lnTo>
                  <a:lnTo>
                    <a:pt x="87" y="380"/>
                  </a:lnTo>
                  <a:lnTo>
                    <a:pt x="95" y="375"/>
                  </a:lnTo>
                  <a:lnTo>
                    <a:pt x="95" y="375"/>
                  </a:lnTo>
                  <a:lnTo>
                    <a:pt x="150" y="352"/>
                  </a:lnTo>
                  <a:lnTo>
                    <a:pt x="203" y="328"/>
                  </a:lnTo>
                  <a:lnTo>
                    <a:pt x="257" y="300"/>
                  </a:lnTo>
                  <a:lnTo>
                    <a:pt x="310" y="272"/>
                  </a:lnTo>
                  <a:lnTo>
                    <a:pt x="360" y="243"/>
                  </a:lnTo>
                  <a:lnTo>
                    <a:pt x="412" y="212"/>
                  </a:lnTo>
                  <a:lnTo>
                    <a:pt x="514" y="153"/>
                  </a:lnTo>
                  <a:lnTo>
                    <a:pt x="514" y="153"/>
                  </a:lnTo>
                  <a:lnTo>
                    <a:pt x="581" y="114"/>
                  </a:lnTo>
                  <a:lnTo>
                    <a:pt x="581" y="114"/>
                  </a:lnTo>
                  <a:lnTo>
                    <a:pt x="615" y="94"/>
                  </a:lnTo>
                  <a:lnTo>
                    <a:pt x="645" y="74"/>
                  </a:lnTo>
                  <a:lnTo>
                    <a:pt x="678" y="53"/>
                  </a:lnTo>
                  <a:lnTo>
                    <a:pt x="713" y="34"/>
                  </a:lnTo>
                  <a:lnTo>
                    <a:pt x="713" y="34"/>
                  </a:lnTo>
                  <a:lnTo>
                    <a:pt x="734" y="22"/>
                  </a:lnTo>
                  <a:lnTo>
                    <a:pt x="758" y="11"/>
                  </a:lnTo>
                  <a:lnTo>
                    <a:pt x="769" y="7"/>
                  </a:lnTo>
                  <a:lnTo>
                    <a:pt x="782" y="3"/>
                  </a:lnTo>
                  <a:lnTo>
                    <a:pt x="794" y="1"/>
                  </a:lnTo>
                  <a:lnTo>
                    <a:pt x="807" y="0"/>
                  </a:lnTo>
                  <a:lnTo>
                    <a:pt x="807" y="0"/>
                  </a:lnTo>
                  <a:lnTo>
                    <a:pt x="825" y="3"/>
                  </a:lnTo>
                  <a:lnTo>
                    <a:pt x="843" y="5"/>
                  </a:lnTo>
                  <a:lnTo>
                    <a:pt x="862" y="10"/>
                  </a:lnTo>
                  <a:lnTo>
                    <a:pt x="878" y="13"/>
                  </a:lnTo>
                  <a:lnTo>
                    <a:pt x="878" y="13"/>
                  </a:lnTo>
                  <a:lnTo>
                    <a:pt x="919" y="27"/>
                  </a:lnTo>
                  <a:lnTo>
                    <a:pt x="960" y="39"/>
                  </a:lnTo>
                  <a:lnTo>
                    <a:pt x="1003" y="50"/>
                  </a:lnTo>
                  <a:lnTo>
                    <a:pt x="1046" y="62"/>
                  </a:lnTo>
                  <a:lnTo>
                    <a:pt x="1090" y="71"/>
                  </a:lnTo>
                  <a:lnTo>
                    <a:pt x="1134" y="81"/>
                  </a:lnTo>
                  <a:lnTo>
                    <a:pt x="1179" y="88"/>
                  </a:lnTo>
                  <a:lnTo>
                    <a:pt x="1224" y="95"/>
                  </a:lnTo>
                  <a:lnTo>
                    <a:pt x="1224" y="95"/>
                  </a:lnTo>
                  <a:lnTo>
                    <a:pt x="1263" y="101"/>
                  </a:lnTo>
                  <a:lnTo>
                    <a:pt x="1281" y="101"/>
                  </a:lnTo>
                  <a:lnTo>
                    <a:pt x="1300" y="100"/>
                  </a:lnTo>
                  <a:lnTo>
                    <a:pt x="1300" y="100"/>
                  </a:lnTo>
                  <a:lnTo>
                    <a:pt x="1302" y="102"/>
                  </a:lnTo>
                  <a:lnTo>
                    <a:pt x="1308" y="104"/>
                  </a:lnTo>
                  <a:lnTo>
                    <a:pt x="1312" y="105"/>
                  </a:lnTo>
                  <a:lnTo>
                    <a:pt x="1315" y="107"/>
                  </a:lnTo>
                  <a:lnTo>
                    <a:pt x="1315" y="107"/>
                  </a:lnTo>
                  <a:lnTo>
                    <a:pt x="1406" y="119"/>
                  </a:lnTo>
                  <a:lnTo>
                    <a:pt x="1496" y="133"/>
                  </a:lnTo>
                  <a:lnTo>
                    <a:pt x="1583" y="149"/>
                  </a:lnTo>
                  <a:lnTo>
                    <a:pt x="1624" y="159"/>
                  </a:lnTo>
                  <a:lnTo>
                    <a:pt x="1665" y="168"/>
                  </a:lnTo>
                  <a:lnTo>
                    <a:pt x="1665" y="168"/>
                  </a:lnTo>
                  <a:lnTo>
                    <a:pt x="1684" y="174"/>
                  </a:lnTo>
                  <a:lnTo>
                    <a:pt x="1703" y="182"/>
                  </a:lnTo>
                  <a:lnTo>
                    <a:pt x="1721" y="189"/>
                  </a:lnTo>
                  <a:lnTo>
                    <a:pt x="1740" y="195"/>
                  </a:lnTo>
                  <a:lnTo>
                    <a:pt x="1740" y="195"/>
                  </a:lnTo>
                  <a:lnTo>
                    <a:pt x="1754" y="198"/>
                  </a:lnTo>
                  <a:lnTo>
                    <a:pt x="1770" y="199"/>
                  </a:lnTo>
                  <a:lnTo>
                    <a:pt x="1787" y="201"/>
                  </a:lnTo>
                  <a:lnTo>
                    <a:pt x="1804" y="203"/>
                  </a:lnTo>
                  <a:lnTo>
                    <a:pt x="1804" y="203"/>
                  </a:lnTo>
                  <a:lnTo>
                    <a:pt x="1819" y="208"/>
                  </a:lnTo>
                  <a:lnTo>
                    <a:pt x="1834" y="212"/>
                  </a:lnTo>
                  <a:lnTo>
                    <a:pt x="1864" y="223"/>
                  </a:lnTo>
                  <a:lnTo>
                    <a:pt x="1864" y="223"/>
                  </a:lnTo>
                  <a:lnTo>
                    <a:pt x="1871" y="233"/>
                  </a:lnTo>
                  <a:lnTo>
                    <a:pt x="1872" y="239"/>
                  </a:lnTo>
                  <a:lnTo>
                    <a:pt x="1872" y="243"/>
                  </a:lnTo>
                  <a:lnTo>
                    <a:pt x="1871" y="253"/>
                  </a:lnTo>
                  <a:lnTo>
                    <a:pt x="1868" y="260"/>
                  </a:lnTo>
                  <a:lnTo>
                    <a:pt x="1863" y="267"/>
                  </a:lnTo>
                  <a:lnTo>
                    <a:pt x="1856" y="274"/>
                  </a:lnTo>
                  <a:lnTo>
                    <a:pt x="1842" y="285"/>
                  </a:lnTo>
                  <a:lnTo>
                    <a:pt x="1842" y="285"/>
                  </a:lnTo>
                  <a:lnTo>
                    <a:pt x="1832" y="289"/>
                  </a:lnTo>
                  <a:lnTo>
                    <a:pt x="1822" y="293"/>
                  </a:lnTo>
                  <a:lnTo>
                    <a:pt x="1804" y="306"/>
                  </a:lnTo>
                  <a:lnTo>
                    <a:pt x="1785" y="319"/>
                  </a:lnTo>
                  <a:lnTo>
                    <a:pt x="1767" y="330"/>
                  </a:lnTo>
                  <a:lnTo>
                    <a:pt x="1767" y="330"/>
                  </a:lnTo>
                  <a:lnTo>
                    <a:pt x="1756" y="334"/>
                  </a:lnTo>
                  <a:lnTo>
                    <a:pt x="1746" y="337"/>
                  </a:lnTo>
                  <a:lnTo>
                    <a:pt x="1735" y="341"/>
                  </a:lnTo>
                  <a:lnTo>
                    <a:pt x="1725" y="345"/>
                  </a:lnTo>
                  <a:lnTo>
                    <a:pt x="1725" y="345"/>
                  </a:lnTo>
                  <a:lnTo>
                    <a:pt x="1680" y="369"/>
                  </a:lnTo>
                  <a:lnTo>
                    <a:pt x="1634" y="390"/>
                  </a:lnTo>
                  <a:lnTo>
                    <a:pt x="1634" y="390"/>
                  </a:lnTo>
                  <a:lnTo>
                    <a:pt x="1600" y="407"/>
                  </a:lnTo>
                  <a:lnTo>
                    <a:pt x="1568" y="424"/>
                  </a:lnTo>
                  <a:lnTo>
                    <a:pt x="1503" y="462"/>
                  </a:lnTo>
                  <a:lnTo>
                    <a:pt x="1439" y="500"/>
                  </a:lnTo>
                  <a:lnTo>
                    <a:pt x="1375" y="538"/>
                  </a:lnTo>
                  <a:lnTo>
                    <a:pt x="1375" y="538"/>
                  </a:lnTo>
                  <a:lnTo>
                    <a:pt x="1415" y="584"/>
                  </a:lnTo>
                  <a:lnTo>
                    <a:pt x="1434" y="609"/>
                  </a:lnTo>
                  <a:lnTo>
                    <a:pt x="1453" y="634"/>
                  </a:lnTo>
                  <a:lnTo>
                    <a:pt x="1469" y="661"/>
                  </a:lnTo>
                  <a:lnTo>
                    <a:pt x="1484" y="688"/>
                  </a:lnTo>
                  <a:lnTo>
                    <a:pt x="1498" y="717"/>
                  </a:lnTo>
                  <a:lnTo>
                    <a:pt x="1507" y="748"/>
                  </a:lnTo>
                  <a:lnTo>
                    <a:pt x="1507" y="748"/>
                  </a:lnTo>
                  <a:lnTo>
                    <a:pt x="1521" y="738"/>
                  </a:lnTo>
                  <a:lnTo>
                    <a:pt x="1535" y="729"/>
                  </a:lnTo>
                  <a:lnTo>
                    <a:pt x="1542" y="724"/>
                  </a:lnTo>
                  <a:lnTo>
                    <a:pt x="1551" y="722"/>
                  </a:lnTo>
                  <a:lnTo>
                    <a:pt x="1559" y="720"/>
                  </a:lnTo>
                  <a:lnTo>
                    <a:pt x="1569" y="722"/>
                  </a:lnTo>
                  <a:lnTo>
                    <a:pt x="1569" y="722"/>
                  </a:lnTo>
                  <a:lnTo>
                    <a:pt x="1576" y="722"/>
                  </a:lnTo>
                  <a:lnTo>
                    <a:pt x="1580" y="724"/>
                  </a:lnTo>
                  <a:lnTo>
                    <a:pt x="1585" y="727"/>
                  </a:lnTo>
                  <a:lnTo>
                    <a:pt x="1587" y="731"/>
                  </a:lnTo>
                  <a:lnTo>
                    <a:pt x="1590" y="736"/>
                  </a:lnTo>
                  <a:lnTo>
                    <a:pt x="1590" y="740"/>
                  </a:lnTo>
                  <a:lnTo>
                    <a:pt x="1590" y="751"/>
                  </a:lnTo>
                  <a:lnTo>
                    <a:pt x="1587" y="775"/>
                  </a:lnTo>
                  <a:lnTo>
                    <a:pt x="1587" y="786"/>
                  </a:lnTo>
                  <a:lnTo>
                    <a:pt x="1589" y="792"/>
                  </a:lnTo>
                  <a:lnTo>
                    <a:pt x="1590" y="796"/>
                  </a:lnTo>
                  <a:lnTo>
                    <a:pt x="1590" y="796"/>
                  </a:lnTo>
                  <a:lnTo>
                    <a:pt x="1594" y="804"/>
                  </a:lnTo>
                  <a:lnTo>
                    <a:pt x="1603" y="811"/>
                  </a:lnTo>
                  <a:lnTo>
                    <a:pt x="1620" y="823"/>
                  </a:lnTo>
                  <a:lnTo>
                    <a:pt x="1628" y="830"/>
                  </a:lnTo>
                  <a:lnTo>
                    <a:pt x="1635" y="837"/>
                  </a:lnTo>
                  <a:lnTo>
                    <a:pt x="1638" y="841"/>
                  </a:lnTo>
                  <a:lnTo>
                    <a:pt x="1641" y="845"/>
                  </a:lnTo>
                  <a:lnTo>
                    <a:pt x="1642" y="851"/>
                  </a:lnTo>
                  <a:lnTo>
                    <a:pt x="1642" y="858"/>
                  </a:lnTo>
                  <a:lnTo>
                    <a:pt x="1642" y="858"/>
                  </a:lnTo>
                  <a:lnTo>
                    <a:pt x="1660" y="851"/>
                  </a:lnTo>
                  <a:lnTo>
                    <a:pt x="1679" y="842"/>
                  </a:lnTo>
                  <a:lnTo>
                    <a:pt x="1696" y="834"/>
                  </a:lnTo>
                  <a:lnTo>
                    <a:pt x="1712" y="825"/>
                  </a:lnTo>
                  <a:lnTo>
                    <a:pt x="1743" y="804"/>
                  </a:lnTo>
                  <a:lnTo>
                    <a:pt x="1773" y="782"/>
                  </a:lnTo>
                  <a:lnTo>
                    <a:pt x="1773" y="782"/>
                  </a:lnTo>
                  <a:lnTo>
                    <a:pt x="1804" y="761"/>
                  </a:lnTo>
                  <a:lnTo>
                    <a:pt x="1836" y="740"/>
                  </a:lnTo>
                  <a:lnTo>
                    <a:pt x="1851" y="729"/>
                  </a:lnTo>
                  <a:lnTo>
                    <a:pt x="1867" y="716"/>
                  </a:lnTo>
                  <a:lnTo>
                    <a:pt x="1881" y="705"/>
                  </a:lnTo>
                  <a:lnTo>
                    <a:pt x="1893" y="691"/>
                  </a:lnTo>
                  <a:lnTo>
                    <a:pt x="1893" y="691"/>
                  </a:lnTo>
                  <a:lnTo>
                    <a:pt x="1910" y="691"/>
                  </a:lnTo>
                  <a:lnTo>
                    <a:pt x="1927" y="692"/>
                  </a:lnTo>
                  <a:lnTo>
                    <a:pt x="1944" y="695"/>
                  </a:lnTo>
                  <a:lnTo>
                    <a:pt x="1961" y="700"/>
                  </a:lnTo>
                  <a:lnTo>
                    <a:pt x="1976" y="706"/>
                  </a:lnTo>
                  <a:lnTo>
                    <a:pt x="1992" y="715"/>
                  </a:lnTo>
                  <a:lnTo>
                    <a:pt x="2007" y="723"/>
                  </a:lnTo>
                  <a:lnTo>
                    <a:pt x="2020" y="733"/>
                  </a:lnTo>
                  <a:lnTo>
                    <a:pt x="2020" y="733"/>
                  </a:lnTo>
                  <a:lnTo>
                    <a:pt x="2034" y="751"/>
                  </a:lnTo>
                  <a:lnTo>
                    <a:pt x="2048" y="772"/>
                  </a:lnTo>
                  <a:lnTo>
                    <a:pt x="2061" y="793"/>
                  </a:lnTo>
                  <a:lnTo>
                    <a:pt x="2072" y="817"/>
                  </a:lnTo>
                  <a:lnTo>
                    <a:pt x="2082" y="841"/>
                  </a:lnTo>
                  <a:lnTo>
                    <a:pt x="2089" y="868"/>
                  </a:lnTo>
                  <a:lnTo>
                    <a:pt x="2094" y="893"/>
                  </a:lnTo>
                  <a:lnTo>
                    <a:pt x="2098" y="921"/>
                  </a:lnTo>
                  <a:lnTo>
                    <a:pt x="2098" y="921"/>
                  </a:lnTo>
                  <a:lnTo>
                    <a:pt x="2100" y="935"/>
                  </a:lnTo>
                  <a:lnTo>
                    <a:pt x="2100" y="946"/>
                  </a:lnTo>
                  <a:lnTo>
                    <a:pt x="2098" y="956"/>
                  </a:lnTo>
                  <a:lnTo>
                    <a:pt x="2096" y="964"/>
                  </a:lnTo>
                  <a:lnTo>
                    <a:pt x="2096" y="964"/>
                  </a:lnTo>
                  <a:lnTo>
                    <a:pt x="2097" y="971"/>
                  </a:lnTo>
                  <a:lnTo>
                    <a:pt x="2098" y="978"/>
                  </a:lnTo>
                  <a:lnTo>
                    <a:pt x="2097" y="983"/>
                  </a:lnTo>
                  <a:lnTo>
                    <a:pt x="2094" y="987"/>
                  </a:lnTo>
                  <a:lnTo>
                    <a:pt x="2090" y="990"/>
                  </a:lnTo>
                  <a:lnTo>
                    <a:pt x="2086" y="993"/>
                  </a:lnTo>
                  <a:lnTo>
                    <a:pt x="2076" y="995"/>
                  </a:lnTo>
                  <a:lnTo>
                    <a:pt x="2076" y="995"/>
                  </a:lnTo>
                  <a:lnTo>
                    <a:pt x="2051" y="998"/>
                  </a:lnTo>
                  <a:lnTo>
                    <a:pt x="2028" y="1002"/>
                  </a:lnTo>
                  <a:lnTo>
                    <a:pt x="1983" y="1012"/>
                  </a:lnTo>
                  <a:lnTo>
                    <a:pt x="1940" y="1023"/>
                  </a:lnTo>
                  <a:lnTo>
                    <a:pt x="1893" y="1036"/>
                  </a:lnTo>
                  <a:lnTo>
                    <a:pt x="1893" y="1036"/>
                  </a:lnTo>
                  <a:lnTo>
                    <a:pt x="1849" y="1047"/>
                  </a:lnTo>
                  <a:lnTo>
                    <a:pt x="1849" y="1047"/>
                  </a:lnTo>
                  <a:lnTo>
                    <a:pt x="1833" y="1053"/>
                  </a:lnTo>
                  <a:lnTo>
                    <a:pt x="1818" y="1059"/>
                  </a:lnTo>
                  <a:lnTo>
                    <a:pt x="1802" y="1064"/>
                  </a:lnTo>
                  <a:lnTo>
                    <a:pt x="1784" y="1068"/>
                  </a:lnTo>
                  <a:lnTo>
                    <a:pt x="1784" y="1068"/>
                  </a:lnTo>
                  <a:lnTo>
                    <a:pt x="1776" y="1071"/>
                  </a:lnTo>
                  <a:lnTo>
                    <a:pt x="1767" y="1075"/>
                  </a:lnTo>
                  <a:lnTo>
                    <a:pt x="1756" y="1080"/>
                  </a:lnTo>
                  <a:lnTo>
                    <a:pt x="1746" y="1082"/>
                  </a:lnTo>
                  <a:lnTo>
                    <a:pt x="1746" y="1082"/>
                  </a:lnTo>
                  <a:lnTo>
                    <a:pt x="1724" y="1088"/>
                  </a:lnTo>
                  <a:lnTo>
                    <a:pt x="1703" y="1092"/>
                  </a:lnTo>
                  <a:lnTo>
                    <a:pt x="1683" y="1098"/>
                  </a:lnTo>
                  <a:lnTo>
                    <a:pt x="1674" y="1101"/>
                  </a:lnTo>
                  <a:lnTo>
                    <a:pt x="1667" y="1103"/>
                  </a:lnTo>
                  <a:lnTo>
                    <a:pt x="1667" y="1103"/>
                  </a:lnTo>
                  <a:lnTo>
                    <a:pt x="1656" y="1110"/>
                  </a:lnTo>
                  <a:lnTo>
                    <a:pt x="1646" y="1115"/>
                  </a:lnTo>
                  <a:lnTo>
                    <a:pt x="1642" y="1116"/>
                  </a:lnTo>
                  <a:lnTo>
                    <a:pt x="1638" y="1115"/>
                  </a:lnTo>
                  <a:lnTo>
                    <a:pt x="1632" y="1113"/>
                  </a:lnTo>
                  <a:lnTo>
                    <a:pt x="1627" y="1109"/>
                  </a:lnTo>
                  <a:lnTo>
                    <a:pt x="1627" y="1109"/>
                  </a:lnTo>
                  <a:lnTo>
                    <a:pt x="1623" y="1115"/>
                  </a:lnTo>
                  <a:lnTo>
                    <a:pt x="1620" y="1120"/>
                  </a:lnTo>
                  <a:lnTo>
                    <a:pt x="1617" y="1126"/>
                  </a:lnTo>
                  <a:lnTo>
                    <a:pt x="1613" y="1132"/>
                  </a:lnTo>
                  <a:lnTo>
                    <a:pt x="1613" y="1132"/>
                  </a:lnTo>
                  <a:lnTo>
                    <a:pt x="1600" y="1133"/>
                  </a:lnTo>
                  <a:lnTo>
                    <a:pt x="1589" y="1137"/>
                  </a:lnTo>
                  <a:lnTo>
                    <a:pt x="1566" y="1148"/>
                  </a:lnTo>
                  <a:lnTo>
                    <a:pt x="1557" y="1153"/>
                  </a:lnTo>
                  <a:lnTo>
                    <a:pt x="1547" y="1155"/>
                  </a:lnTo>
                  <a:lnTo>
                    <a:pt x="1541" y="1155"/>
                  </a:lnTo>
                  <a:lnTo>
                    <a:pt x="1537" y="1155"/>
                  </a:lnTo>
                  <a:lnTo>
                    <a:pt x="1533" y="1154"/>
                  </a:lnTo>
                  <a:lnTo>
                    <a:pt x="1528" y="1151"/>
                  </a:lnTo>
                  <a:lnTo>
                    <a:pt x="1528" y="1151"/>
                  </a:lnTo>
                  <a:lnTo>
                    <a:pt x="1472" y="1169"/>
                  </a:lnTo>
                  <a:lnTo>
                    <a:pt x="1416" y="1190"/>
                  </a:lnTo>
                  <a:lnTo>
                    <a:pt x="1359" y="1213"/>
                  </a:lnTo>
                  <a:lnTo>
                    <a:pt x="1331" y="1226"/>
                  </a:lnTo>
                  <a:lnTo>
                    <a:pt x="1302" y="1238"/>
                  </a:lnTo>
                  <a:lnTo>
                    <a:pt x="1302" y="1238"/>
                  </a:lnTo>
                  <a:lnTo>
                    <a:pt x="1260" y="1259"/>
                  </a:lnTo>
                  <a:lnTo>
                    <a:pt x="1220" y="1283"/>
                  </a:lnTo>
                  <a:lnTo>
                    <a:pt x="1179" y="1307"/>
                  </a:lnTo>
                  <a:lnTo>
                    <a:pt x="1138" y="1331"/>
                  </a:lnTo>
                  <a:lnTo>
                    <a:pt x="1138" y="1331"/>
                  </a:lnTo>
                  <a:lnTo>
                    <a:pt x="1112" y="1346"/>
                  </a:lnTo>
                  <a:lnTo>
                    <a:pt x="1097" y="1355"/>
                  </a:lnTo>
                  <a:lnTo>
                    <a:pt x="1085" y="1363"/>
                  </a:lnTo>
                  <a:lnTo>
                    <a:pt x="1085" y="1363"/>
                  </a:lnTo>
                  <a:lnTo>
                    <a:pt x="1078" y="1367"/>
                  </a:lnTo>
                  <a:lnTo>
                    <a:pt x="1072" y="1374"/>
                  </a:lnTo>
                  <a:lnTo>
                    <a:pt x="1067" y="1380"/>
                  </a:lnTo>
                  <a:lnTo>
                    <a:pt x="1060" y="1384"/>
                  </a:lnTo>
                  <a:lnTo>
                    <a:pt x="1060" y="1384"/>
                  </a:lnTo>
                  <a:lnTo>
                    <a:pt x="1051" y="1387"/>
                  </a:lnTo>
                  <a:lnTo>
                    <a:pt x="1043" y="1387"/>
                  </a:lnTo>
                  <a:lnTo>
                    <a:pt x="1033" y="1388"/>
                  </a:lnTo>
                  <a:lnTo>
                    <a:pt x="1024" y="1387"/>
                  </a:lnTo>
                  <a:lnTo>
                    <a:pt x="1015" y="1384"/>
                  </a:lnTo>
                  <a:lnTo>
                    <a:pt x="1006" y="1381"/>
                  </a:lnTo>
                  <a:lnTo>
                    <a:pt x="989" y="1374"/>
                  </a:lnTo>
                  <a:lnTo>
                    <a:pt x="973" y="1365"/>
                  </a:lnTo>
                  <a:lnTo>
                    <a:pt x="957" y="1353"/>
                  </a:lnTo>
                  <a:lnTo>
                    <a:pt x="944" y="1342"/>
                  </a:lnTo>
                  <a:lnTo>
                    <a:pt x="935" y="1332"/>
                  </a:lnTo>
                  <a:lnTo>
                    <a:pt x="935" y="1332"/>
                  </a:lnTo>
                  <a:lnTo>
                    <a:pt x="925" y="1324"/>
                  </a:lnTo>
                  <a:lnTo>
                    <a:pt x="918" y="1314"/>
                  </a:lnTo>
                  <a:lnTo>
                    <a:pt x="912" y="1304"/>
                  </a:lnTo>
                  <a:lnTo>
                    <a:pt x="907" y="1293"/>
                  </a:lnTo>
                  <a:lnTo>
                    <a:pt x="897" y="1268"/>
                  </a:lnTo>
                  <a:lnTo>
                    <a:pt x="888" y="1238"/>
                  </a:lnTo>
                  <a:lnTo>
                    <a:pt x="888" y="1238"/>
                  </a:lnTo>
                  <a:lnTo>
                    <a:pt x="886" y="1226"/>
                  </a:lnTo>
                  <a:lnTo>
                    <a:pt x="883" y="1210"/>
                  </a:lnTo>
                  <a:lnTo>
                    <a:pt x="880" y="1195"/>
                  </a:lnTo>
                  <a:lnTo>
                    <a:pt x="880" y="1178"/>
                  </a:lnTo>
                  <a:lnTo>
                    <a:pt x="880" y="1178"/>
                  </a:lnTo>
                  <a:lnTo>
                    <a:pt x="822" y="1169"/>
                  </a:lnTo>
                  <a:lnTo>
                    <a:pt x="765" y="1162"/>
                  </a:lnTo>
                  <a:lnTo>
                    <a:pt x="709" y="1153"/>
                  </a:lnTo>
                  <a:lnTo>
                    <a:pt x="651" y="1140"/>
                  </a:lnTo>
                  <a:lnTo>
                    <a:pt x="651" y="1140"/>
                  </a:lnTo>
                  <a:lnTo>
                    <a:pt x="606" y="1129"/>
                  </a:lnTo>
                  <a:lnTo>
                    <a:pt x="564" y="1113"/>
                  </a:lnTo>
                  <a:lnTo>
                    <a:pt x="522" y="1096"/>
                  </a:lnTo>
                  <a:lnTo>
                    <a:pt x="481" y="1077"/>
                  </a:lnTo>
                  <a:lnTo>
                    <a:pt x="442" y="1057"/>
                  </a:lnTo>
                  <a:lnTo>
                    <a:pt x="404" y="1035"/>
                  </a:lnTo>
                  <a:lnTo>
                    <a:pt x="368" y="1012"/>
                  </a:lnTo>
                  <a:lnTo>
                    <a:pt x="332" y="990"/>
                  </a:lnTo>
                  <a:lnTo>
                    <a:pt x="332" y="990"/>
                  </a:lnTo>
                  <a:lnTo>
                    <a:pt x="331" y="994"/>
                  </a:lnTo>
                  <a:lnTo>
                    <a:pt x="331" y="998"/>
                  </a:lnTo>
                  <a:lnTo>
                    <a:pt x="331" y="1002"/>
                  </a:lnTo>
                  <a:lnTo>
                    <a:pt x="330" y="1007"/>
                  </a:lnTo>
                  <a:lnTo>
                    <a:pt x="330" y="1007"/>
                  </a:lnTo>
                  <a:lnTo>
                    <a:pt x="323" y="1009"/>
                  </a:lnTo>
                  <a:lnTo>
                    <a:pt x="316" y="1012"/>
                  </a:lnTo>
                  <a:lnTo>
                    <a:pt x="300" y="1018"/>
                  </a:lnTo>
                  <a:lnTo>
                    <a:pt x="300" y="1018"/>
                  </a:lnTo>
                  <a:lnTo>
                    <a:pt x="304" y="1035"/>
                  </a:lnTo>
                  <a:lnTo>
                    <a:pt x="307" y="1042"/>
                  </a:lnTo>
                  <a:lnTo>
                    <a:pt x="307" y="1047"/>
                  </a:lnTo>
                  <a:lnTo>
                    <a:pt x="307" y="1047"/>
                  </a:lnTo>
                  <a:lnTo>
                    <a:pt x="293" y="1060"/>
                  </a:lnTo>
                  <a:lnTo>
                    <a:pt x="279" y="1071"/>
                  </a:lnTo>
                  <a:lnTo>
                    <a:pt x="262" y="1081"/>
                  </a:lnTo>
                  <a:lnTo>
                    <a:pt x="245" y="1088"/>
                  </a:lnTo>
                  <a:lnTo>
                    <a:pt x="227" y="1094"/>
                  </a:lnTo>
                  <a:lnTo>
                    <a:pt x="207" y="1096"/>
                  </a:lnTo>
                  <a:lnTo>
                    <a:pt x="186" y="1095"/>
                  </a:lnTo>
                  <a:lnTo>
                    <a:pt x="175" y="1094"/>
                  </a:lnTo>
                  <a:lnTo>
                    <a:pt x="165" y="1092"/>
                  </a:lnTo>
                  <a:lnTo>
                    <a:pt x="165" y="1092"/>
                  </a:lnTo>
                  <a:lnTo>
                    <a:pt x="157" y="1087"/>
                  </a:lnTo>
                  <a:lnTo>
                    <a:pt x="153" y="1084"/>
                  </a:lnTo>
                  <a:lnTo>
                    <a:pt x="147" y="1082"/>
                  </a:lnTo>
                  <a:lnTo>
                    <a:pt x="147" y="1082"/>
                  </a:lnTo>
                  <a:lnTo>
                    <a:pt x="144" y="1082"/>
                  </a:lnTo>
                  <a:lnTo>
                    <a:pt x="140" y="1085"/>
                  </a:lnTo>
                  <a:lnTo>
                    <a:pt x="137" y="1085"/>
                  </a:lnTo>
                  <a:lnTo>
                    <a:pt x="133" y="1085"/>
                  </a:lnTo>
                  <a:lnTo>
                    <a:pt x="133" y="1085"/>
                  </a:lnTo>
                  <a:lnTo>
                    <a:pt x="116" y="1077"/>
                  </a:lnTo>
                  <a:lnTo>
                    <a:pt x="101" y="1067"/>
                  </a:lnTo>
                  <a:lnTo>
                    <a:pt x="85" y="1056"/>
                  </a:lnTo>
                  <a:lnTo>
                    <a:pt x="73" y="1043"/>
                  </a:lnTo>
                  <a:lnTo>
                    <a:pt x="60" y="1030"/>
                  </a:lnTo>
                  <a:lnTo>
                    <a:pt x="49" y="1018"/>
                  </a:lnTo>
                  <a:lnTo>
                    <a:pt x="38" y="1004"/>
                  </a:lnTo>
                  <a:lnTo>
                    <a:pt x="29" y="988"/>
                  </a:lnTo>
                  <a:lnTo>
                    <a:pt x="29" y="988"/>
                  </a:lnTo>
                  <a:lnTo>
                    <a:pt x="36" y="978"/>
                  </a:lnTo>
                  <a:lnTo>
                    <a:pt x="43" y="967"/>
                  </a:lnTo>
                  <a:lnTo>
                    <a:pt x="49" y="955"/>
                  </a:lnTo>
                  <a:lnTo>
                    <a:pt x="54" y="941"/>
                  </a:lnTo>
                  <a:lnTo>
                    <a:pt x="66" y="911"/>
                  </a:lnTo>
                  <a:lnTo>
                    <a:pt x="74" y="879"/>
                  </a:lnTo>
                  <a:lnTo>
                    <a:pt x="84" y="847"/>
                  </a:lnTo>
                  <a:lnTo>
                    <a:pt x="94" y="816"/>
                  </a:lnTo>
                  <a:lnTo>
                    <a:pt x="105" y="786"/>
                  </a:lnTo>
                  <a:lnTo>
                    <a:pt x="112" y="772"/>
                  </a:lnTo>
                  <a:lnTo>
                    <a:pt x="119" y="759"/>
                  </a:lnTo>
                  <a:lnTo>
                    <a:pt x="119" y="759"/>
                  </a:lnTo>
                  <a:lnTo>
                    <a:pt x="127" y="750"/>
                  </a:lnTo>
                  <a:lnTo>
                    <a:pt x="137" y="740"/>
                  </a:lnTo>
                  <a:lnTo>
                    <a:pt x="147" y="733"/>
                  </a:lnTo>
                  <a:lnTo>
                    <a:pt x="151" y="731"/>
                  </a:lnTo>
                  <a:lnTo>
                    <a:pt x="153" y="731"/>
                  </a:lnTo>
                  <a:lnTo>
                    <a:pt x="153" y="731"/>
                  </a:lnTo>
                  <a:close/>
                  <a:moveTo>
                    <a:pt x="1818" y="1044"/>
                  </a:moveTo>
                  <a:lnTo>
                    <a:pt x="1818" y="1044"/>
                  </a:lnTo>
                  <a:lnTo>
                    <a:pt x="1861" y="1030"/>
                  </a:lnTo>
                  <a:lnTo>
                    <a:pt x="1909" y="1016"/>
                  </a:lnTo>
                  <a:lnTo>
                    <a:pt x="1957" y="1004"/>
                  </a:lnTo>
                  <a:lnTo>
                    <a:pt x="2003" y="993"/>
                  </a:lnTo>
                  <a:lnTo>
                    <a:pt x="2003" y="993"/>
                  </a:lnTo>
                  <a:lnTo>
                    <a:pt x="2024" y="988"/>
                  </a:lnTo>
                  <a:lnTo>
                    <a:pt x="2046" y="984"/>
                  </a:lnTo>
                  <a:lnTo>
                    <a:pt x="2056" y="981"/>
                  </a:lnTo>
                  <a:lnTo>
                    <a:pt x="2065" y="977"/>
                  </a:lnTo>
                  <a:lnTo>
                    <a:pt x="2072" y="973"/>
                  </a:lnTo>
                  <a:lnTo>
                    <a:pt x="2077" y="966"/>
                  </a:lnTo>
                  <a:lnTo>
                    <a:pt x="2077" y="966"/>
                  </a:lnTo>
                  <a:lnTo>
                    <a:pt x="2082" y="948"/>
                  </a:lnTo>
                  <a:lnTo>
                    <a:pt x="2083" y="929"/>
                  </a:lnTo>
                  <a:lnTo>
                    <a:pt x="2082" y="910"/>
                  </a:lnTo>
                  <a:lnTo>
                    <a:pt x="2079" y="890"/>
                  </a:lnTo>
                  <a:lnTo>
                    <a:pt x="2075" y="870"/>
                  </a:lnTo>
                  <a:lnTo>
                    <a:pt x="2069" y="852"/>
                  </a:lnTo>
                  <a:lnTo>
                    <a:pt x="2062" y="835"/>
                  </a:lnTo>
                  <a:lnTo>
                    <a:pt x="2055" y="818"/>
                  </a:lnTo>
                  <a:lnTo>
                    <a:pt x="2055" y="818"/>
                  </a:lnTo>
                  <a:lnTo>
                    <a:pt x="2032" y="775"/>
                  </a:lnTo>
                  <a:lnTo>
                    <a:pt x="2020" y="755"/>
                  </a:lnTo>
                  <a:lnTo>
                    <a:pt x="2013" y="747"/>
                  </a:lnTo>
                  <a:lnTo>
                    <a:pt x="2007" y="741"/>
                  </a:lnTo>
                  <a:lnTo>
                    <a:pt x="2007" y="741"/>
                  </a:lnTo>
                  <a:lnTo>
                    <a:pt x="1986" y="727"/>
                  </a:lnTo>
                  <a:lnTo>
                    <a:pt x="1976" y="722"/>
                  </a:lnTo>
                  <a:lnTo>
                    <a:pt x="1965" y="717"/>
                  </a:lnTo>
                  <a:lnTo>
                    <a:pt x="1955" y="713"/>
                  </a:lnTo>
                  <a:lnTo>
                    <a:pt x="1944" y="710"/>
                  </a:lnTo>
                  <a:lnTo>
                    <a:pt x="1933" y="708"/>
                  </a:lnTo>
                  <a:lnTo>
                    <a:pt x="1920" y="708"/>
                  </a:lnTo>
                  <a:lnTo>
                    <a:pt x="1920" y="708"/>
                  </a:lnTo>
                  <a:lnTo>
                    <a:pt x="1893" y="720"/>
                  </a:lnTo>
                  <a:lnTo>
                    <a:pt x="1867" y="736"/>
                  </a:lnTo>
                  <a:lnTo>
                    <a:pt x="1842" y="751"/>
                  </a:lnTo>
                  <a:lnTo>
                    <a:pt x="1816" y="769"/>
                  </a:lnTo>
                  <a:lnTo>
                    <a:pt x="1766" y="806"/>
                  </a:lnTo>
                  <a:lnTo>
                    <a:pt x="1715" y="841"/>
                  </a:lnTo>
                  <a:lnTo>
                    <a:pt x="1715" y="841"/>
                  </a:lnTo>
                  <a:lnTo>
                    <a:pt x="1701" y="849"/>
                  </a:lnTo>
                  <a:lnTo>
                    <a:pt x="1687" y="856"/>
                  </a:lnTo>
                  <a:lnTo>
                    <a:pt x="1658" y="868"/>
                  </a:lnTo>
                  <a:lnTo>
                    <a:pt x="1658" y="868"/>
                  </a:lnTo>
                  <a:lnTo>
                    <a:pt x="1651" y="875"/>
                  </a:lnTo>
                  <a:lnTo>
                    <a:pt x="1648" y="879"/>
                  </a:lnTo>
                  <a:lnTo>
                    <a:pt x="1646" y="879"/>
                  </a:lnTo>
                  <a:lnTo>
                    <a:pt x="1644" y="879"/>
                  </a:lnTo>
                  <a:lnTo>
                    <a:pt x="1644" y="879"/>
                  </a:lnTo>
                  <a:lnTo>
                    <a:pt x="1646" y="884"/>
                  </a:lnTo>
                  <a:lnTo>
                    <a:pt x="1646" y="891"/>
                  </a:lnTo>
                  <a:lnTo>
                    <a:pt x="1646" y="897"/>
                  </a:lnTo>
                  <a:lnTo>
                    <a:pt x="1646" y="901"/>
                  </a:lnTo>
                  <a:lnTo>
                    <a:pt x="1645" y="905"/>
                  </a:lnTo>
                  <a:lnTo>
                    <a:pt x="1642" y="910"/>
                  </a:lnTo>
                  <a:lnTo>
                    <a:pt x="1635" y="917"/>
                  </a:lnTo>
                  <a:lnTo>
                    <a:pt x="1627" y="921"/>
                  </a:lnTo>
                  <a:lnTo>
                    <a:pt x="1618" y="925"/>
                  </a:lnTo>
                  <a:lnTo>
                    <a:pt x="1607" y="927"/>
                  </a:lnTo>
                  <a:lnTo>
                    <a:pt x="1597" y="927"/>
                  </a:lnTo>
                  <a:lnTo>
                    <a:pt x="1597" y="927"/>
                  </a:lnTo>
                  <a:lnTo>
                    <a:pt x="1611" y="941"/>
                  </a:lnTo>
                  <a:lnTo>
                    <a:pt x="1624" y="957"/>
                  </a:lnTo>
                  <a:lnTo>
                    <a:pt x="1637" y="976"/>
                  </a:lnTo>
                  <a:lnTo>
                    <a:pt x="1646" y="995"/>
                  </a:lnTo>
                  <a:lnTo>
                    <a:pt x="1655" y="1016"/>
                  </a:lnTo>
                  <a:lnTo>
                    <a:pt x="1662" y="1039"/>
                  </a:lnTo>
                  <a:lnTo>
                    <a:pt x="1666" y="1061"/>
                  </a:lnTo>
                  <a:lnTo>
                    <a:pt x="1667" y="1085"/>
                  </a:lnTo>
                  <a:lnTo>
                    <a:pt x="1667" y="1085"/>
                  </a:lnTo>
                  <a:lnTo>
                    <a:pt x="1704" y="1074"/>
                  </a:lnTo>
                  <a:lnTo>
                    <a:pt x="1742" y="1064"/>
                  </a:lnTo>
                  <a:lnTo>
                    <a:pt x="1780" y="1056"/>
                  </a:lnTo>
                  <a:lnTo>
                    <a:pt x="1818" y="1044"/>
                  </a:lnTo>
                  <a:lnTo>
                    <a:pt x="1818" y="1044"/>
                  </a:lnTo>
                  <a:close/>
                  <a:moveTo>
                    <a:pt x="821" y="334"/>
                  </a:moveTo>
                  <a:lnTo>
                    <a:pt x="821" y="334"/>
                  </a:lnTo>
                  <a:lnTo>
                    <a:pt x="801" y="331"/>
                  </a:lnTo>
                  <a:lnTo>
                    <a:pt x="786" y="328"/>
                  </a:lnTo>
                  <a:lnTo>
                    <a:pt x="772" y="326"/>
                  </a:lnTo>
                  <a:lnTo>
                    <a:pt x="765" y="323"/>
                  </a:lnTo>
                  <a:lnTo>
                    <a:pt x="759" y="319"/>
                  </a:lnTo>
                  <a:lnTo>
                    <a:pt x="759" y="319"/>
                  </a:lnTo>
                  <a:lnTo>
                    <a:pt x="755" y="316"/>
                  </a:lnTo>
                  <a:lnTo>
                    <a:pt x="751" y="314"/>
                  </a:lnTo>
                  <a:lnTo>
                    <a:pt x="747" y="314"/>
                  </a:lnTo>
                  <a:lnTo>
                    <a:pt x="742" y="314"/>
                  </a:lnTo>
                  <a:lnTo>
                    <a:pt x="732" y="319"/>
                  </a:lnTo>
                  <a:lnTo>
                    <a:pt x="720" y="324"/>
                  </a:lnTo>
                  <a:lnTo>
                    <a:pt x="720" y="324"/>
                  </a:lnTo>
                  <a:lnTo>
                    <a:pt x="695" y="335"/>
                  </a:lnTo>
                  <a:lnTo>
                    <a:pt x="669" y="348"/>
                  </a:lnTo>
                  <a:lnTo>
                    <a:pt x="624" y="371"/>
                  </a:lnTo>
                  <a:lnTo>
                    <a:pt x="624" y="371"/>
                  </a:lnTo>
                  <a:lnTo>
                    <a:pt x="582" y="392"/>
                  </a:lnTo>
                  <a:lnTo>
                    <a:pt x="542" y="415"/>
                  </a:lnTo>
                  <a:lnTo>
                    <a:pt x="499" y="441"/>
                  </a:lnTo>
                  <a:lnTo>
                    <a:pt x="457" y="466"/>
                  </a:lnTo>
                  <a:lnTo>
                    <a:pt x="375" y="518"/>
                  </a:lnTo>
                  <a:lnTo>
                    <a:pt x="332" y="542"/>
                  </a:lnTo>
                  <a:lnTo>
                    <a:pt x="290" y="566"/>
                  </a:lnTo>
                  <a:lnTo>
                    <a:pt x="290" y="566"/>
                  </a:lnTo>
                  <a:lnTo>
                    <a:pt x="289" y="567"/>
                  </a:lnTo>
                  <a:lnTo>
                    <a:pt x="289" y="569"/>
                  </a:lnTo>
                  <a:lnTo>
                    <a:pt x="289" y="569"/>
                  </a:lnTo>
                  <a:lnTo>
                    <a:pt x="289" y="569"/>
                  </a:lnTo>
                  <a:lnTo>
                    <a:pt x="289" y="567"/>
                  </a:lnTo>
                  <a:lnTo>
                    <a:pt x="290" y="567"/>
                  </a:lnTo>
                  <a:lnTo>
                    <a:pt x="290" y="567"/>
                  </a:lnTo>
                  <a:lnTo>
                    <a:pt x="338" y="577"/>
                  </a:lnTo>
                  <a:lnTo>
                    <a:pt x="380" y="590"/>
                  </a:lnTo>
                  <a:lnTo>
                    <a:pt x="421" y="605"/>
                  </a:lnTo>
                  <a:lnTo>
                    <a:pt x="463" y="623"/>
                  </a:lnTo>
                  <a:lnTo>
                    <a:pt x="463" y="623"/>
                  </a:lnTo>
                  <a:lnTo>
                    <a:pt x="490" y="634"/>
                  </a:lnTo>
                  <a:lnTo>
                    <a:pt x="519" y="646"/>
                  </a:lnTo>
                  <a:lnTo>
                    <a:pt x="549" y="654"/>
                  </a:lnTo>
                  <a:lnTo>
                    <a:pt x="578" y="663"/>
                  </a:lnTo>
                  <a:lnTo>
                    <a:pt x="578" y="663"/>
                  </a:lnTo>
                  <a:lnTo>
                    <a:pt x="623" y="677"/>
                  </a:lnTo>
                  <a:lnTo>
                    <a:pt x="667" y="691"/>
                  </a:lnTo>
                  <a:lnTo>
                    <a:pt x="710" y="705"/>
                  </a:lnTo>
                  <a:lnTo>
                    <a:pt x="749" y="719"/>
                  </a:lnTo>
                  <a:lnTo>
                    <a:pt x="749" y="719"/>
                  </a:lnTo>
                  <a:lnTo>
                    <a:pt x="777" y="729"/>
                  </a:lnTo>
                  <a:lnTo>
                    <a:pt x="805" y="738"/>
                  </a:lnTo>
                  <a:lnTo>
                    <a:pt x="805" y="738"/>
                  </a:lnTo>
                  <a:lnTo>
                    <a:pt x="818" y="744"/>
                  </a:lnTo>
                  <a:lnTo>
                    <a:pt x="831" y="751"/>
                  </a:lnTo>
                  <a:lnTo>
                    <a:pt x="862" y="768"/>
                  </a:lnTo>
                  <a:lnTo>
                    <a:pt x="877" y="775"/>
                  </a:lnTo>
                  <a:lnTo>
                    <a:pt x="893" y="782"/>
                  </a:lnTo>
                  <a:lnTo>
                    <a:pt x="908" y="786"/>
                  </a:lnTo>
                  <a:lnTo>
                    <a:pt x="922" y="788"/>
                  </a:lnTo>
                  <a:lnTo>
                    <a:pt x="922" y="788"/>
                  </a:lnTo>
                  <a:lnTo>
                    <a:pt x="932" y="786"/>
                  </a:lnTo>
                  <a:lnTo>
                    <a:pt x="939" y="783"/>
                  </a:lnTo>
                  <a:lnTo>
                    <a:pt x="947" y="781"/>
                  </a:lnTo>
                  <a:lnTo>
                    <a:pt x="953" y="781"/>
                  </a:lnTo>
                  <a:lnTo>
                    <a:pt x="957" y="782"/>
                  </a:lnTo>
                  <a:lnTo>
                    <a:pt x="957" y="782"/>
                  </a:lnTo>
                  <a:lnTo>
                    <a:pt x="1005" y="748"/>
                  </a:lnTo>
                  <a:lnTo>
                    <a:pt x="1055" y="716"/>
                  </a:lnTo>
                  <a:lnTo>
                    <a:pt x="1107" y="686"/>
                  </a:lnTo>
                  <a:lnTo>
                    <a:pt x="1159" y="656"/>
                  </a:lnTo>
                  <a:lnTo>
                    <a:pt x="1211" y="626"/>
                  </a:lnTo>
                  <a:lnTo>
                    <a:pt x="1263" y="595"/>
                  </a:lnTo>
                  <a:lnTo>
                    <a:pt x="1312" y="563"/>
                  </a:lnTo>
                  <a:lnTo>
                    <a:pt x="1338" y="546"/>
                  </a:lnTo>
                  <a:lnTo>
                    <a:pt x="1361" y="529"/>
                  </a:lnTo>
                  <a:lnTo>
                    <a:pt x="1361" y="529"/>
                  </a:lnTo>
                  <a:lnTo>
                    <a:pt x="1422" y="494"/>
                  </a:lnTo>
                  <a:lnTo>
                    <a:pt x="1482" y="459"/>
                  </a:lnTo>
                  <a:lnTo>
                    <a:pt x="1542" y="422"/>
                  </a:lnTo>
                  <a:lnTo>
                    <a:pt x="1573" y="406"/>
                  </a:lnTo>
                  <a:lnTo>
                    <a:pt x="1606" y="389"/>
                  </a:lnTo>
                  <a:lnTo>
                    <a:pt x="1606" y="389"/>
                  </a:lnTo>
                  <a:lnTo>
                    <a:pt x="1638" y="373"/>
                  </a:lnTo>
                  <a:lnTo>
                    <a:pt x="1670" y="358"/>
                  </a:lnTo>
                  <a:lnTo>
                    <a:pt x="1735" y="327"/>
                  </a:lnTo>
                  <a:lnTo>
                    <a:pt x="1767" y="310"/>
                  </a:lnTo>
                  <a:lnTo>
                    <a:pt x="1798" y="292"/>
                  </a:lnTo>
                  <a:lnTo>
                    <a:pt x="1826" y="272"/>
                  </a:lnTo>
                  <a:lnTo>
                    <a:pt x="1840" y="262"/>
                  </a:lnTo>
                  <a:lnTo>
                    <a:pt x="1854" y="251"/>
                  </a:lnTo>
                  <a:lnTo>
                    <a:pt x="1854" y="251"/>
                  </a:lnTo>
                  <a:lnTo>
                    <a:pt x="1849" y="241"/>
                  </a:lnTo>
                  <a:lnTo>
                    <a:pt x="1842" y="234"/>
                  </a:lnTo>
                  <a:lnTo>
                    <a:pt x="1833" y="229"/>
                  </a:lnTo>
                  <a:lnTo>
                    <a:pt x="1825" y="225"/>
                  </a:lnTo>
                  <a:lnTo>
                    <a:pt x="1815" y="222"/>
                  </a:lnTo>
                  <a:lnTo>
                    <a:pt x="1805" y="219"/>
                  </a:lnTo>
                  <a:lnTo>
                    <a:pt x="1785" y="216"/>
                  </a:lnTo>
                  <a:lnTo>
                    <a:pt x="1785" y="216"/>
                  </a:lnTo>
                  <a:lnTo>
                    <a:pt x="1745" y="208"/>
                  </a:lnTo>
                  <a:lnTo>
                    <a:pt x="1724" y="203"/>
                  </a:lnTo>
                  <a:lnTo>
                    <a:pt x="1704" y="196"/>
                  </a:lnTo>
                  <a:lnTo>
                    <a:pt x="1704" y="196"/>
                  </a:lnTo>
                  <a:lnTo>
                    <a:pt x="1673" y="185"/>
                  </a:lnTo>
                  <a:lnTo>
                    <a:pt x="1642" y="177"/>
                  </a:lnTo>
                  <a:lnTo>
                    <a:pt x="1611" y="168"/>
                  </a:lnTo>
                  <a:lnTo>
                    <a:pt x="1580" y="161"/>
                  </a:lnTo>
                  <a:lnTo>
                    <a:pt x="1516" y="149"/>
                  </a:lnTo>
                  <a:lnTo>
                    <a:pt x="1450" y="139"/>
                  </a:lnTo>
                  <a:lnTo>
                    <a:pt x="1450" y="139"/>
                  </a:lnTo>
                  <a:lnTo>
                    <a:pt x="1378" y="128"/>
                  </a:lnTo>
                  <a:lnTo>
                    <a:pt x="1311" y="118"/>
                  </a:lnTo>
                  <a:lnTo>
                    <a:pt x="1243" y="111"/>
                  </a:lnTo>
                  <a:lnTo>
                    <a:pt x="1176" y="105"/>
                  </a:lnTo>
                  <a:lnTo>
                    <a:pt x="1176" y="105"/>
                  </a:lnTo>
                  <a:lnTo>
                    <a:pt x="1147" y="97"/>
                  </a:lnTo>
                  <a:lnTo>
                    <a:pt x="1119" y="91"/>
                  </a:lnTo>
                  <a:lnTo>
                    <a:pt x="1060" y="80"/>
                  </a:lnTo>
                  <a:lnTo>
                    <a:pt x="1060" y="80"/>
                  </a:lnTo>
                  <a:lnTo>
                    <a:pt x="1005" y="66"/>
                  </a:lnTo>
                  <a:lnTo>
                    <a:pt x="978" y="59"/>
                  </a:lnTo>
                  <a:lnTo>
                    <a:pt x="953" y="49"/>
                  </a:lnTo>
                  <a:lnTo>
                    <a:pt x="953" y="49"/>
                  </a:lnTo>
                  <a:lnTo>
                    <a:pt x="900" y="34"/>
                  </a:lnTo>
                  <a:lnTo>
                    <a:pt x="873" y="28"/>
                  </a:lnTo>
                  <a:lnTo>
                    <a:pt x="846" y="22"/>
                  </a:lnTo>
                  <a:lnTo>
                    <a:pt x="820" y="20"/>
                  </a:lnTo>
                  <a:lnTo>
                    <a:pt x="807" y="20"/>
                  </a:lnTo>
                  <a:lnTo>
                    <a:pt x="793" y="20"/>
                  </a:lnTo>
                  <a:lnTo>
                    <a:pt x="780" y="21"/>
                  </a:lnTo>
                  <a:lnTo>
                    <a:pt x="768" y="24"/>
                  </a:lnTo>
                  <a:lnTo>
                    <a:pt x="755" y="28"/>
                  </a:lnTo>
                  <a:lnTo>
                    <a:pt x="742" y="34"/>
                  </a:lnTo>
                  <a:lnTo>
                    <a:pt x="742" y="34"/>
                  </a:lnTo>
                  <a:lnTo>
                    <a:pt x="713" y="49"/>
                  </a:lnTo>
                  <a:lnTo>
                    <a:pt x="685" y="64"/>
                  </a:lnTo>
                  <a:lnTo>
                    <a:pt x="629" y="100"/>
                  </a:lnTo>
                  <a:lnTo>
                    <a:pt x="629" y="100"/>
                  </a:lnTo>
                  <a:lnTo>
                    <a:pt x="571" y="135"/>
                  </a:lnTo>
                  <a:lnTo>
                    <a:pt x="515" y="168"/>
                  </a:lnTo>
                  <a:lnTo>
                    <a:pt x="403" y="233"/>
                  </a:lnTo>
                  <a:lnTo>
                    <a:pt x="403" y="233"/>
                  </a:lnTo>
                  <a:lnTo>
                    <a:pt x="348" y="267"/>
                  </a:lnTo>
                  <a:lnTo>
                    <a:pt x="320" y="283"/>
                  </a:lnTo>
                  <a:lnTo>
                    <a:pt x="293" y="298"/>
                  </a:lnTo>
                  <a:lnTo>
                    <a:pt x="293" y="298"/>
                  </a:lnTo>
                  <a:lnTo>
                    <a:pt x="179" y="354"/>
                  </a:lnTo>
                  <a:lnTo>
                    <a:pt x="120" y="382"/>
                  </a:lnTo>
                  <a:lnTo>
                    <a:pt x="61" y="408"/>
                  </a:lnTo>
                  <a:lnTo>
                    <a:pt x="61" y="408"/>
                  </a:lnTo>
                  <a:lnTo>
                    <a:pt x="59" y="415"/>
                  </a:lnTo>
                  <a:lnTo>
                    <a:pt x="54" y="422"/>
                  </a:lnTo>
                  <a:lnTo>
                    <a:pt x="49" y="428"/>
                  </a:lnTo>
                  <a:lnTo>
                    <a:pt x="42" y="434"/>
                  </a:lnTo>
                  <a:lnTo>
                    <a:pt x="35" y="439"/>
                  </a:lnTo>
                  <a:lnTo>
                    <a:pt x="29" y="446"/>
                  </a:lnTo>
                  <a:lnTo>
                    <a:pt x="25" y="453"/>
                  </a:lnTo>
                  <a:lnTo>
                    <a:pt x="22" y="460"/>
                  </a:lnTo>
                  <a:lnTo>
                    <a:pt x="22" y="460"/>
                  </a:lnTo>
                  <a:lnTo>
                    <a:pt x="22" y="466"/>
                  </a:lnTo>
                  <a:lnTo>
                    <a:pt x="24" y="473"/>
                  </a:lnTo>
                  <a:lnTo>
                    <a:pt x="28" y="477"/>
                  </a:lnTo>
                  <a:lnTo>
                    <a:pt x="33" y="481"/>
                  </a:lnTo>
                  <a:lnTo>
                    <a:pt x="39" y="486"/>
                  </a:lnTo>
                  <a:lnTo>
                    <a:pt x="46" y="488"/>
                  </a:lnTo>
                  <a:lnTo>
                    <a:pt x="54" y="490"/>
                  </a:lnTo>
                  <a:lnTo>
                    <a:pt x="61" y="490"/>
                  </a:lnTo>
                  <a:lnTo>
                    <a:pt x="61" y="490"/>
                  </a:lnTo>
                  <a:lnTo>
                    <a:pt x="80" y="500"/>
                  </a:lnTo>
                  <a:lnTo>
                    <a:pt x="99" y="508"/>
                  </a:lnTo>
                  <a:lnTo>
                    <a:pt x="119" y="515"/>
                  </a:lnTo>
                  <a:lnTo>
                    <a:pt x="137" y="519"/>
                  </a:lnTo>
                  <a:lnTo>
                    <a:pt x="137" y="519"/>
                  </a:lnTo>
                  <a:lnTo>
                    <a:pt x="153" y="531"/>
                  </a:lnTo>
                  <a:lnTo>
                    <a:pt x="171" y="539"/>
                  </a:lnTo>
                  <a:lnTo>
                    <a:pt x="191" y="546"/>
                  </a:lnTo>
                  <a:lnTo>
                    <a:pt x="200" y="549"/>
                  </a:lnTo>
                  <a:lnTo>
                    <a:pt x="210" y="550"/>
                  </a:lnTo>
                  <a:lnTo>
                    <a:pt x="210" y="550"/>
                  </a:lnTo>
                  <a:lnTo>
                    <a:pt x="222" y="542"/>
                  </a:lnTo>
                  <a:lnTo>
                    <a:pt x="231" y="536"/>
                  </a:lnTo>
                  <a:lnTo>
                    <a:pt x="255" y="526"/>
                  </a:lnTo>
                  <a:lnTo>
                    <a:pt x="279" y="518"/>
                  </a:lnTo>
                  <a:lnTo>
                    <a:pt x="290" y="512"/>
                  </a:lnTo>
                  <a:lnTo>
                    <a:pt x="302" y="505"/>
                  </a:lnTo>
                  <a:lnTo>
                    <a:pt x="302" y="505"/>
                  </a:lnTo>
                  <a:lnTo>
                    <a:pt x="313" y="497"/>
                  </a:lnTo>
                  <a:lnTo>
                    <a:pt x="324" y="487"/>
                  </a:lnTo>
                  <a:lnTo>
                    <a:pt x="335" y="476"/>
                  </a:lnTo>
                  <a:lnTo>
                    <a:pt x="346" y="467"/>
                  </a:lnTo>
                  <a:lnTo>
                    <a:pt x="346" y="467"/>
                  </a:lnTo>
                  <a:lnTo>
                    <a:pt x="373" y="452"/>
                  </a:lnTo>
                  <a:lnTo>
                    <a:pt x="401" y="437"/>
                  </a:lnTo>
                  <a:lnTo>
                    <a:pt x="401" y="437"/>
                  </a:lnTo>
                  <a:lnTo>
                    <a:pt x="428" y="418"/>
                  </a:lnTo>
                  <a:lnTo>
                    <a:pt x="453" y="401"/>
                  </a:lnTo>
                  <a:lnTo>
                    <a:pt x="480" y="386"/>
                  </a:lnTo>
                  <a:lnTo>
                    <a:pt x="494" y="378"/>
                  </a:lnTo>
                  <a:lnTo>
                    <a:pt x="508" y="371"/>
                  </a:lnTo>
                  <a:lnTo>
                    <a:pt x="508" y="371"/>
                  </a:lnTo>
                  <a:lnTo>
                    <a:pt x="565" y="345"/>
                  </a:lnTo>
                  <a:lnTo>
                    <a:pt x="623" y="319"/>
                  </a:lnTo>
                  <a:lnTo>
                    <a:pt x="682" y="293"/>
                  </a:lnTo>
                  <a:lnTo>
                    <a:pt x="711" y="281"/>
                  </a:lnTo>
                  <a:lnTo>
                    <a:pt x="742" y="269"/>
                  </a:lnTo>
                  <a:lnTo>
                    <a:pt x="742" y="269"/>
                  </a:lnTo>
                  <a:lnTo>
                    <a:pt x="749" y="258"/>
                  </a:lnTo>
                  <a:lnTo>
                    <a:pt x="758" y="248"/>
                  </a:lnTo>
                  <a:lnTo>
                    <a:pt x="766" y="239"/>
                  </a:lnTo>
                  <a:lnTo>
                    <a:pt x="776" y="229"/>
                  </a:lnTo>
                  <a:lnTo>
                    <a:pt x="787" y="222"/>
                  </a:lnTo>
                  <a:lnTo>
                    <a:pt x="800" y="215"/>
                  </a:lnTo>
                  <a:lnTo>
                    <a:pt x="814" y="210"/>
                  </a:lnTo>
                  <a:lnTo>
                    <a:pt x="829" y="206"/>
                  </a:lnTo>
                  <a:lnTo>
                    <a:pt x="829" y="206"/>
                  </a:lnTo>
                  <a:lnTo>
                    <a:pt x="842" y="205"/>
                  </a:lnTo>
                  <a:lnTo>
                    <a:pt x="849" y="205"/>
                  </a:lnTo>
                  <a:lnTo>
                    <a:pt x="866" y="206"/>
                  </a:lnTo>
                  <a:lnTo>
                    <a:pt x="866" y="206"/>
                  </a:lnTo>
                  <a:lnTo>
                    <a:pt x="884" y="209"/>
                  </a:lnTo>
                  <a:lnTo>
                    <a:pt x="898" y="213"/>
                  </a:lnTo>
                  <a:lnTo>
                    <a:pt x="911" y="218"/>
                  </a:lnTo>
                  <a:lnTo>
                    <a:pt x="921" y="223"/>
                  </a:lnTo>
                  <a:lnTo>
                    <a:pt x="921" y="223"/>
                  </a:lnTo>
                  <a:lnTo>
                    <a:pt x="925" y="227"/>
                  </a:lnTo>
                  <a:lnTo>
                    <a:pt x="930" y="232"/>
                  </a:lnTo>
                  <a:lnTo>
                    <a:pt x="937" y="244"/>
                  </a:lnTo>
                  <a:lnTo>
                    <a:pt x="951" y="268"/>
                  </a:lnTo>
                  <a:lnTo>
                    <a:pt x="951" y="268"/>
                  </a:lnTo>
                  <a:lnTo>
                    <a:pt x="950" y="278"/>
                  </a:lnTo>
                  <a:lnTo>
                    <a:pt x="949" y="288"/>
                  </a:lnTo>
                  <a:lnTo>
                    <a:pt x="946" y="295"/>
                  </a:lnTo>
                  <a:lnTo>
                    <a:pt x="942" y="303"/>
                  </a:lnTo>
                  <a:lnTo>
                    <a:pt x="937" y="309"/>
                  </a:lnTo>
                  <a:lnTo>
                    <a:pt x="932" y="316"/>
                  </a:lnTo>
                  <a:lnTo>
                    <a:pt x="921" y="326"/>
                  </a:lnTo>
                  <a:lnTo>
                    <a:pt x="921" y="326"/>
                  </a:lnTo>
                  <a:lnTo>
                    <a:pt x="908" y="331"/>
                  </a:lnTo>
                  <a:lnTo>
                    <a:pt x="895" y="335"/>
                  </a:lnTo>
                  <a:lnTo>
                    <a:pt x="883" y="338"/>
                  </a:lnTo>
                  <a:lnTo>
                    <a:pt x="871" y="340"/>
                  </a:lnTo>
                  <a:lnTo>
                    <a:pt x="859" y="338"/>
                  </a:lnTo>
                  <a:lnTo>
                    <a:pt x="846" y="338"/>
                  </a:lnTo>
                  <a:lnTo>
                    <a:pt x="821" y="334"/>
                  </a:lnTo>
                  <a:lnTo>
                    <a:pt x="821" y="334"/>
                  </a:lnTo>
                  <a:close/>
                  <a:moveTo>
                    <a:pt x="1618" y="966"/>
                  </a:moveTo>
                  <a:lnTo>
                    <a:pt x="1618" y="966"/>
                  </a:lnTo>
                  <a:lnTo>
                    <a:pt x="1596" y="948"/>
                  </a:lnTo>
                  <a:lnTo>
                    <a:pt x="1576" y="927"/>
                  </a:lnTo>
                  <a:lnTo>
                    <a:pt x="1576" y="927"/>
                  </a:lnTo>
                  <a:lnTo>
                    <a:pt x="1545" y="931"/>
                  </a:lnTo>
                  <a:lnTo>
                    <a:pt x="1516" y="936"/>
                  </a:lnTo>
                  <a:lnTo>
                    <a:pt x="1516" y="936"/>
                  </a:lnTo>
                  <a:lnTo>
                    <a:pt x="1520" y="948"/>
                  </a:lnTo>
                  <a:lnTo>
                    <a:pt x="1526" y="957"/>
                  </a:lnTo>
                  <a:lnTo>
                    <a:pt x="1537" y="978"/>
                  </a:lnTo>
                  <a:lnTo>
                    <a:pt x="1537" y="978"/>
                  </a:lnTo>
                  <a:lnTo>
                    <a:pt x="1537" y="993"/>
                  </a:lnTo>
                  <a:lnTo>
                    <a:pt x="1538" y="1007"/>
                  </a:lnTo>
                  <a:lnTo>
                    <a:pt x="1538" y="1021"/>
                  </a:lnTo>
                  <a:lnTo>
                    <a:pt x="1537" y="1036"/>
                  </a:lnTo>
                  <a:lnTo>
                    <a:pt x="1537" y="1036"/>
                  </a:lnTo>
                  <a:lnTo>
                    <a:pt x="1535" y="1043"/>
                  </a:lnTo>
                  <a:lnTo>
                    <a:pt x="1534" y="1050"/>
                  </a:lnTo>
                  <a:lnTo>
                    <a:pt x="1533" y="1056"/>
                  </a:lnTo>
                  <a:lnTo>
                    <a:pt x="1533" y="1064"/>
                  </a:lnTo>
                  <a:lnTo>
                    <a:pt x="1533" y="1064"/>
                  </a:lnTo>
                  <a:lnTo>
                    <a:pt x="1534" y="1071"/>
                  </a:lnTo>
                  <a:lnTo>
                    <a:pt x="1538" y="1080"/>
                  </a:lnTo>
                  <a:lnTo>
                    <a:pt x="1544" y="1089"/>
                  </a:lnTo>
                  <a:lnTo>
                    <a:pt x="1547" y="1099"/>
                  </a:lnTo>
                  <a:lnTo>
                    <a:pt x="1547" y="1099"/>
                  </a:lnTo>
                  <a:lnTo>
                    <a:pt x="1547" y="1108"/>
                  </a:lnTo>
                  <a:lnTo>
                    <a:pt x="1547" y="1117"/>
                  </a:lnTo>
                  <a:lnTo>
                    <a:pt x="1547" y="1127"/>
                  </a:lnTo>
                  <a:lnTo>
                    <a:pt x="1548" y="1137"/>
                  </a:lnTo>
                  <a:lnTo>
                    <a:pt x="1548" y="1137"/>
                  </a:lnTo>
                  <a:lnTo>
                    <a:pt x="1552" y="1137"/>
                  </a:lnTo>
                  <a:lnTo>
                    <a:pt x="1557" y="1136"/>
                  </a:lnTo>
                  <a:lnTo>
                    <a:pt x="1562" y="1132"/>
                  </a:lnTo>
                  <a:lnTo>
                    <a:pt x="1568" y="1126"/>
                  </a:lnTo>
                  <a:lnTo>
                    <a:pt x="1571" y="1124"/>
                  </a:lnTo>
                  <a:lnTo>
                    <a:pt x="1575" y="1123"/>
                  </a:lnTo>
                  <a:lnTo>
                    <a:pt x="1575" y="1123"/>
                  </a:lnTo>
                  <a:lnTo>
                    <a:pt x="1576" y="1103"/>
                  </a:lnTo>
                  <a:lnTo>
                    <a:pt x="1576" y="1082"/>
                  </a:lnTo>
                  <a:lnTo>
                    <a:pt x="1576" y="1082"/>
                  </a:lnTo>
                  <a:lnTo>
                    <a:pt x="1573" y="1073"/>
                  </a:lnTo>
                  <a:lnTo>
                    <a:pt x="1571" y="1061"/>
                  </a:lnTo>
                  <a:lnTo>
                    <a:pt x="1571" y="1056"/>
                  </a:lnTo>
                  <a:lnTo>
                    <a:pt x="1571" y="1050"/>
                  </a:lnTo>
                  <a:lnTo>
                    <a:pt x="1572" y="1046"/>
                  </a:lnTo>
                  <a:lnTo>
                    <a:pt x="1575" y="1043"/>
                  </a:lnTo>
                  <a:lnTo>
                    <a:pt x="1575" y="1043"/>
                  </a:lnTo>
                  <a:lnTo>
                    <a:pt x="1578" y="1051"/>
                  </a:lnTo>
                  <a:lnTo>
                    <a:pt x="1580" y="1061"/>
                  </a:lnTo>
                  <a:lnTo>
                    <a:pt x="1583" y="1081"/>
                  </a:lnTo>
                  <a:lnTo>
                    <a:pt x="1587" y="1122"/>
                  </a:lnTo>
                  <a:lnTo>
                    <a:pt x="1587" y="1122"/>
                  </a:lnTo>
                  <a:lnTo>
                    <a:pt x="1596" y="1120"/>
                  </a:lnTo>
                  <a:lnTo>
                    <a:pt x="1604" y="1117"/>
                  </a:lnTo>
                  <a:lnTo>
                    <a:pt x="1604" y="1117"/>
                  </a:lnTo>
                  <a:lnTo>
                    <a:pt x="1606" y="1094"/>
                  </a:lnTo>
                  <a:lnTo>
                    <a:pt x="1607" y="1071"/>
                  </a:lnTo>
                  <a:lnTo>
                    <a:pt x="1607" y="1071"/>
                  </a:lnTo>
                  <a:lnTo>
                    <a:pt x="1603" y="1063"/>
                  </a:lnTo>
                  <a:lnTo>
                    <a:pt x="1601" y="1054"/>
                  </a:lnTo>
                  <a:lnTo>
                    <a:pt x="1600" y="1046"/>
                  </a:lnTo>
                  <a:lnTo>
                    <a:pt x="1599" y="1037"/>
                  </a:lnTo>
                  <a:lnTo>
                    <a:pt x="1599" y="1037"/>
                  </a:lnTo>
                  <a:lnTo>
                    <a:pt x="1593" y="1026"/>
                  </a:lnTo>
                  <a:lnTo>
                    <a:pt x="1587" y="1015"/>
                  </a:lnTo>
                  <a:lnTo>
                    <a:pt x="1585" y="1011"/>
                  </a:lnTo>
                  <a:lnTo>
                    <a:pt x="1583" y="1005"/>
                  </a:lnTo>
                  <a:lnTo>
                    <a:pt x="1583" y="1001"/>
                  </a:lnTo>
                  <a:lnTo>
                    <a:pt x="1585" y="995"/>
                  </a:lnTo>
                  <a:lnTo>
                    <a:pt x="1585" y="995"/>
                  </a:lnTo>
                  <a:lnTo>
                    <a:pt x="1592" y="1004"/>
                  </a:lnTo>
                  <a:lnTo>
                    <a:pt x="1597" y="1015"/>
                  </a:lnTo>
                  <a:lnTo>
                    <a:pt x="1601" y="1026"/>
                  </a:lnTo>
                  <a:lnTo>
                    <a:pt x="1607" y="1037"/>
                  </a:lnTo>
                  <a:lnTo>
                    <a:pt x="1613" y="1063"/>
                  </a:lnTo>
                  <a:lnTo>
                    <a:pt x="1618" y="1087"/>
                  </a:lnTo>
                  <a:lnTo>
                    <a:pt x="1618" y="1087"/>
                  </a:lnTo>
                  <a:lnTo>
                    <a:pt x="1627" y="1088"/>
                  </a:lnTo>
                  <a:lnTo>
                    <a:pt x="1634" y="1091"/>
                  </a:lnTo>
                  <a:lnTo>
                    <a:pt x="1641" y="1095"/>
                  </a:lnTo>
                  <a:lnTo>
                    <a:pt x="1648" y="1095"/>
                  </a:lnTo>
                  <a:lnTo>
                    <a:pt x="1648" y="1095"/>
                  </a:lnTo>
                  <a:lnTo>
                    <a:pt x="1651" y="1087"/>
                  </a:lnTo>
                  <a:lnTo>
                    <a:pt x="1652" y="1078"/>
                  </a:lnTo>
                  <a:lnTo>
                    <a:pt x="1652" y="1070"/>
                  </a:lnTo>
                  <a:lnTo>
                    <a:pt x="1652" y="1061"/>
                  </a:lnTo>
                  <a:lnTo>
                    <a:pt x="1649" y="1044"/>
                  </a:lnTo>
                  <a:lnTo>
                    <a:pt x="1644" y="1028"/>
                  </a:lnTo>
                  <a:lnTo>
                    <a:pt x="1638" y="1011"/>
                  </a:lnTo>
                  <a:lnTo>
                    <a:pt x="1630" y="995"/>
                  </a:lnTo>
                  <a:lnTo>
                    <a:pt x="1624" y="980"/>
                  </a:lnTo>
                  <a:lnTo>
                    <a:pt x="1618" y="966"/>
                  </a:lnTo>
                  <a:lnTo>
                    <a:pt x="1618" y="966"/>
                  </a:lnTo>
                  <a:close/>
                  <a:moveTo>
                    <a:pt x="1583" y="914"/>
                  </a:moveTo>
                  <a:lnTo>
                    <a:pt x="1583" y="914"/>
                  </a:lnTo>
                  <a:lnTo>
                    <a:pt x="1599" y="911"/>
                  </a:lnTo>
                  <a:lnTo>
                    <a:pt x="1614" y="908"/>
                  </a:lnTo>
                  <a:lnTo>
                    <a:pt x="1620" y="907"/>
                  </a:lnTo>
                  <a:lnTo>
                    <a:pt x="1625" y="903"/>
                  </a:lnTo>
                  <a:lnTo>
                    <a:pt x="1628" y="897"/>
                  </a:lnTo>
                  <a:lnTo>
                    <a:pt x="1630" y="890"/>
                  </a:lnTo>
                  <a:lnTo>
                    <a:pt x="1630" y="890"/>
                  </a:lnTo>
                  <a:lnTo>
                    <a:pt x="1630" y="875"/>
                  </a:lnTo>
                  <a:lnTo>
                    <a:pt x="1627" y="861"/>
                  </a:lnTo>
                  <a:lnTo>
                    <a:pt x="1623" y="849"/>
                  </a:lnTo>
                  <a:lnTo>
                    <a:pt x="1615" y="839"/>
                  </a:lnTo>
                  <a:lnTo>
                    <a:pt x="1607" y="830"/>
                  </a:lnTo>
                  <a:lnTo>
                    <a:pt x="1597" y="823"/>
                  </a:lnTo>
                  <a:lnTo>
                    <a:pt x="1579" y="809"/>
                  </a:lnTo>
                  <a:lnTo>
                    <a:pt x="1579" y="809"/>
                  </a:lnTo>
                  <a:lnTo>
                    <a:pt x="1576" y="797"/>
                  </a:lnTo>
                  <a:lnTo>
                    <a:pt x="1576" y="785"/>
                  </a:lnTo>
                  <a:lnTo>
                    <a:pt x="1579" y="759"/>
                  </a:lnTo>
                  <a:lnTo>
                    <a:pt x="1579" y="750"/>
                  </a:lnTo>
                  <a:lnTo>
                    <a:pt x="1578" y="740"/>
                  </a:lnTo>
                  <a:lnTo>
                    <a:pt x="1575" y="737"/>
                  </a:lnTo>
                  <a:lnTo>
                    <a:pt x="1572" y="734"/>
                  </a:lnTo>
                  <a:lnTo>
                    <a:pt x="1569" y="733"/>
                  </a:lnTo>
                  <a:lnTo>
                    <a:pt x="1564" y="731"/>
                  </a:lnTo>
                  <a:lnTo>
                    <a:pt x="1564" y="731"/>
                  </a:lnTo>
                  <a:lnTo>
                    <a:pt x="1552" y="734"/>
                  </a:lnTo>
                  <a:lnTo>
                    <a:pt x="1540" y="738"/>
                  </a:lnTo>
                  <a:lnTo>
                    <a:pt x="1540" y="738"/>
                  </a:lnTo>
                  <a:lnTo>
                    <a:pt x="1533" y="743"/>
                  </a:lnTo>
                  <a:lnTo>
                    <a:pt x="1526" y="750"/>
                  </a:lnTo>
                  <a:lnTo>
                    <a:pt x="1520" y="755"/>
                  </a:lnTo>
                  <a:lnTo>
                    <a:pt x="1513" y="759"/>
                  </a:lnTo>
                  <a:lnTo>
                    <a:pt x="1513" y="759"/>
                  </a:lnTo>
                  <a:lnTo>
                    <a:pt x="1513" y="765"/>
                  </a:lnTo>
                  <a:lnTo>
                    <a:pt x="1514" y="771"/>
                  </a:lnTo>
                  <a:lnTo>
                    <a:pt x="1516" y="781"/>
                  </a:lnTo>
                  <a:lnTo>
                    <a:pt x="1516" y="785"/>
                  </a:lnTo>
                  <a:lnTo>
                    <a:pt x="1514" y="789"/>
                  </a:lnTo>
                  <a:lnTo>
                    <a:pt x="1510" y="790"/>
                  </a:lnTo>
                  <a:lnTo>
                    <a:pt x="1505" y="790"/>
                  </a:lnTo>
                  <a:lnTo>
                    <a:pt x="1505" y="790"/>
                  </a:lnTo>
                  <a:lnTo>
                    <a:pt x="1503" y="782"/>
                  </a:lnTo>
                  <a:lnTo>
                    <a:pt x="1503" y="779"/>
                  </a:lnTo>
                  <a:lnTo>
                    <a:pt x="1500" y="776"/>
                  </a:lnTo>
                  <a:lnTo>
                    <a:pt x="1500" y="776"/>
                  </a:lnTo>
                  <a:lnTo>
                    <a:pt x="1489" y="799"/>
                  </a:lnTo>
                  <a:lnTo>
                    <a:pt x="1484" y="811"/>
                  </a:lnTo>
                  <a:lnTo>
                    <a:pt x="1479" y="824"/>
                  </a:lnTo>
                  <a:lnTo>
                    <a:pt x="1475" y="837"/>
                  </a:lnTo>
                  <a:lnTo>
                    <a:pt x="1474" y="849"/>
                  </a:lnTo>
                  <a:lnTo>
                    <a:pt x="1472" y="862"/>
                  </a:lnTo>
                  <a:lnTo>
                    <a:pt x="1475" y="873"/>
                  </a:lnTo>
                  <a:lnTo>
                    <a:pt x="1475" y="873"/>
                  </a:lnTo>
                  <a:lnTo>
                    <a:pt x="1482" y="865"/>
                  </a:lnTo>
                  <a:lnTo>
                    <a:pt x="1491" y="855"/>
                  </a:lnTo>
                  <a:lnTo>
                    <a:pt x="1498" y="845"/>
                  </a:lnTo>
                  <a:lnTo>
                    <a:pt x="1506" y="835"/>
                  </a:lnTo>
                  <a:lnTo>
                    <a:pt x="1514" y="828"/>
                  </a:lnTo>
                  <a:lnTo>
                    <a:pt x="1524" y="824"/>
                  </a:lnTo>
                  <a:lnTo>
                    <a:pt x="1528" y="824"/>
                  </a:lnTo>
                  <a:lnTo>
                    <a:pt x="1534" y="824"/>
                  </a:lnTo>
                  <a:lnTo>
                    <a:pt x="1538" y="825"/>
                  </a:lnTo>
                  <a:lnTo>
                    <a:pt x="1544" y="828"/>
                  </a:lnTo>
                  <a:lnTo>
                    <a:pt x="1544" y="828"/>
                  </a:lnTo>
                  <a:lnTo>
                    <a:pt x="1551" y="835"/>
                  </a:lnTo>
                  <a:lnTo>
                    <a:pt x="1554" y="844"/>
                  </a:lnTo>
                  <a:lnTo>
                    <a:pt x="1554" y="849"/>
                  </a:lnTo>
                  <a:lnTo>
                    <a:pt x="1551" y="855"/>
                  </a:lnTo>
                  <a:lnTo>
                    <a:pt x="1547" y="861"/>
                  </a:lnTo>
                  <a:lnTo>
                    <a:pt x="1541" y="865"/>
                  </a:lnTo>
                  <a:lnTo>
                    <a:pt x="1527" y="875"/>
                  </a:lnTo>
                  <a:lnTo>
                    <a:pt x="1513" y="883"/>
                  </a:lnTo>
                  <a:lnTo>
                    <a:pt x="1507" y="887"/>
                  </a:lnTo>
                  <a:lnTo>
                    <a:pt x="1502" y="893"/>
                  </a:lnTo>
                  <a:lnTo>
                    <a:pt x="1498" y="898"/>
                  </a:lnTo>
                  <a:lnTo>
                    <a:pt x="1498" y="904"/>
                  </a:lnTo>
                  <a:lnTo>
                    <a:pt x="1498" y="912"/>
                  </a:lnTo>
                  <a:lnTo>
                    <a:pt x="1502" y="921"/>
                  </a:lnTo>
                  <a:lnTo>
                    <a:pt x="1502" y="921"/>
                  </a:lnTo>
                  <a:lnTo>
                    <a:pt x="1527" y="918"/>
                  </a:lnTo>
                  <a:lnTo>
                    <a:pt x="1557" y="915"/>
                  </a:lnTo>
                  <a:lnTo>
                    <a:pt x="1557" y="915"/>
                  </a:lnTo>
                  <a:lnTo>
                    <a:pt x="1559" y="911"/>
                  </a:lnTo>
                  <a:lnTo>
                    <a:pt x="1564" y="908"/>
                  </a:lnTo>
                  <a:lnTo>
                    <a:pt x="1569" y="905"/>
                  </a:lnTo>
                  <a:lnTo>
                    <a:pt x="1575" y="904"/>
                  </a:lnTo>
                  <a:lnTo>
                    <a:pt x="1575" y="904"/>
                  </a:lnTo>
                  <a:lnTo>
                    <a:pt x="1575" y="908"/>
                  </a:lnTo>
                  <a:lnTo>
                    <a:pt x="1578" y="910"/>
                  </a:lnTo>
                  <a:lnTo>
                    <a:pt x="1583" y="914"/>
                  </a:lnTo>
                  <a:lnTo>
                    <a:pt x="1583" y="914"/>
                  </a:lnTo>
                  <a:close/>
                  <a:moveTo>
                    <a:pt x="1493" y="879"/>
                  </a:moveTo>
                  <a:lnTo>
                    <a:pt x="1493" y="879"/>
                  </a:lnTo>
                  <a:lnTo>
                    <a:pt x="1499" y="875"/>
                  </a:lnTo>
                  <a:lnTo>
                    <a:pt x="1505" y="870"/>
                  </a:lnTo>
                  <a:lnTo>
                    <a:pt x="1516" y="865"/>
                  </a:lnTo>
                  <a:lnTo>
                    <a:pt x="1527" y="858"/>
                  </a:lnTo>
                  <a:lnTo>
                    <a:pt x="1531" y="854"/>
                  </a:lnTo>
                  <a:lnTo>
                    <a:pt x="1535" y="848"/>
                  </a:lnTo>
                  <a:lnTo>
                    <a:pt x="1535" y="848"/>
                  </a:lnTo>
                  <a:lnTo>
                    <a:pt x="1531" y="845"/>
                  </a:lnTo>
                  <a:lnTo>
                    <a:pt x="1528" y="844"/>
                  </a:lnTo>
                  <a:lnTo>
                    <a:pt x="1527" y="841"/>
                  </a:lnTo>
                  <a:lnTo>
                    <a:pt x="1527" y="841"/>
                  </a:lnTo>
                  <a:lnTo>
                    <a:pt x="1521" y="844"/>
                  </a:lnTo>
                  <a:lnTo>
                    <a:pt x="1514" y="848"/>
                  </a:lnTo>
                  <a:lnTo>
                    <a:pt x="1509" y="854"/>
                  </a:lnTo>
                  <a:lnTo>
                    <a:pt x="1505" y="859"/>
                  </a:lnTo>
                  <a:lnTo>
                    <a:pt x="1498" y="870"/>
                  </a:lnTo>
                  <a:lnTo>
                    <a:pt x="1493" y="879"/>
                  </a:lnTo>
                  <a:lnTo>
                    <a:pt x="1493" y="879"/>
                  </a:lnTo>
                  <a:close/>
                  <a:moveTo>
                    <a:pt x="1526" y="1080"/>
                  </a:moveTo>
                  <a:lnTo>
                    <a:pt x="1526" y="1080"/>
                  </a:lnTo>
                  <a:lnTo>
                    <a:pt x="1524" y="1085"/>
                  </a:lnTo>
                  <a:lnTo>
                    <a:pt x="1523" y="1091"/>
                  </a:lnTo>
                  <a:lnTo>
                    <a:pt x="1520" y="1094"/>
                  </a:lnTo>
                  <a:lnTo>
                    <a:pt x="1514" y="1096"/>
                  </a:lnTo>
                  <a:lnTo>
                    <a:pt x="1514" y="1096"/>
                  </a:lnTo>
                  <a:lnTo>
                    <a:pt x="1506" y="1094"/>
                  </a:lnTo>
                  <a:lnTo>
                    <a:pt x="1498" y="1092"/>
                  </a:lnTo>
                  <a:lnTo>
                    <a:pt x="1488" y="1092"/>
                  </a:lnTo>
                  <a:lnTo>
                    <a:pt x="1479" y="1092"/>
                  </a:lnTo>
                  <a:lnTo>
                    <a:pt x="1461" y="1095"/>
                  </a:lnTo>
                  <a:lnTo>
                    <a:pt x="1447" y="1099"/>
                  </a:lnTo>
                  <a:lnTo>
                    <a:pt x="1447" y="1099"/>
                  </a:lnTo>
                  <a:lnTo>
                    <a:pt x="1447" y="1096"/>
                  </a:lnTo>
                  <a:lnTo>
                    <a:pt x="1446" y="1095"/>
                  </a:lnTo>
                  <a:lnTo>
                    <a:pt x="1444" y="1094"/>
                  </a:lnTo>
                  <a:lnTo>
                    <a:pt x="1443" y="1092"/>
                  </a:lnTo>
                  <a:lnTo>
                    <a:pt x="1443" y="1092"/>
                  </a:lnTo>
                  <a:lnTo>
                    <a:pt x="1457" y="1067"/>
                  </a:lnTo>
                  <a:lnTo>
                    <a:pt x="1468" y="1039"/>
                  </a:lnTo>
                  <a:lnTo>
                    <a:pt x="1478" y="1009"/>
                  </a:lnTo>
                  <a:lnTo>
                    <a:pt x="1485" y="978"/>
                  </a:lnTo>
                  <a:lnTo>
                    <a:pt x="1485" y="978"/>
                  </a:lnTo>
                  <a:lnTo>
                    <a:pt x="1479" y="973"/>
                  </a:lnTo>
                  <a:lnTo>
                    <a:pt x="1475" y="967"/>
                  </a:lnTo>
                  <a:lnTo>
                    <a:pt x="1471" y="963"/>
                  </a:lnTo>
                  <a:lnTo>
                    <a:pt x="1464" y="959"/>
                  </a:lnTo>
                  <a:lnTo>
                    <a:pt x="1464" y="959"/>
                  </a:lnTo>
                  <a:lnTo>
                    <a:pt x="1455" y="966"/>
                  </a:lnTo>
                  <a:lnTo>
                    <a:pt x="1447" y="973"/>
                  </a:lnTo>
                  <a:lnTo>
                    <a:pt x="1441" y="976"/>
                  </a:lnTo>
                  <a:lnTo>
                    <a:pt x="1436" y="977"/>
                  </a:lnTo>
                  <a:lnTo>
                    <a:pt x="1432" y="977"/>
                  </a:lnTo>
                  <a:lnTo>
                    <a:pt x="1426" y="976"/>
                  </a:lnTo>
                  <a:lnTo>
                    <a:pt x="1426" y="976"/>
                  </a:lnTo>
                  <a:lnTo>
                    <a:pt x="1409" y="987"/>
                  </a:lnTo>
                  <a:lnTo>
                    <a:pt x="1394" y="998"/>
                  </a:lnTo>
                  <a:lnTo>
                    <a:pt x="1380" y="1011"/>
                  </a:lnTo>
                  <a:lnTo>
                    <a:pt x="1367" y="1025"/>
                  </a:lnTo>
                  <a:lnTo>
                    <a:pt x="1354" y="1040"/>
                  </a:lnTo>
                  <a:lnTo>
                    <a:pt x="1343" y="1056"/>
                  </a:lnTo>
                  <a:lnTo>
                    <a:pt x="1333" y="1073"/>
                  </a:lnTo>
                  <a:lnTo>
                    <a:pt x="1324" y="1089"/>
                  </a:lnTo>
                  <a:lnTo>
                    <a:pt x="1324" y="1089"/>
                  </a:lnTo>
                  <a:lnTo>
                    <a:pt x="1322" y="1095"/>
                  </a:lnTo>
                  <a:lnTo>
                    <a:pt x="1322" y="1102"/>
                  </a:lnTo>
                  <a:lnTo>
                    <a:pt x="1322" y="1102"/>
                  </a:lnTo>
                  <a:lnTo>
                    <a:pt x="1319" y="1106"/>
                  </a:lnTo>
                  <a:lnTo>
                    <a:pt x="1316" y="1110"/>
                  </a:lnTo>
                  <a:lnTo>
                    <a:pt x="1309" y="1120"/>
                  </a:lnTo>
                  <a:lnTo>
                    <a:pt x="1307" y="1124"/>
                  </a:lnTo>
                  <a:lnTo>
                    <a:pt x="1302" y="1126"/>
                  </a:lnTo>
                  <a:lnTo>
                    <a:pt x="1298" y="1124"/>
                  </a:lnTo>
                  <a:lnTo>
                    <a:pt x="1293" y="1119"/>
                  </a:lnTo>
                  <a:lnTo>
                    <a:pt x="1293" y="1119"/>
                  </a:lnTo>
                  <a:lnTo>
                    <a:pt x="1291" y="1108"/>
                  </a:lnTo>
                  <a:lnTo>
                    <a:pt x="1287" y="1095"/>
                  </a:lnTo>
                  <a:lnTo>
                    <a:pt x="1281" y="1082"/>
                  </a:lnTo>
                  <a:lnTo>
                    <a:pt x="1277" y="1077"/>
                  </a:lnTo>
                  <a:lnTo>
                    <a:pt x="1273" y="1073"/>
                  </a:lnTo>
                  <a:lnTo>
                    <a:pt x="1273" y="1073"/>
                  </a:lnTo>
                  <a:lnTo>
                    <a:pt x="1265" y="1066"/>
                  </a:lnTo>
                  <a:lnTo>
                    <a:pt x="1256" y="1060"/>
                  </a:lnTo>
                  <a:lnTo>
                    <a:pt x="1248" y="1057"/>
                  </a:lnTo>
                  <a:lnTo>
                    <a:pt x="1239" y="1054"/>
                  </a:lnTo>
                  <a:lnTo>
                    <a:pt x="1222" y="1049"/>
                  </a:lnTo>
                  <a:lnTo>
                    <a:pt x="1214" y="1046"/>
                  </a:lnTo>
                  <a:lnTo>
                    <a:pt x="1207" y="1043"/>
                  </a:lnTo>
                  <a:lnTo>
                    <a:pt x="1207" y="1043"/>
                  </a:lnTo>
                  <a:lnTo>
                    <a:pt x="1206" y="1040"/>
                  </a:lnTo>
                  <a:lnTo>
                    <a:pt x="1206" y="1037"/>
                  </a:lnTo>
                  <a:lnTo>
                    <a:pt x="1208" y="1033"/>
                  </a:lnTo>
                  <a:lnTo>
                    <a:pt x="1211" y="1029"/>
                  </a:lnTo>
                  <a:lnTo>
                    <a:pt x="1211" y="1028"/>
                  </a:lnTo>
                  <a:lnTo>
                    <a:pt x="1210" y="1025"/>
                  </a:lnTo>
                  <a:lnTo>
                    <a:pt x="1210" y="1025"/>
                  </a:lnTo>
                  <a:lnTo>
                    <a:pt x="1186" y="1032"/>
                  </a:lnTo>
                  <a:lnTo>
                    <a:pt x="1159" y="1039"/>
                  </a:lnTo>
                  <a:lnTo>
                    <a:pt x="1131" y="1046"/>
                  </a:lnTo>
                  <a:lnTo>
                    <a:pt x="1102" y="1051"/>
                  </a:lnTo>
                  <a:lnTo>
                    <a:pt x="1074" y="1054"/>
                  </a:lnTo>
                  <a:lnTo>
                    <a:pt x="1044" y="1057"/>
                  </a:lnTo>
                  <a:lnTo>
                    <a:pt x="1015" y="1057"/>
                  </a:lnTo>
                  <a:lnTo>
                    <a:pt x="987" y="1054"/>
                  </a:lnTo>
                  <a:lnTo>
                    <a:pt x="987" y="1054"/>
                  </a:lnTo>
                  <a:lnTo>
                    <a:pt x="989" y="1060"/>
                  </a:lnTo>
                  <a:lnTo>
                    <a:pt x="992" y="1064"/>
                  </a:lnTo>
                  <a:lnTo>
                    <a:pt x="1002" y="1073"/>
                  </a:lnTo>
                  <a:lnTo>
                    <a:pt x="1022" y="1088"/>
                  </a:lnTo>
                  <a:lnTo>
                    <a:pt x="1022" y="1088"/>
                  </a:lnTo>
                  <a:lnTo>
                    <a:pt x="1040" y="1110"/>
                  </a:lnTo>
                  <a:lnTo>
                    <a:pt x="1055" y="1137"/>
                  </a:lnTo>
                  <a:lnTo>
                    <a:pt x="1071" y="1165"/>
                  </a:lnTo>
                  <a:lnTo>
                    <a:pt x="1076" y="1181"/>
                  </a:lnTo>
                  <a:lnTo>
                    <a:pt x="1082" y="1198"/>
                  </a:lnTo>
                  <a:lnTo>
                    <a:pt x="1086" y="1213"/>
                  </a:lnTo>
                  <a:lnTo>
                    <a:pt x="1090" y="1231"/>
                  </a:lnTo>
                  <a:lnTo>
                    <a:pt x="1093" y="1248"/>
                  </a:lnTo>
                  <a:lnTo>
                    <a:pt x="1095" y="1266"/>
                  </a:lnTo>
                  <a:lnTo>
                    <a:pt x="1096" y="1285"/>
                  </a:lnTo>
                  <a:lnTo>
                    <a:pt x="1095" y="1303"/>
                  </a:lnTo>
                  <a:lnTo>
                    <a:pt x="1093" y="1322"/>
                  </a:lnTo>
                  <a:lnTo>
                    <a:pt x="1090" y="1342"/>
                  </a:lnTo>
                  <a:lnTo>
                    <a:pt x="1090" y="1342"/>
                  </a:lnTo>
                  <a:lnTo>
                    <a:pt x="1168" y="1296"/>
                  </a:lnTo>
                  <a:lnTo>
                    <a:pt x="1207" y="1273"/>
                  </a:lnTo>
                  <a:lnTo>
                    <a:pt x="1246" y="1251"/>
                  </a:lnTo>
                  <a:lnTo>
                    <a:pt x="1288" y="1230"/>
                  </a:lnTo>
                  <a:lnTo>
                    <a:pt x="1329" y="1210"/>
                  </a:lnTo>
                  <a:lnTo>
                    <a:pt x="1371" y="1192"/>
                  </a:lnTo>
                  <a:lnTo>
                    <a:pt x="1415" y="1174"/>
                  </a:lnTo>
                  <a:lnTo>
                    <a:pt x="1415" y="1174"/>
                  </a:lnTo>
                  <a:lnTo>
                    <a:pt x="1446" y="1164"/>
                  </a:lnTo>
                  <a:lnTo>
                    <a:pt x="1475" y="1153"/>
                  </a:lnTo>
                  <a:lnTo>
                    <a:pt x="1506" y="1141"/>
                  </a:lnTo>
                  <a:lnTo>
                    <a:pt x="1520" y="1134"/>
                  </a:lnTo>
                  <a:lnTo>
                    <a:pt x="1534" y="1126"/>
                  </a:lnTo>
                  <a:lnTo>
                    <a:pt x="1534" y="1126"/>
                  </a:lnTo>
                  <a:lnTo>
                    <a:pt x="1534" y="1113"/>
                  </a:lnTo>
                  <a:lnTo>
                    <a:pt x="1534" y="1101"/>
                  </a:lnTo>
                  <a:lnTo>
                    <a:pt x="1531" y="1089"/>
                  </a:lnTo>
                  <a:lnTo>
                    <a:pt x="1528" y="1084"/>
                  </a:lnTo>
                  <a:lnTo>
                    <a:pt x="1526" y="1080"/>
                  </a:lnTo>
                  <a:lnTo>
                    <a:pt x="1526" y="1080"/>
                  </a:lnTo>
                  <a:close/>
                  <a:moveTo>
                    <a:pt x="1521" y="1043"/>
                  </a:moveTo>
                  <a:lnTo>
                    <a:pt x="1521" y="1043"/>
                  </a:lnTo>
                  <a:lnTo>
                    <a:pt x="1524" y="1030"/>
                  </a:lnTo>
                  <a:lnTo>
                    <a:pt x="1526" y="1018"/>
                  </a:lnTo>
                  <a:lnTo>
                    <a:pt x="1526" y="1004"/>
                  </a:lnTo>
                  <a:lnTo>
                    <a:pt x="1524" y="991"/>
                  </a:lnTo>
                  <a:lnTo>
                    <a:pt x="1521" y="978"/>
                  </a:lnTo>
                  <a:lnTo>
                    <a:pt x="1517" y="967"/>
                  </a:lnTo>
                  <a:lnTo>
                    <a:pt x="1513" y="957"/>
                  </a:lnTo>
                  <a:lnTo>
                    <a:pt x="1506" y="950"/>
                  </a:lnTo>
                  <a:lnTo>
                    <a:pt x="1506" y="950"/>
                  </a:lnTo>
                  <a:lnTo>
                    <a:pt x="1506" y="955"/>
                  </a:lnTo>
                  <a:lnTo>
                    <a:pt x="1505" y="959"/>
                  </a:lnTo>
                  <a:lnTo>
                    <a:pt x="1502" y="966"/>
                  </a:lnTo>
                  <a:lnTo>
                    <a:pt x="1498" y="971"/>
                  </a:lnTo>
                  <a:lnTo>
                    <a:pt x="1495" y="976"/>
                  </a:lnTo>
                  <a:lnTo>
                    <a:pt x="1495" y="976"/>
                  </a:lnTo>
                  <a:lnTo>
                    <a:pt x="1495" y="981"/>
                  </a:lnTo>
                  <a:lnTo>
                    <a:pt x="1496" y="987"/>
                  </a:lnTo>
                  <a:lnTo>
                    <a:pt x="1496" y="993"/>
                  </a:lnTo>
                  <a:lnTo>
                    <a:pt x="1495" y="1000"/>
                  </a:lnTo>
                  <a:lnTo>
                    <a:pt x="1495" y="1000"/>
                  </a:lnTo>
                  <a:lnTo>
                    <a:pt x="1493" y="1009"/>
                  </a:lnTo>
                  <a:lnTo>
                    <a:pt x="1489" y="1019"/>
                  </a:lnTo>
                  <a:lnTo>
                    <a:pt x="1481" y="1037"/>
                  </a:lnTo>
                  <a:lnTo>
                    <a:pt x="1477" y="1047"/>
                  </a:lnTo>
                  <a:lnTo>
                    <a:pt x="1472" y="1057"/>
                  </a:lnTo>
                  <a:lnTo>
                    <a:pt x="1469" y="1067"/>
                  </a:lnTo>
                  <a:lnTo>
                    <a:pt x="1469" y="1078"/>
                  </a:lnTo>
                  <a:lnTo>
                    <a:pt x="1469" y="1078"/>
                  </a:lnTo>
                  <a:lnTo>
                    <a:pt x="1481" y="1078"/>
                  </a:lnTo>
                  <a:lnTo>
                    <a:pt x="1496" y="1078"/>
                  </a:lnTo>
                  <a:lnTo>
                    <a:pt x="1505" y="1078"/>
                  </a:lnTo>
                  <a:lnTo>
                    <a:pt x="1510" y="1075"/>
                  </a:lnTo>
                  <a:lnTo>
                    <a:pt x="1516" y="1070"/>
                  </a:lnTo>
                  <a:lnTo>
                    <a:pt x="1517" y="1067"/>
                  </a:lnTo>
                  <a:lnTo>
                    <a:pt x="1519" y="1064"/>
                  </a:lnTo>
                  <a:lnTo>
                    <a:pt x="1519" y="1064"/>
                  </a:lnTo>
                  <a:lnTo>
                    <a:pt x="1517" y="1059"/>
                  </a:lnTo>
                  <a:lnTo>
                    <a:pt x="1516" y="1056"/>
                  </a:lnTo>
                  <a:lnTo>
                    <a:pt x="1514" y="1051"/>
                  </a:lnTo>
                  <a:lnTo>
                    <a:pt x="1514" y="1046"/>
                  </a:lnTo>
                  <a:lnTo>
                    <a:pt x="1514" y="1046"/>
                  </a:lnTo>
                  <a:lnTo>
                    <a:pt x="1516" y="1044"/>
                  </a:lnTo>
                  <a:lnTo>
                    <a:pt x="1517" y="1044"/>
                  </a:lnTo>
                  <a:lnTo>
                    <a:pt x="1520" y="1046"/>
                  </a:lnTo>
                  <a:lnTo>
                    <a:pt x="1521" y="1046"/>
                  </a:lnTo>
                  <a:lnTo>
                    <a:pt x="1521" y="1043"/>
                  </a:lnTo>
                  <a:lnTo>
                    <a:pt x="1521" y="1043"/>
                  </a:lnTo>
                  <a:close/>
                  <a:moveTo>
                    <a:pt x="1498" y="761"/>
                  </a:moveTo>
                  <a:lnTo>
                    <a:pt x="1498" y="761"/>
                  </a:lnTo>
                  <a:lnTo>
                    <a:pt x="1495" y="755"/>
                  </a:lnTo>
                  <a:lnTo>
                    <a:pt x="1495" y="755"/>
                  </a:lnTo>
                  <a:lnTo>
                    <a:pt x="1484" y="726"/>
                  </a:lnTo>
                  <a:lnTo>
                    <a:pt x="1469" y="695"/>
                  </a:lnTo>
                  <a:lnTo>
                    <a:pt x="1455" y="667"/>
                  </a:lnTo>
                  <a:lnTo>
                    <a:pt x="1440" y="640"/>
                  </a:lnTo>
                  <a:lnTo>
                    <a:pt x="1422" y="615"/>
                  </a:lnTo>
                  <a:lnTo>
                    <a:pt x="1404" y="591"/>
                  </a:lnTo>
                  <a:lnTo>
                    <a:pt x="1382" y="570"/>
                  </a:lnTo>
                  <a:lnTo>
                    <a:pt x="1359" y="550"/>
                  </a:lnTo>
                  <a:lnTo>
                    <a:pt x="1359" y="550"/>
                  </a:lnTo>
                  <a:lnTo>
                    <a:pt x="1308" y="583"/>
                  </a:lnTo>
                  <a:lnTo>
                    <a:pt x="1256" y="613"/>
                  </a:lnTo>
                  <a:lnTo>
                    <a:pt x="1152" y="675"/>
                  </a:lnTo>
                  <a:lnTo>
                    <a:pt x="1100" y="706"/>
                  </a:lnTo>
                  <a:lnTo>
                    <a:pt x="1048" y="737"/>
                  </a:lnTo>
                  <a:lnTo>
                    <a:pt x="998" y="771"/>
                  </a:lnTo>
                  <a:lnTo>
                    <a:pt x="949" y="804"/>
                  </a:lnTo>
                  <a:lnTo>
                    <a:pt x="949" y="804"/>
                  </a:lnTo>
                  <a:lnTo>
                    <a:pt x="930" y="804"/>
                  </a:lnTo>
                  <a:lnTo>
                    <a:pt x="915" y="802"/>
                  </a:lnTo>
                  <a:lnTo>
                    <a:pt x="901" y="797"/>
                  </a:lnTo>
                  <a:lnTo>
                    <a:pt x="887" y="792"/>
                  </a:lnTo>
                  <a:lnTo>
                    <a:pt x="862" y="779"/>
                  </a:lnTo>
                  <a:lnTo>
                    <a:pt x="835" y="766"/>
                  </a:lnTo>
                  <a:lnTo>
                    <a:pt x="835" y="766"/>
                  </a:lnTo>
                  <a:lnTo>
                    <a:pt x="831" y="765"/>
                  </a:lnTo>
                  <a:lnTo>
                    <a:pt x="827" y="765"/>
                  </a:lnTo>
                  <a:lnTo>
                    <a:pt x="821" y="764"/>
                  </a:lnTo>
                  <a:lnTo>
                    <a:pt x="817" y="762"/>
                  </a:lnTo>
                  <a:lnTo>
                    <a:pt x="817" y="762"/>
                  </a:lnTo>
                  <a:lnTo>
                    <a:pt x="800" y="755"/>
                  </a:lnTo>
                  <a:lnTo>
                    <a:pt x="783" y="747"/>
                  </a:lnTo>
                  <a:lnTo>
                    <a:pt x="766" y="738"/>
                  </a:lnTo>
                  <a:lnTo>
                    <a:pt x="749" y="731"/>
                  </a:lnTo>
                  <a:lnTo>
                    <a:pt x="749" y="731"/>
                  </a:lnTo>
                  <a:lnTo>
                    <a:pt x="730" y="724"/>
                  </a:lnTo>
                  <a:lnTo>
                    <a:pt x="711" y="719"/>
                  </a:lnTo>
                  <a:lnTo>
                    <a:pt x="672" y="709"/>
                  </a:lnTo>
                  <a:lnTo>
                    <a:pt x="672" y="709"/>
                  </a:lnTo>
                  <a:lnTo>
                    <a:pt x="648" y="700"/>
                  </a:lnTo>
                  <a:lnTo>
                    <a:pt x="626" y="692"/>
                  </a:lnTo>
                  <a:lnTo>
                    <a:pt x="579" y="675"/>
                  </a:lnTo>
                  <a:lnTo>
                    <a:pt x="579" y="675"/>
                  </a:lnTo>
                  <a:lnTo>
                    <a:pt x="528" y="660"/>
                  </a:lnTo>
                  <a:lnTo>
                    <a:pt x="476" y="644"/>
                  </a:lnTo>
                  <a:lnTo>
                    <a:pt x="476" y="644"/>
                  </a:lnTo>
                  <a:lnTo>
                    <a:pt x="469" y="649"/>
                  </a:lnTo>
                  <a:lnTo>
                    <a:pt x="463" y="656"/>
                  </a:lnTo>
                  <a:lnTo>
                    <a:pt x="456" y="661"/>
                  </a:lnTo>
                  <a:lnTo>
                    <a:pt x="449" y="667"/>
                  </a:lnTo>
                  <a:lnTo>
                    <a:pt x="449" y="667"/>
                  </a:lnTo>
                  <a:lnTo>
                    <a:pt x="426" y="696"/>
                  </a:lnTo>
                  <a:lnTo>
                    <a:pt x="407" y="727"/>
                  </a:lnTo>
                  <a:lnTo>
                    <a:pt x="389" y="759"/>
                  </a:lnTo>
                  <a:lnTo>
                    <a:pt x="370" y="793"/>
                  </a:lnTo>
                  <a:lnTo>
                    <a:pt x="355" y="828"/>
                  </a:lnTo>
                  <a:lnTo>
                    <a:pt x="339" y="865"/>
                  </a:lnTo>
                  <a:lnTo>
                    <a:pt x="325" y="901"/>
                  </a:lnTo>
                  <a:lnTo>
                    <a:pt x="311" y="939"/>
                  </a:lnTo>
                  <a:lnTo>
                    <a:pt x="311" y="939"/>
                  </a:lnTo>
                  <a:lnTo>
                    <a:pt x="314" y="939"/>
                  </a:lnTo>
                  <a:lnTo>
                    <a:pt x="316" y="941"/>
                  </a:lnTo>
                  <a:lnTo>
                    <a:pt x="317" y="945"/>
                  </a:lnTo>
                  <a:lnTo>
                    <a:pt x="317" y="949"/>
                  </a:lnTo>
                  <a:lnTo>
                    <a:pt x="316" y="952"/>
                  </a:lnTo>
                  <a:lnTo>
                    <a:pt x="316" y="952"/>
                  </a:lnTo>
                  <a:lnTo>
                    <a:pt x="324" y="962"/>
                  </a:lnTo>
                  <a:lnTo>
                    <a:pt x="328" y="966"/>
                  </a:lnTo>
                  <a:lnTo>
                    <a:pt x="331" y="973"/>
                  </a:lnTo>
                  <a:lnTo>
                    <a:pt x="331" y="973"/>
                  </a:lnTo>
                  <a:lnTo>
                    <a:pt x="379" y="1004"/>
                  </a:lnTo>
                  <a:lnTo>
                    <a:pt x="429" y="1033"/>
                  </a:lnTo>
                  <a:lnTo>
                    <a:pt x="456" y="1047"/>
                  </a:lnTo>
                  <a:lnTo>
                    <a:pt x="483" y="1061"/>
                  </a:lnTo>
                  <a:lnTo>
                    <a:pt x="509" y="1074"/>
                  </a:lnTo>
                  <a:lnTo>
                    <a:pt x="537" y="1085"/>
                  </a:lnTo>
                  <a:lnTo>
                    <a:pt x="565" y="1096"/>
                  </a:lnTo>
                  <a:lnTo>
                    <a:pt x="595" y="1106"/>
                  </a:lnTo>
                  <a:lnTo>
                    <a:pt x="624" y="1116"/>
                  </a:lnTo>
                  <a:lnTo>
                    <a:pt x="655" y="1124"/>
                  </a:lnTo>
                  <a:lnTo>
                    <a:pt x="686" y="1132"/>
                  </a:lnTo>
                  <a:lnTo>
                    <a:pt x="718" y="1137"/>
                  </a:lnTo>
                  <a:lnTo>
                    <a:pt x="752" y="1143"/>
                  </a:lnTo>
                  <a:lnTo>
                    <a:pt x="786" y="1146"/>
                  </a:lnTo>
                  <a:lnTo>
                    <a:pt x="786" y="1146"/>
                  </a:lnTo>
                  <a:lnTo>
                    <a:pt x="791" y="1150"/>
                  </a:lnTo>
                  <a:lnTo>
                    <a:pt x="797" y="1151"/>
                  </a:lnTo>
                  <a:lnTo>
                    <a:pt x="810" y="1151"/>
                  </a:lnTo>
                  <a:lnTo>
                    <a:pt x="810" y="1151"/>
                  </a:lnTo>
                  <a:lnTo>
                    <a:pt x="827" y="1154"/>
                  </a:lnTo>
                  <a:lnTo>
                    <a:pt x="845" y="1158"/>
                  </a:lnTo>
                  <a:lnTo>
                    <a:pt x="855" y="1160"/>
                  </a:lnTo>
                  <a:lnTo>
                    <a:pt x="864" y="1160"/>
                  </a:lnTo>
                  <a:lnTo>
                    <a:pt x="873" y="1160"/>
                  </a:lnTo>
                  <a:lnTo>
                    <a:pt x="881" y="1158"/>
                  </a:lnTo>
                  <a:lnTo>
                    <a:pt x="881" y="1158"/>
                  </a:lnTo>
                  <a:lnTo>
                    <a:pt x="884" y="1147"/>
                  </a:lnTo>
                  <a:lnTo>
                    <a:pt x="888" y="1139"/>
                  </a:lnTo>
                  <a:lnTo>
                    <a:pt x="893" y="1130"/>
                  </a:lnTo>
                  <a:lnTo>
                    <a:pt x="898" y="1122"/>
                  </a:lnTo>
                  <a:lnTo>
                    <a:pt x="911" y="1108"/>
                  </a:lnTo>
                  <a:lnTo>
                    <a:pt x="923" y="1095"/>
                  </a:lnTo>
                  <a:lnTo>
                    <a:pt x="923" y="1095"/>
                  </a:lnTo>
                  <a:lnTo>
                    <a:pt x="933" y="1091"/>
                  </a:lnTo>
                  <a:lnTo>
                    <a:pt x="943" y="1089"/>
                  </a:lnTo>
                  <a:lnTo>
                    <a:pt x="951" y="1089"/>
                  </a:lnTo>
                  <a:lnTo>
                    <a:pt x="961" y="1089"/>
                  </a:lnTo>
                  <a:lnTo>
                    <a:pt x="980" y="1089"/>
                  </a:lnTo>
                  <a:lnTo>
                    <a:pt x="989" y="1089"/>
                  </a:lnTo>
                  <a:lnTo>
                    <a:pt x="999" y="1087"/>
                  </a:lnTo>
                  <a:lnTo>
                    <a:pt x="999" y="1087"/>
                  </a:lnTo>
                  <a:lnTo>
                    <a:pt x="994" y="1081"/>
                  </a:lnTo>
                  <a:lnTo>
                    <a:pt x="988" y="1075"/>
                  </a:lnTo>
                  <a:lnTo>
                    <a:pt x="975" y="1068"/>
                  </a:lnTo>
                  <a:lnTo>
                    <a:pt x="961" y="1061"/>
                  </a:lnTo>
                  <a:lnTo>
                    <a:pt x="946" y="1057"/>
                  </a:lnTo>
                  <a:lnTo>
                    <a:pt x="946" y="1057"/>
                  </a:lnTo>
                  <a:lnTo>
                    <a:pt x="946" y="1053"/>
                  </a:lnTo>
                  <a:lnTo>
                    <a:pt x="947" y="1049"/>
                  </a:lnTo>
                  <a:lnTo>
                    <a:pt x="949" y="1047"/>
                  </a:lnTo>
                  <a:lnTo>
                    <a:pt x="951" y="1044"/>
                  </a:lnTo>
                  <a:lnTo>
                    <a:pt x="957" y="1042"/>
                  </a:lnTo>
                  <a:lnTo>
                    <a:pt x="964" y="1040"/>
                  </a:lnTo>
                  <a:lnTo>
                    <a:pt x="964" y="1040"/>
                  </a:lnTo>
                  <a:lnTo>
                    <a:pt x="977" y="1040"/>
                  </a:lnTo>
                  <a:lnTo>
                    <a:pt x="989" y="1040"/>
                  </a:lnTo>
                  <a:lnTo>
                    <a:pt x="1017" y="1042"/>
                  </a:lnTo>
                  <a:lnTo>
                    <a:pt x="1044" y="1043"/>
                  </a:lnTo>
                  <a:lnTo>
                    <a:pt x="1058" y="1043"/>
                  </a:lnTo>
                  <a:lnTo>
                    <a:pt x="1072" y="1043"/>
                  </a:lnTo>
                  <a:lnTo>
                    <a:pt x="1072" y="1043"/>
                  </a:lnTo>
                  <a:lnTo>
                    <a:pt x="1093" y="1040"/>
                  </a:lnTo>
                  <a:lnTo>
                    <a:pt x="1113" y="1036"/>
                  </a:lnTo>
                  <a:lnTo>
                    <a:pt x="1151" y="1028"/>
                  </a:lnTo>
                  <a:lnTo>
                    <a:pt x="1189" y="1018"/>
                  </a:lnTo>
                  <a:lnTo>
                    <a:pt x="1228" y="1008"/>
                  </a:lnTo>
                  <a:lnTo>
                    <a:pt x="1228" y="1008"/>
                  </a:lnTo>
                  <a:lnTo>
                    <a:pt x="1243" y="997"/>
                  </a:lnTo>
                  <a:lnTo>
                    <a:pt x="1260" y="985"/>
                  </a:lnTo>
                  <a:lnTo>
                    <a:pt x="1277" y="977"/>
                  </a:lnTo>
                  <a:lnTo>
                    <a:pt x="1295" y="967"/>
                  </a:lnTo>
                  <a:lnTo>
                    <a:pt x="1332" y="950"/>
                  </a:lnTo>
                  <a:lnTo>
                    <a:pt x="1366" y="934"/>
                  </a:lnTo>
                  <a:lnTo>
                    <a:pt x="1366" y="934"/>
                  </a:lnTo>
                  <a:lnTo>
                    <a:pt x="1345" y="925"/>
                  </a:lnTo>
                  <a:lnTo>
                    <a:pt x="1326" y="915"/>
                  </a:lnTo>
                  <a:lnTo>
                    <a:pt x="1308" y="904"/>
                  </a:lnTo>
                  <a:lnTo>
                    <a:pt x="1291" y="889"/>
                  </a:lnTo>
                  <a:lnTo>
                    <a:pt x="1291" y="889"/>
                  </a:lnTo>
                  <a:lnTo>
                    <a:pt x="1280" y="879"/>
                  </a:lnTo>
                  <a:lnTo>
                    <a:pt x="1270" y="868"/>
                  </a:lnTo>
                  <a:lnTo>
                    <a:pt x="1260" y="855"/>
                  </a:lnTo>
                  <a:lnTo>
                    <a:pt x="1253" y="842"/>
                  </a:lnTo>
                  <a:lnTo>
                    <a:pt x="1251" y="837"/>
                  </a:lnTo>
                  <a:lnTo>
                    <a:pt x="1249" y="830"/>
                  </a:lnTo>
                  <a:lnTo>
                    <a:pt x="1249" y="824"/>
                  </a:lnTo>
                  <a:lnTo>
                    <a:pt x="1249" y="817"/>
                  </a:lnTo>
                  <a:lnTo>
                    <a:pt x="1251" y="811"/>
                  </a:lnTo>
                  <a:lnTo>
                    <a:pt x="1255" y="804"/>
                  </a:lnTo>
                  <a:lnTo>
                    <a:pt x="1259" y="799"/>
                  </a:lnTo>
                  <a:lnTo>
                    <a:pt x="1265" y="793"/>
                  </a:lnTo>
                  <a:lnTo>
                    <a:pt x="1265" y="793"/>
                  </a:lnTo>
                  <a:lnTo>
                    <a:pt x="1273" y="790"/>
                  </a:lnTo>
                  <a:lnTo>
                    <a:pt x="1280" y="789"/>
                  </a:lnTo>
                  <a:lnTo>
                    <a:pt x="1294" y="788"/>
                  </a:lnTo>
                  <a:lnTo>
                    <a:pt x="1300" y="788"/>
                  </a:lnTo>
                  <a:lnTo>
                    <a:pt x="1305" y="786"/>
                  </a:lnTo>
                  <a:lnTo>
                    <a:pt x="1311" y="783"/>
                  </a:lnTo>
                  <a:lnTo>
                    <a:pt x="1315" y="779"/>
                  </a:lnTo>
                  <a:lnTo>
                    <a:pt x="1315" y="779"/>
                  </a:lnTo>
                  <a:lnTo>
                    <a:pt x="1319" y="773"/>
                  </a:lnTo>
                  <a:lnTo>
                    <a:pt x="1321" y="766"/>
                  </a:lnTo>
                  <a:lnTo>
                    <a:pt x="1322" y="752"/>
                  </a:lnTo>
                  <a:lnTo>
                    <a:pt x="1324" y="738"/>
                  </a:lnTo>
                  <a:lnTo>
                    <a:pt x="1324" y="731"/>
                  </a:lnTo>
                  <a:lnTo>
                    <a:pt x="1326" y="724"/>
                  </a:lnTo>
                  <a:lnTo>
                    <a:pt x="1326" y="724"/>
                  </a:lnTo>
                  <a:lnTo>
                    <a:pt x="1331" y="717"/>
                  </a:lnTo>
                  <a:lnTo>
                    <a:pt x="1336" y="710"/>
                  </a:lnTo>
                  <a:lnTo>
                    <a:pt x="1343" y="706"/>
                  </a:lnTo>
                  <a:lnTo>
                    <a:pt x="1350" y="703"/>
                  </a:lnTo>
                  <a:lnTo>
                    <a:pt x="1350" y="703"/>
                  </a:lnTo>
                  <a:lnTo>
                    <a:pt x="1363" y="708"/>
                  </a:lnTo>
                  <a:lnTo>
                    <a:pt x="1374" y="712"/>
                  </a:lnTo>
                  <a:lnTo>
                    <a:pt x="1384" y="719"/>
                  </a:lnTo>
                  <a:lnTo>
                    <a:pt x="1394" y="726"/>
                  </a:lnTo>
                  <a:lnTo>
                    <a:pt x="1402" y="733"/>
                  </a:lnTo>
                  <a:lnTo>
                    <a:pt x="1411" y="741"/>
                  </a:lnTo>
                  <a:lnTo>
                    <a:pt x="1418" y="751"/>
                  </a:lnTo>
                  <a:lnTo>
                    <a:pt x="1425" y="761"/>
                  </a:lnTo>
                  <a:lnTo>
                    <a:pt x="1436" y="782"/>
                  </a:lnTo>
                  <a:lnTo>
                    <a:pt x="1446" y="804"/>
                  </a:lnTo>
                  <a:lnTo>
                    <a:pt x="1454" y="828"/>
                  </a:lnTo>
                  <a:lnTo>
                    <a:pt x="1462" y="854"/>
                  </a:lnTo>
                  <a:lnTo>
                    <a:pt x="1462" y="854"/>
                  </a:lnTo>
                  <a:lnTo>
                    <a:pt x="1464" y="839"/>
                  </a:lnTo>
                  <a:lnTo>
                    <a:pt x="1467" y="827"/>
                  </a:lnTo>
                  <a:lnTo>
                    <a:pt x="1469" y="816"/>
                  </a:lnTo>
                  <a:lnTo>
                    <a:pt x="1474" y="804"/>
                  </a:lnTo>
                  <a:lnTo>
                    <a:pt x="1485" y="782"/>
                  </a:lnTo>
                  <a:lnTo>
                    <a:pt x="1498" y="761"/>
                  </a:lnTo>
                  <a:lnTo>
                    <a:pt x="1498" y="761"/>
                  </a:lnTo>
                  <a:close/>
                  <a:moveTo>
                    <a:pt x="1440" y="897"/>
                  </a:moveTo>
                  <a:lnTo>
                    <a:pt x="1440" y="897"/>
                  </a:lnTo>
                  <a:lnTo>
                    <a:pt x="1436" y="905"/>
                  </a:lnTo>
                  <a:lnTo>
                    <a:pt x="1433" y="912"/>
                  </a:lnTo>
                  <a:lnTo>
                    <a:pt x="1430" y="920"/>
                  </a:lnTo>
                  <a:lnTo>
                    <a:pt x="1429" y="928"/>
                  </a:lnTo>
                  <a:lnTo>
                    <a:pt x="1430" y="945"/>
                  </a:lnTo>
                  <a:lnTo>
                    <a:pt x="1433" y="962"/>
                  </a:lnTo>
                  <a:lnTo>
                    <a:pt x="1433" y="962"/>
                  </a:lnTo>
                  <a:lnTo>
                    <a:pt x="1439" y="962"/>
                  </a:lnTo>
                  <a:lnTo>
                    <a:pt x="1443" y="959"/>
                  </a:lnTo>
                  <a:lnTo>
                    <a:pt x="1447" y="956"/>
                  </a:lnTo>
                  <a:lnTo>
                    <a:pt x="1450" y="952"/>
                  </a:lnTo>
                  <a:lnTo>
                    <a:pt x="1455" y="943"/>
                  </a:lnTo>
                  <a:lnTo>
                    <a:pt x="1460" y="941"/>
                  </a:lnTo>
                  <a:lnTo>
                    <a:pt x="1464" y="938"/>
                  </a:lnTo>
                  <a:lnTo>
                    <a:pt x="1464" y="938"/>
                  </a:lnTo>
                  <a:lnTo>
                    <a:pt x="1468" y="939"/>
                  </a:lnTo>
                  <a:lnTo>
                    <a:pt x="1471" y="942"/>
                  </a:lnTo>
                  <a:lnTo>
                    <a:pt x="1475" y="948"/>
                  </a:lnTo>
                  <a:lnTo>
                    <a:pt x="1481" y="953"/>
                  </a:lnTo>
                  <a:lnTo>
                    <a:pt x="1484" y="956"/>
                  </a:lnTo>
                  <a:lnTo>
                    <a:pt x="1489" y="957"/>
                  </a:lnTo>
                  <a:lnTo>
                    <a:pt x="1489" y="957"/>
                  </a:lnTo>
                  <a:lnTo>
                    <a:pt x="1489" y="943"/>
                  </a:lnTo>
                  <a:lnTo>
                    <a:pt x="1489" y="931"/>
                  </a:lnTo>
                  <a:lnTo>
                    <a:pt x="1485" y="921"/>
                  </a:lnTo>
                  <a:lnTo>
                    <a:pt x="1479" y="912"/>
                  </a:lnTo>
                  <a:lnTo>
                    <a:pt x="1471" y="905"/>
                  </a:lnTo>
                  <a:lnTo>
                    <a:pt x="1462" y="901"/>
                  </a:lnTo>
                  <a:lnTo>
                    <a:pt x="1451" y="898"/>
                  </a:lnTo>
                  <a:lnTo>
                    <a:pt x="1440" y="897"/>
                  </a:lnTo>
                  <a:lnTo>
                    <a:pt x="1440" y="897"/>
                  </a:lnTo>
                  <a:close/>
                  <a:moveTo>
                    <a:pt x="1423" y="790"/>
                  </a:moveTo>
                  <a:lnTo>
                    <a:pt x="1423" y="790"/>
                  </a:lnTo>
                  <a:lnTo>
                    <a:pt x="1416" y="785"/>
                  </a:lnTo>
                  <a:lnTo>
                    <a:pt x="1411" y="781"/>
                  </a:lnTo>
                  <a:lnTo>
                    <a:pt x="1404" y="779"/>
                  </a:lnTo>
                  <a:lnTo>
                    <a:pt x="1396" y="779"/>
                  </a:lnTo>
                  <a:lnTo>
                    <a:pt x="1391" y="782"/>
                  </a:lnTo>
                  <a:lnTo>
                    <a:pt x="1385" y="785"/>
                  </a:lnTo>
                  <a:lnTo>
                    <a:pt x="1380" y="789"/>
                  </a:lnTo>
                  <a:lnTo>
                    <a:pt x="1373" y="795"/>
                  </a:lnTo>
                  <a:lnTo>
                    <a:pt x="1373" y="795"/>
                  </a:lnTo>
                  <a:lnTo>
                    <a:pt x="1389" y="807"/>
                  </a:lnTo>
                  <a:lnTo>
                    <a:pt x="1404" y="823"/>
                  </a:lnTo>
                  <a:lnTo>
                    <a:pt x="1418" y="839"/>
                  </a:lnTo>
                  <a:lnTo>
                    <a:pt x="1422" y="848"/>
                  </a:lnTo>
                  <a:lnTo>
                    <a:pt x="1427" y="858"/>
                  </a:lnTo>
                  <a:lnTo>
                    <a:pt x="1427" y="858"/>
                  </a:lnTo>
                  <a:lnTo>
                    <a:pt x="1429" y="865"/>
                  </a:lnTo>
                  <a:lnTo>
                    <a:pt x="1430" y="872"/>
                  </a:lnTo>
                  <a:lnTo>
                    <a:pt x="1432" y="876"/>
                  </a:lnTo>
                  <a:lnTo>
                    <a:pt x="1434" y="879"/>
                  </a:lnTo>
                  <a:lnTo>
                    <a:pt x="1437" y="880"/>
                  </a:lnTo>
                  <a:lnTo>
                    <a:pt x="1441" y="882"/>
                  </a:lnTo>
                  <a:lnTo>
                    <a:pt x="1441" y="882"/>
                  </a:lnTo>
                  <a:lnTo>
                    <a:pt x="1444" y="873"/>
                  </a:lnTo>
                  <a:lnTo>
                    <a:pt x="1446" y="863"/>
                  </a:lnTo>
                  <a:lnTo>
                    <a:pt x="1446" y="851"/>
                  </a:lnTo>
                  <a:lnTo>
                    <a:pt x="1443" y="837"/>
                  </a:lnTo>
                  <a:lnTo>
                    <a:pt x="1440" y="824"/>
                  </a:lnTo>
                  <a:lnTo>
                    <a:pt x="1436" y="811"/>
                  </a:lnTo>
                  <a:lnTo>
                    <a:pt x="1430" y="800"/>
                  </a:lnTo>
                  <a:lnTo>
                    <a:pt x="1423" y="790"/>
                  </a:lnTo>
                  <a:lnTo>
                    <a:pt x="1423" y="790"/>
                  </a:lnTo>
                  <a:close/>
                  <a:moveTo>
                    <a:pt x="1370" y="804"/>
                  </a:moveTo>
                  <a:lnTo>
                    <a:pt x="1370" y="804"/>
                  </a:lnTo>
                  <a:lnTo>
                    <a:pt x="1371" y="818"/>
                  </a:lnTo>
                  <a:lnTo>
                    <a:pt x="1375" y="831"/>
                  </a:lnTo>
                  <a:lnTo>
                    <a:pt x="1381" y="841"/>
                  </a:lnTo>
                  <a:lnTo>
                    <a:pt x="1388" y="851"/>
                  </a:lnTo>
                  <a:lnTo>
                    <a:pt x="1396" y="859"/>
                  </a:lnTo>
                  <a:lnTo>
                    <a:pt x="1405" y="868"/>
                  </a:lnTo>
                  <a:lnTo>
                    <a:pt x="1420" y="880"/>
                  </a:lnTo>
                  <a:lnTo>
                    <a:pt x="1420" y="880"/>
                  </a:lnTo>
                  <a:lnTo>
                    <a:pt x="1416" y="868"/>
                  </a:lnTo>
                  <a:lnTo>
                    <a:pt x="1412" y="858"/>
                  </a:lnTo>
                  <a:lnTo>
                    <a:pt x="1406" y="847"/>
                  </a:lnTo>
                  <a:lnTo>
                    <a:pt x="1401" y="837"/>
                  </a:lnTo>
                  <a:lnTo>
                    <a:pt x="1394" y="828"/>
                  </a:lnTo>
                  <a:lnTo>
                    <a:pt x="1387" y="820"/>
                  </a:lnTo>
                  <a:lnTo>
                    <a:pt x="1378" y="811"/>
                  </a:lnTo>
                  <a:lnTo>
                    <a:pt x="1370" y="804"/>
                  </a:lnTo>
                  <a:lnTo>
                    <a:pt x="1370" y="804"/>
                  </a:lnTo>
                  <a:close/>
                  <a:moveTo>
                    <a:pt x="1370" y="775"/>
                  </a:moveTo>
                  <a:lnTo>
                    <a:pt x="1370" y="775"/>
                  </a:lnTo>
                  <a:lnTo>
                    <a:pt x="1375" y="769"/>
                  </a:lnTo>
                  <a:lnTo>
                    <a:pt x="1384" y="765"/>
                  </a:lnTo>
                  <a:lnTo>
                    <a:pt x="1392" y="761"/>
                  </a:lnTo>
                  <a:lnTo>
                    <a:pt x="1398" y="761"/>
                  </a:lnTo>
                  <a:lnTo>
                    <a:pt x="1402" y="761"/>
                  </a:lnTo>
                  <a:lnTo>
                    <a:pt x="1402" y="761"/>
                  </a:lnTo>
                  <a:lnTo>
                    <a:pt x="1406" y="764"/>
                  </a:lnTo>
                  <a:lnTo>
                    <a:pt x="1411" y="766"/>
                  </a:lnTo>
                  <a:lnTo>
                    <a:pt x="1413" y="769"/>
                  </a:lnTo>
                  <a:lnTo>
                    <a:pt x="1413" y="768"/>
                  </a:lnTo>
                  <a:lnTo>
                    <a:pt x="1413" y="766"/>
                  </a:lnTo>
                  <a:lnTo>
                    <a:pt x="1413" y="766"/>
                  </a:lnTo>
                  <a:lnTo>
                    <a:pt x="1402" y="752"/>
                  </a:lnTo>
                  <a:lnTo>
                    <a:pt x="1387" y="737"/>
                  </a:lnTo>
                  <a:lnTo>
                    <a:pt x="1378" y="730"/>
                  </a:lnTo>
                  <a:lnTo>
                    <a:pt x="1370" y="724"/>
                  </a:lnTo>
                  <a:lnTo>
                    <a:pt x="1361" y="720"/>
                  </a:lnTo>
                  <a:lnTo>
                    <a:pt x="1354" y="719"/>
                  </a:lnTo>
                  <a:lnTo>
                    <a:pt x="1354" y="719"/>
                  </a:lnTo>
                  <a:lnTo>
                    <a:pt x="1349" y="720"/>
                  </a:lnTo>
                  <a:lnTo>
                    <a:pt x="1346" y="722"/>
                  </a:lnTo>
                  <a:lnTo>
                    <a:pt x="1343" y="724"/>
                  </a:lnTo>
                  <a:lnTo>
                    <a:pt x="1340" y="729"/>
                  </a:lnTo>
                  <a:lnTo>
                    <a:pt x="1338" y="737"/>
                  </a:lnTo>
                  <a:lnTo>
                    <a:pt x="1336" y="748"/>
                  </a:lnTo>
                  <a:lnTo>
                    <a:pt x="1333" y="771"/>
                  </a:lnTo>
                  <a:lnTo>
                    <a:pt x="1331" y="781"/>
                  </a:lnTo>
                  <a:lnTo>
                    <a:pt x="1329" y="785"/>
                  </a:lnTo>
                  <a:lnTo>
                    <a:pt x="1326" y="789"/>
                  </a:lnTo>
                  <a:lnTo>
                    <a:pt x="1326" y="789"/>
                  </a:lnTo>
                  <a:lnTo>
                    <a:pt x="1319" y="795"/>
                  </a:lnTo>
                  <a:lnTo>
                    <a:pt x="1312" y="799"/>
                  </a:lnTo>
                  <a:lnTo>
                    <a:pt x="1307" y="800"/>
                  </a:lnTo>
                  <a:lnTo>
                    <a:pt x="1300" y="800"/>
                  </a:lnTo>
                  <a:lnTo>
                    <a:pt x="1286" y="802"/>
                  </a:lnTo>
                  <a:lnTo>
                    <a:pt x="1277" y="803"/>
                  </a:lnTo>
                  <a:lnTo>
                    <a:pt x="1270" y="807"/>
                  </a:lnTo>
                  <a:lnTo>
                    <a:pt x="1270" y="807"/>
                  </a:lnTo>
                  <a:lnTo>
                    <a:pt x="1267" y="810"/>
                  </a:lnTo>
                  <a:lnTo>
                    <a:pt x="1265" y="814"/>
                  </a:lnTo>
                  <a:lnTo>
                    <a:pt x="1263" y="823"/>
                  </a:lnTo>
                  <a:lnTo>
                    <a:pt x="1265" y="832"/>
                  </a:lnTo>
                  <a:lnTo>
                    <a:pt x="1267" y="841"/>
                  </a:lnTo>
                  <a:lnTo>
                    <a:pt x="1273" y="849"/>
                  </a:lnTo>
                  <a:lnTo>
                    <a:pt x="1279" y="858"/>
                  </a:lnTo>
                  <a:lnTo>
                    <a:pt x="1293" y="873"/>
                  </a:lnTo>
                  <a:lnTo>
                    <a:pt x="1293" y="873"/>
                  </a:lnTo>
                  <a:lnTo>
                    <a:pt x="1304" y="883"/>
                  </a:lnTo>
                  <a:lnTo>
                    <a:pt x="1315" y="891"/>
                  </a:lnTo>
                  <a:lnTo>
                    <a:pt x="1326" y="900"/>
                  </a:lnTo>
                  <a:lnTo>
                    <a:pt x="1339" y="907"/>
                  </a:lnTo>
                  <a:lnTo>
                    <a:pt x="1352" y="912"/>
                  </a:lnTo>
                  <a:lnTo>
                    <a:pt x="1364" y="917"/>
                  </a:lnTo>
                  <a:lnTo>
                    <a:pt x="1391" y="925"/>
                  </a:lnTo>
                  <a:lnTo>
                    <a:pt x="1391" y="925"/>
                  </a:lnTo>
                  <a:lnTo>
                    <a:pt x="1398" y="924"/>
                  </a:lnTo>
                  <a:lnTo>
                    <a:pt x="1405" y="922"/>
                  </a:lnTo>
                  <a:lnTo>
                    <a:pt x="1411" y="924"/>
                  </a:lnTo>
                  <a:lnTo>
                    <a:pt x="1416" y="925"/>
                  </a:lnTo>
                  <a:lnTo>
                    <a:pt x="1416" y="925"/>
                  </a:lnTo>
                  <a:lnTo>
                    <a:pt x="1416" y="920"/>
                  </a:lnTo>
                  <a:lnTo>
                    <a:pt x="1418" y="914"/>
                  </a:lnTo>
                  <a:lnTo>
                    <a:pt x="1420" y="904"/>
                  </a:lnTo>
                  <a:lnTo>
                    <a:pt x="1420" y="904"/>
                  </a:lnTo>
                  <a:lnTo>
                    <a:pt x="1395" y="877"/>
                  </a:lnTo>
                  <a:lnTo>
                    <a:pt x="1382" y="862"/>
                  </a:lnTo>
                  <a:lnTo>
                    <a:pt x="1371" y="847"/>
                  </a:lnTo>
                  <a:lnTo>
                    <a:pt x="1361" y="831"/>
                  </a:lnTo>
                  <a:lnTo>
                    <a:pt x="1357" y="823"/>
                  </a:lnTo>
                  <a:lnTo>
                    <a:pt x="1356" y="813"/>
                  </a:lnTo>
                  <a:lnTo>
                    <a:pt x="1354" y="804"/>
                  </a:lnTo>
                  <a:lnTo>
                    <a:pt x="1354" y="795"/>
                  </a:lnTo>
                  <a:lnTo>
                    <a:pt x="1356" y="785"/>
                  </a:lnTo>
                  <a:lnTo>
                    <a:pt x="1359" y="775"/>
                  </a:lnTo>
                  <a:lnTo>
                    <a:pt x="1359" y="775"/>
                  </a:lnTo>
                  <a:lnTo>
                    <a:pt x="1363" y="773"/>
                  </a:lnTo>
                  <a:lnTo>
                    <a:pt x="1366" y="775"/>
                  </a:lnTo>
                  <a:lnTo>
                    <a:pt x="1367" y="776"/>
                  </a:lnTo>
                  <a:lnTo>
                    <a:pt x="1370" y="775"/>
                  </a:lnTo>
                  <a:lnTo>
                    <a:pt x="1370" y="775"/>
                  </a:lnTo>
                  <a:close/>
                  <a:moveTo>
                    <a:pt x="1364" y="1008"/>
                  </a:moveTo>
                  <a:lnTo>
                    <a:pt x="1364" y="1008"/>
                  </a:lnTo>
                  <a:lnTo>
                    <a:pt x="1371" y="1001"/>
                  </a:lnTo>
                  <a:lnTo>
                    <a:pt x="1381" y="995"/>
                  </a:lnTo>
                  <a:lnTo>
                    <a:pt x="1401" y="980"/>
                  </a:lnTo>
                  <a:lnTo>
                    <a:pt x="1409" y="973"/>
                  </a:lnTo>
                  <a:lnTo>
                    <a:pt x="1415" y="964"/>
                  </a:lnTo>
                  <a:lnTo>
                    <a:pt x="1418" y="959"/>
                  </a:lnTo>
                  <a:lnTo>
                    <a:pt x="1418" y="955"/>
                  </a:lnTo>
                  <a:lnTo>
                    <a:pt x="1418" y="950"/>
                  </a:lnTo>
                  <a:lnTo>
                    <a:pt x="1416" y="945"/>
                  </a:lnTo>
                  <a:lnTo>
                    <a:pt x="1416" y="945"/>
                  </a:lnTo>
                  <a:lnTo>
                    <a:pt x="1411" y="943"/>
                  </a:lnTo>
                  <a:lnTo>
                    <a:pt x="1405" y="943"/>
                  </a:lnTo>
                  <a:lnTo>
                    <a:pt x="1399" y="943"/>
                  </a:lnTo>
                  <a:lnTo>
                    <a:pt x="1394" y="941"/>
                  </a:lnTo>
                  <a:lnTo>
                    <a:pt x="1394" y="941"/>
                  </a:lnTo>
                  <a:lnTo>
                    <a:pt x="1359" y="955"/>
                  </a:lnTo>
                  <a:lnTo>
                    <a:pt x="1322" y="970"/>
                  </a:lnTo>
                  <a:lnTo>
                    <a:pt x="1286" y="987"/>
                  </a:lnTo>
                  <a:lnTo>
                    <a:pt x="1252" y="1004"/>
                  </a:lnTo>
                  <a:lnTo>
                    <a:pt x="1252" y="1004"/>
                  </a:lnTo>
                  <a:lnTo>
                    <a:pt x="1252" y="1009"/>
                  </a:lnTo>
                  <a:lnTo>
                    <a:pt x="1249" y="1014"/>
                  </a:lnTo>
                  <a:lnTo>
                    <a:pt x="1249" y="1014"/>
                  </a:lnTo>
                  <a:lnTo>
                    <a:pt x="1235" y="1021"/>
                  </a:lnTo>
                  <a:lnTo>
                    <a:pt x="1229" y="1026"/>
                  </a:lnTo>
                  <a:lnTo>
                    <a:pt x="1228" y="1029"/>
                  </a:lnTo>
                  <a:lnTo>
                    <a:pt x="1227" y="1033"/>
                  </a:lnTo>
                  <a:lnTo>
                    <a:pt x="1227" y="1033"/>
                  </a:lnTo>
                  <a:lnTo>
                    <a:pt x="1243" y="1039"/>
                  </a:lnTo>
                  <a:lnTo>
                    <a:pt x="1258" y="1047"/>
                  </a:lnTo>
                  <a:lnTo>
                    <a:pt x="1286" y="1066"/>
                  </a:lnTo>
                  <a:lnTo>
                    <a:pt x="1286" y="1066"/>
                  </a:lnTo>
                  <a:lnTo>
                    <a:pt x="1294" y="1084"/>
                  </a:lnTo>
                  <a:lnTo>
                    <a:pt x="1300" y="1094"/>
                  </a:lnTo>
                  <a:lnTo>
                    <a:pt x="1307" y="1101"/>
                  </a:lnTo>
                  <a:lnTo>
                    <a:pt x="1307" y="1101"/>
                  </a:lnTo>
                  <a:lnTo>
                    <a:pt x="1318" y="1077"/>
                  </a:lnTo>
                  <a:lnTo>
                    <a:pt x="1332" y="1053"/>
                  </a:lnTo>
                  <a:lnTo>
                    <a:pt x="1346" y="1029"/>
                  </a:lnTo>
                  <a:lnTo>
                    <a:pt x="1354" y="1018"/>
                  </a:lnTo>
                  <a:lnTo>
                    <a:pt x="1364" y="1008"/>
                  </a:lnTo>
                  <a:lnTo>
                    <a:pt x="1364" y="1008"/>
                  </a:lnTo>
                  <a:close/>
                  <a:moveTo>
                    <a:pt x="894" y="1178"/>
                  </a:moveTo>
                  <a:lnTo>
                    <a:pt x="894" y="1178"/>
                  </a:lnTo>
                  <a:lnTo>
                    <a:pt x="900" y="1217"/>
                  </a:lnTo>
                  <a:lnTo>
                    <a:pt x="902" y="1237"/>
                  </a:lnTo>
                  <a:lnTo>
                    <a:pt x="908" y="1256"/>
                  </a:lnTo>
                  <a:lnTo>
                    <a:pt x="914" y="1275"/>
                  </a:lnTo>
                  <a:lnTo>
                    <a:pt x="921" y="1292"/>
                  </a:lnTo>
                  <a:lnTo>
                    <a:pt x="929" y="1307"/>
                  </a:lnTo>
                  <a:lnTo>
                    <a:pt x="939" y="1321"/>
                  </a:lnTo>
                  <a:lnTo>
                    <a:pt x="939" y="1321"/>
                  </a:lnTo>
                  <a:lnTo>
                    <a:pt x="953" y="1334"/>
                  </a:lnTo>
                  <a:lnTo>
                    <a:pt x="970" y="1346"/>
                  </a:lnTo>
                  <a:lnTo>
                    <a:pt x="987" y="1358"/>
                  </a:lnTo>
                  <a:lnTo>
                    <a:pt x="996" y="1362"/>
                  </a:lnTo>
                  <a:lnTo>
                    <a:pt x="1006" y="1365"/>
                  </a:lnTo>
                  <a:lnTo>
                    <a:pt x="1015" y="1367"/>
                  </a:lnTo>
                  <a:lnTo>
                    <a:pt x="1024" y="1369"/>
                  </a:lnTo>
                  <a:lnTo>
                    <a:pt x="1033" y="1369"/>
                  </a:lnTo>
                  <a:lnTo>
                    <a:pt x="1043" y="1369"/>
                  </a:lnTo>
                  <a:lnTo>
                    <a:pt x="1051" y="1366"/>
                  </a:lnTo>
                  <a:lnTo>
                    <a:pt x="1060" y="1362"/>
                  </a:lnTo>
                  <a:lnTo>
                    <a:pt x="1067" y="1355"/>
                  </a:lnTo>
                  <a:lnTo>
                    <a:pt x="1074" y="1346"/>
                  </a:lnTo>
                  <a:lnTo>
                    <a:pt x="1074" y="1346"/>
                  </a:lnTo>
                  <a:lnTo>
                    <a:pt x="1079" y="1324"/>
                  </a:lnTo>
                  <a:lnTo>
                    <a:pt x="1082" y="1299"/>
                  </a:lnTo>
                  <a:lnTo>
                    <a:pt x="1082" y="1275"/>
                  </a:lnTo>
                  <a:lnTo>
                    <a:pt x="1079" y="1254"/>
                  </a:lnTo>
                  <a:lnTo>
                    <a:pt x="1079" y="1254"/>
                  </a:lnTo>
                  <a:lnTo>
                    <a:pt x="1068" y="1258"/>
                  </a:lnTo>
                  <a:lnTo>
                    <a:pt x="1058" y="1263"/>
                  </a:lnTo>
                  <a:lnTo>
                    <a:pt x="1041" y="1275"/>
                  </a:lnTo>
                  <a:lnTo>
                    <a:pt x="1032" y="1279"/>
                  </a:lnTo>
                  <a:lnTo>
                    <a:pt x="1022" y="1283"/>
                  </a:lnTo>
                  <a:lnTo>
                    <a:pt x="1010" y="1287"/>
                  </a:lnTo>
                  <a:lnTo>
                    <a:pt x="998" y="1289"/>
                  </a:lnTo>
                  <a:lnTo>
                    <a:pt x="998" y="1289"/>
                  </a:lnTo>
                  <a:lnTo>
                    <a:pt x="987" y="1285"/>
                  </a:lnTo>
                  <a:lnTo>
                    <a:pt x="978" y="1279"/>
                  </a:lnTo>
                  <a:lnTo>
                    <a:pt x="971" y="1271"/>
                  </a:lnTo>
                  <a:lnTo>
                    <a:pt x="964" y="1262"/>
                  </a:lnTo>
                  <a:lnTo>
                    <a:pt x="960" y="1252"/>
                  </a:lnTo>
                  <a:lnTo>
                    <a:pt x="954" y="1242"/>
                  </a:lnTo>
                  <a:lnTo>
                    <a:pt x="946" y="1223"/>
                  </a:lnTo>
                  <a:lnTo>
                    <a:pt x="946" y="1223"/>
                  </a:lnTo>
                  <a:lnTo>
                    <a:pt x="940" y="1210"/>
                  </a:lnTo>
                  <a:lnTo>
                    <a:pt x="935" y="1199"/>
                  </a:lnTo>
                  <a:lnTo>
                    <a:pt x="933" y="1195"/>
                  </a:lnTo>
                  <a:lnTo>
                    <a:pt x="933" y="1190"/>
                  </a:lnTo>
                  <a:lnTo>
                    <a:pt x="936" y="1186"/>
                  </a:lnTo>
                  <a:lnTo>
                    <a:pt x="939" y="1182"/>
                  </a:lnTo>
                  <a:lnTo>
                    <a:pt x="939" y="1182"/>
                  </a:lnTo>
                  <a:lnTo>
                    <a:pt x="949" y="1186"/>
                  </a:lnTo>
                  <a:lnTo>
                    <a:pt x="957" y="1189"/>
                  </a:lnTo>
                  <a:lnTo>
                    <a:pt x="968" y="1190"/>
                  </a:lnTo>
                  <a:lnTo>
                    <a:pt x="978" y="1189"/>
                  </a:lnTo>
                  <a:lnTo>
                    <a:pt x="989" y="1188"/>
                  </a:lnTo>
                  <a:lnTo>
                    <a:pt x="999" y="1185"/>
                  </a:lnTo>
                  <a:lnTo>
                    <a:pt x="1020" y="1178"/>
                  </a:lnTo>
                  <a:lnTo>
                    <a:pt x="1020" y="1178"/>
                  </a:lnTo>
                  <a:lnTo>
                    <a:pt x="1015" y="1164"/>
                  </a:lnTo>
                  <a:lnTo>
                    <a:pt x="1008" y="1151"/>
                  </a:lnTo>
                  <a:lnTo>
                    <a:pt x="1001" y="1140"/>
                  </a:lnTo>
                  <a:lnTo>
                    <a:pt x="992" y="1129"/>
                  </a:lnTo>
                  <a:lnTo>
                    <a:pt x="982" y="1120"/>
                  </a:lnTo>
                  <a:lnTo>
                    <a:pt x="971" y="1112"/>
                  </a:lnTo>
                  <a:lnTo>
                    <a:pt x="959" y="1106"/>
                  </a:lnTo>
                  <a:lnTo>
                    <a:pt x="944" y="1103"/>
                  </a:lnTo>
                  <a:lnTo>
                    <a:pt x="944" y="1103"/>
                  </a:lnTo>
                  <a:lnTo>
                    <a:pt x="936" y="1108"/>
                  </a:lnTo>
                  <a:lnTo>
                    <a:pt x="929" y="1113"/>
                  </a:lnTo>
                  <a:lnTo>
                    <a:pt x="922" y="1119"/>
                  </a:lnTo>
                  <a:lnTo>
                    <a:pt x="915" y="1124"/>
                  </a:lnTo>
                  <a:lnTo>
                    <a:pt x="909" y="1133"/>
                  </a:lnTo>
                  <a:lnTo>
                    <a:pt x="905" y="1140"/>
                  </a:lnTo>
                  <a:lnTo>
                    <a:pt x="898" y="1158"/>
                  </a:lnTo>
                  <a:lnTo>
                    <a:pt x="898" y="1158"/>
                  </a:lnTo>
                  <a:lnTo>
                    <a:pt x="900" y="1160"/>
                  </a:lnTo>
                  <a:lnTo>
                    <a:pt x="902" y="1162"/>
                  </a:lnTo>
                  <a:lnTo>
                    <a:pt x="902" y="1167"/>
                  </a:lnTo>
                  <a:lnTo>
                    <a:pt x="902" y="1171"/>
                  </a:lnTo>
                  <a:lnTo>
                    <a:pt x="902" y="1171"/>
                  </a:lnTo>
                  <a:lnTo>
                    <a:pt x="900" y="1175"/>
                  </a:lnTo>
                  <a:lnTo>
                    <a:pt x="894" y="1178"/>
                  </a:lnTo>
                  <a:lnTo>
                    <a:pt x="894" y="1178"/>
                  </a:lnTo>
                  <a:close/>
                  <a:moveTo>
                    <a:pt x="1009" y="1101"/>
                  </a:moveTo>
                  <a:lnTo>
                    <a:pt x="1009" y="1101"/>
                  </a:lnTo>
                  <a:lnTo>
                    <a:pt x="1003" y="1102"/>
                  </a:lnTo>
                  <a:lnTo>
                    <a:pt x="998" y="1103"/>
                  </a:lnTo>
                  <a:lnTo>
                    <a:pt x="992" y="1105"/>
                  </a:lnTo>
                  <a:lnTo>
                    <a:pt x="987" y="1108"/>
                  </a:lnTo>
                  <a:lnTo>
                    <a:pt x="987" y="1108"/>
                  </a:lnTo>
                  <a:lnTo>
                    <a:pt x="994" y="1112"/>
                  </a:lnTo>
                  <a:lnTo>
                    <a:pt x="1002" y="1119"/>
                  </a:lnTo>
                  <a:lnTo>
                    <a:pt x="1008" y="1126"/>
                  </a:lnTo>
                  <a:lnTo>
                    <a:pt x="1015" y="1133"/>
                  </a:lnTo>
                  <a:lnTo>
                    <a:pt x="1024" y="1150"/>
                  </a:lnTo>
                  <a:lnTo>
                    <a:pt x="1033" y="1169"/>
                  </a:lnTo>
                  <a:lnTo>
                    <a:pt x="1039" y="1190"/>
                  </a:lnTo>
                  <a:lnTo>
                    <a:pt x="1041" y="1213"/>
                  </a:lnTo>
                  <a:lnTo>
                    <a:pt x="1041" y="1235"/>
                  </a:lnTo>
                  <a:lnTo>
                    <a:pt x="1040" y="1247"/>
                  </a:lnTo>
                  <a:lnTo>
                    <a:pt x="1037" y="1258"/>
                  </a:lnTo>
                  <a:lnTo>
                    <a:pt x="1037" y="1258"/>
                  </a:lnTo>
                  <a:lnTo>
                    <a:pt x="1050" y="1252"/>
                  </a:lnTo>
                  <a:lnTo>
                    <a:pt x="1060" y="1245"/>
                  </a:lnTo>
                  <a:lnTo>
                    <a:pt x="1069" y="1238"/>
                  </a:lnTo>
                  <a:lnTo>
                    <a:pt x="1078" y="1230"/>
                  </a:lnTo>
                  <a:lnTo>
                    <a:pt x="1078" y="1230"/>
                  </a:lnTo>
                  <a:lnTo>
                    <a:pt x="1074" y="1210"/>
                  </a:lnTo>
                  <a:lnTo>
                    <a:pt x="1068" y="1192"/>
                  </a:lnTo>
                  <a:lnTo>
                    <a:pt x="1061" y="1175"/>
                  </a:lnTo>
                  <a:lnTo>
                    <a:pt x="1053" y="1158"/>
                  </a:lnTo>
                  <a:lnTo>
                    <a:pt x="1043" y="1141"/>
                  </a:lnTo>
                  <a:lnTo>
                    <a:pt x="1033" y="1127"/>
                  </a:lnTo>
                  <a:lnTo>
                    <a:pt x="1022" y="1113"/>
                  </a:lnTo>
                  <a:lnTo>
                    <a:pt x="1009" y="1101"/>
                  </a:lnTo>
                  <a:lnTo>
                    <a:pt x="1009" y="1101"/>
                  </a:lnTo>
                  <a:close/>
                  <a:moveTo>
                    <a:pt x="999" y="1273"/>
                  </a:moveTo>
                  <a:lnTo>
                    <a:pt x="999" y="1273"/>
                  </a:lnTo>
                  <a:lnTo>
                    <a:pt x="1005" y="1273"/>
                  </a:lnTo>
                  <a:lnTo>
                    <a:pt x="1009" y="1271"/>
                  </a:lnTo>
                  <a:lnTo>
                    <a:pt x="1013" y="1268"/>
                  </a:lnTo>
                  <a:lnTo>
                    <a:pt x="1016" y="1263"/>
                  </a:lnTo>
                  <a:lnTo>
                    <a:pt x="1022" y="1254"/>
                  </a:lnTo>
                  <a:lnTo>
                    <a:pt x="1026" y="1241"/>
                  </a:lnTo>
                  <a:lnTo>
                    <a:pt x="1027" y="1227"/>
                  </a:lnTo>
                  <a:lnTo>
                    <a:pt x="1027" y="1213"/>
                  </a:lnTo>
                  <a:lnTo>
                    <a:pt x="1026" y="1202"/>
                  </a:lnTo>
                  <a:lnTo>
                    <a:pt x="1023" y="1192"/>
                  </a:lnTo>
                  <a:lnTo>
                    <a:pt x="1023" y="1192"/>
                  </a:lnTo>
                  <a:lnTo>
                    <a:pt x="1017" y="1196"/>
                  </a:lnTo>
                  <a:lnTo>
                    <a:pt x="1009" y="1199"/>
                  </a:lnTo>
                  <a:lnTo>
                    <a:pt x="1001" y="1202"/>
                  </a:lnTo>
                  <a:lnTo>
                    <a:pt x="991" y="1203"/>
                  </a:lnTo>
                  <a:lnTo>
                    <a:pt x="971" y="1206"/>
                  </a:lnTo>
                  <a:lnTo>
                    <a:pt x="953" y="1207"/>
                  </a:lnTo>
                  <a:lnTo>
                    <a:pt x="953" y="1207"/>
                  </a:lnTo>
                  <a:lnTo>
                    <a:pt x="957" y="1214"/>
                  </a:lnTo>
                  <a:lnTo>
                    <a:pt x="961" y="1224"/>
                  </a:lnTo>
                  <a:lnTo>
                    <a:pt x="971" y="1247"/>
                  </a:lnTo>
                  <a:lnTo>
                    <a:pt x="977" y="1256"/>
                  </a:lnTo>
                  <a:lnTo>
                    <a:pt x="982" y="1265"/>
                  </a:lnTo>
                  <a:lnTo>
                    <a:pt x="987" y="1269"/>
                  </a:lnTo>
                  <a:lnTo>
                    <a:pt x="991" y="1271"/>
                  </a:lnTo>
                  <a:lnTo>
                    <a:pt x="995" y="1273"/>
                  </a:lnTo>
                  <a:lnTo>
                    <a:pt x="999" y="1273"/>
                  </a:lnTo>
                  <a:lnTo>
                    <a:pt x="999" y="1273"/>
                  </a:lnTo>
                  <a:close/>
                  <a:moveTo>
                    <a:pt x="770" y="291"/>
                  </a:moveTo>
                  <a:lnTo>
                    <a:pt x="770" y="291"/>
                  </a:lnTo>
                  <a:lnTo>
                    <a:pt x="768" y="283"/>
                  </a:lnTo>
                  <a:lnTo>
                    <a:pt x="766" y="275"/>
                  </a:lnTo>
                  <a:lnTo>
                    <a:pt x="763" y="262"/>
                  </a:lnTo>
                  <a:lnTo>
                    <a:pt x="763" y="262"/>
                  </a:lnTo>
                  <a:lnTo>
                    <a:pt x="759" y="267"/>
                  </a:lnTo>
                  <a:lnTo>
                    <a:pt x="756" y="272"/>
                  </a:lnTo>
                  <a:lnTo>
                    <a:pt x="755" y="278"/>
                  </a:lnTo>
                  <a:lnTo>
                    <a:pt x="754" y="283"/>
                  </a:lnTo>
                  <a:lnTo>
                    <a:pt x="754" y="283"/>
                  </a:lnTo>
                  <a:lnTo>
                    <a:pt x="759" y="288"/>
                  </a:lnTo>
                  <a:lnTo>
                    <a:pt x="765" y="292"/>
                  </a:lnTo>
                  <a:lnTo>
                    <a:pt x="769" y="298"/>
                  </a:lnTo>
                  <a:lnTo>
                    <a:pt x="770" y="302"/>
                  </a:lnTo>
                  <a:lnTo>
                    <a:pt x="770" y="306"/>
                  </a:lnTo>
                  <a:lnTo>
                    <a:pt x="770" y="306"/>
                  </a:lnTo>
                  <a:lnTo>
                    <a:pt x="790" y="314"/>
                  </a:lnTo>
                  <a:lnTo>
                    <a:pt x="813" y="320"/>
                  </a:lnTo>
                  <a:lnTo>
                    <a:pt x="839" y="324"/>
                  </a:lnTo>
                  <a:lnTo>
                    <a:pt x="852" y="326"/>
                  </a:lnTo>
                  <a:lnTo>
                    <a:pt x="864" y="326"/>
                  </a:lnTo>
                  <a:lnTo>
                    <a:pt x="877" y="324"/>
                  </a:lnTo>
                  <a:lnTo>
                    <a:pt x="890" y="321"/>
                  </a:lnTo>
                  <a:lnTo>
                    <a:pt x="900" y="319"/>
                  </a:lnTo>
                  <a:lnTo>
                    <a:pt x="909" y="313"/>
                  </a:lnTo>
                  <a:lnTo>
                    <a:pt x="918" y="307"/>
                  </a:lnTo>
                  <a:lnTo>
                    <a:pt x="925" y="299"/>
                  </a:lnTo>
                  <a:lnTo>
                    <a:pt x="930" y="289"/>
                  </a:lnTo>
                  <a:lnTo>
                    <a:pt x="932" y="276"/>
                  </a:lnTo>
                  <a:lnTo>
                    <a:pt x="932" y="276"/>
                  </a:lnTo>
                  <a:lnTo>
                    <a:pt x="926" y="285"/>
                  </a:lnTo>
                  <a:lnTo>
                    <a:pt x="919" y="292"/>
                  </a:lnTo>
                  <a:lnTo>
                    <a:pt x="909" y="298"/>
                  </a:lnTo>
                  <a:lnTo>
                    <a:pt x="901" y="303"/>
                  </a:lnTo>
                  <a:lnTo>
                    <a:pt x="890" y="306"/>
                  </a:lnTo>
                  <a:lnTo>
                    <a:pt x="878" y="310"/>
                  </a:lnTo>
                  <a:lnTo>
                    <a:pt x="867" y="312"/>
                  </a:lnTo>
                  <a:lnTo>
                    <a:pt x="856" y="313"/>
                  </a:lnTo>
                  <a:lnTo>
                    <a:pt x="845" y="313"/>
                  </a:lnTo>
                  <a:lnTo>
                    <a:pt x="832" y="312"/>
                  </a:lnTo>
                  <a:lnTo>
                    <a:pt x="821" y="310"/>
                  </a:lnTo>
                  <a:lnTo>
                    <a:pt x="810" y="309"/>
                  </a:lnTo>
                  <a:lnTo>
                    <a:pt x="798" y="305"/>
                  </a:lnTo>
                  <a:lnTo>
                    <a:pt x="789" y="300"/>
                  </a:lnTo>
                  <a:lnTo>
                    <a:pt x="779" y="296"/>
                  </a:lnTo>
                  <a:lnTo>
                    <a:pt x="770" y="291"/>
                  </a:lnTo>
                  <a:lnTo>
                    <a:pt x="770" y="291"/>
                  </a:lnTo>
                  <a:close/>
                  <a:moveTo>
                    <a:pt x="907" y="240"/>
                  </a:moveTo>
                  <a:lnTo>
                    <a:pt x="907" y="240"/>
                  </a:lnTo>
                  <a:lnTo>
                    <a:pt x="901" y="233"/>
                  </a:lnTo>
                  <a:lnTo>
                    <a:pt x="895" y="227"/>
                  </a:lnTo>
                  <a:lnTo>
                    <a:pt x="895" y="227"/>
                  </a:lnTo>
                  <a:lnTo>
                    <a:pt x="878" y="225"/>
                  </a:lnTo>
                  <a:lnTo>
                    <a:pt x="857" y="222"/>
                  </a:lnTo>
                  <a:lnTo>
                    <a:pt x="835" y="223"/>
                  </a:lnTo>
                  <a:lnTo>
                    <a:pt x="824" y="225"/>
                  </a:lnTo>
                  <a:lnTo>
                    <a:pt x="813" y="227"/>
                  </a:lnTo>
                  <a:lnTo>
                    <a:pt x="803" y="230"/>
                  </a:lnTo>
                  <a:lnTo>
                    <a:pt x="794" y="234"/>
                  </a:lnTo>
                  <a:lnTo>
                    <a:pt x="787" y="240"/>
                  </a:lnTo>
                  <a:lnTo>
                    <a:pt x="783" y="247"/>
                  </a:lnTo>
                  <a:lnTo>
                    <a:pt x="780" y="254"/>
                  </a:lnTo>
                  <a:lnTo>
                    <a:pt x="780" y="264"/>
                  </a:lnTo>
                  <a:lnTo>
                    <a:pt x="783" y="274"/>
                  </a:lnTo>
                  <a:lnTo>
                    <a:pt x="789" y="285"/>
                  </a:lnTo>
                  <a:lnTo>
                    <a:pt x="789" y="285"/>
                  </a:lnTo>
                  <a:lnTo>
                    <a:pt x="796" y="289"/>
                  </a:lnTo>
                  <a:lnTo>
                    <a:pt x="804" y="293"/>
                  </a:lnTo>
                  <a:lnTo>
                    <a:pt x="824" y="298"/>
                  </a:lnTo>
                  <a:lnTo>
                    <a:pt x="845" y="299"/>
                  </a:lnTo>
                  <a:lnTo>
                    <a:pt x="856" y="299"/>
                  </a:lnTo>
                  <a:lnTo>
                    <a:pt x="867" y="299"/>
                  </a:lnTo>
                  <a:lnTo>
                    <a:pt x="878" y="298"/>
                  </a:lnTo>
                  <a:lnTo>
                    <a:pt x="888" y="295"/>
                  </a:lnTo>
                  <a:lnTo>
                    <a:pt x="898" y="291"/>
                  </a:lnTo>
                  <a:lnTo>
                    <a:pt x="905" y="286"/>
                  </a:lnTo>
                  <a:lnTo>
                    <a:pt x="912" y="281"/>
                  </a:lnTo>
                  <a:lnTo>
                    <a:pt x="916" y="274"/>
                  </a:lnTo>
                  <a:lnTo>
                    <a:pt x="919" y="265"/>
                  </a:lnTo>
                  <a:lnTo>
                    <a:pt x="921" y="255"/>
                  </a:lnTo>
                  <a:lnTo>
                    <a:pt x="921" y="255"/>
                  </a:lnTo>
                  <a:lnTo>
                    <a:pt x="915" y="253"/>
                  </a:lnTo>
                  <a:lnTo>
                    <a:pt x="911" y="247"/>
                  </a:lnTo>
                  <a:lnTo>
                    <a:pt x="902" y="239"/>
                  </a:lnTo>
                  <a:lnTo>
                    <a:pt x="902" y="239"/>
                  </a:lnTo>
                  <a:lnTo>
                    <a:pt x="905" y="239"/>
                  </a:lnTo>
                  <a:lnTo>
                    <a:pt x="907" y="240"/>
                  </a:lnTo>
                  <a:lnTo>
                    <a:pt x="907" y="240"/>
                  </a:lnTo>
                  <a:close/>
                  <a:moveTo>
                    <a:pt x="738" y="289"/>
                  </a:moveTo>
                  <a:lnTo>
                    <a:pt x="738" y="289"/>
                  </a:lnTo>
                  <a:lnTo>
                    <a:pt x="721" y="295"/>
                  </a:lnTo>
                  <a:lnTo>
                    <a:pt x="704" y="300"/>
                  </a:lnTo>
                  <a:lnTo>
                    <a:pt x="689" y="307"/>
                  </a:lnTo>
                  <a:lnTo>
                    <a:pt x="675" y="316"/>
                  </a:lnTo>
                  <a:lnTo>
                    <a:pt x="675" y="316"/>
                  </a:lnTo>
                  <a:lnTo>
                    <a:pt x="661" y="320"/>
                  </a:lnTo>
                  <a:lnTo>
                    <a:pt x="650" y="326"/>
                  </a:lnTo>
                  <a:lnTo>
                    <a:pt x="650" y="326"/>
                  </a:lnTo>
                  <a:lnTo>
                    <a:pt x="631" y="331"/>
                  </a:lnTo>
                  <a:lnTo>
                    <a:pt x="616" y="338"/>
                  </a:lnTo>
                  <a:lnTo>
                    <a:pt x="584" y="354"/>
                  </a:lnTo>
                  <a:lnTo>
                    <a:pt x="554" y="369"/>
                  </a:lnTo>
                  <a:lnTo>
                    <a:pt x="522" y="383"/>
                  </a:lnTo>
                  <a:lnTo>
                    <a:pt x="522" y="383"/>
                  </a:lnTo>
                  <a:lnTo>
                    <a:pt x="508" y="387"/>
                  </a:lnTo>
                  <a:lnTo>
                    <a:pt x="495" y="392"/>
                  </a:lnTo>
                  <a:lnTo>
                    <a:pt x="484" y="399"/>
                  </a:lnTo>
                  <a:lnTo>
                    <a:pt x="474" y="406"/>
                  </a:lnTo>
                  <a:lnTo>
                    <a:pt x="453" y="420"/>
                  </a:lnTo>
                  <a:lnTo>
                    <a:pt x="443" y="427"/>
                  </a:lnTo>
                  <a:lnTo>
                    <a:pt x="431" y="432"/>
                  </a:lnTo>
                  <a:lnTo>
                    <a:pt x="431" y="432"/>
                  </a:lnTo>
                  <a:lnTo>
                    <a:pt x="422" y="441"/>
                  </a:lnTo>
                  <a:lnTo>
                    <a:pt x="414" y="446"/>
                  </a:lnTo>
                  <a:lnTo>
                    <a:pt x="394" y="458"/>
                  </a:lnTo>
                  <a:lnTo>
                    <a:pt x="373" y="469"/>
                  </a:lnTo>
                  <a:lnTo>
                    <a:pt x="363" y="473"/>
                  </a:lnTo>
                  <a:lnTo>
                    <a:pt x="353" y="480"/>
                  </a:lnTo>
                  <a:lnTo>
                    <a:pt x="353" y="480"/>
                  </a:lnTo>
                  <a:lnTo>
                    <a:pt x="327" y="500"/>
                  </a:lnTo>
                  <a:lnTo>
                    <a:pt x="299" y="522"/>
                  </a:lnTo>
                  <a:lnTo>
                    <a:pt x="285" y="532"/>
                  </a:lnTo>
                  <a:lnTo>
                    <a:pt x="271" y="542"/>
                  </a:lnTo>
                  <a:lnTo>
                    <a:pt x="255" y="550"/>
                  </a:lnTo>
                  <a:lnTo>
                    <a:pt x="240" y="556"/>
                  </a:lnTo>
                  <a:lnTo>
                    <a:pt x="240" y="556"/>
                  </a:lnTo>
                  <a:lnTo>
                    <a:pt x="234" y="556"/>
                  </a:lnTo>
                  <a:lnTo>
                    <a:pt x="230" y="554"/>
                  </a:lnTo>
                  <a:lnTo>
                    <a:pt x="230" y="554"/>
                  </a:lnTo>
                  <a:lnTo>
                    <a:pt x="223" y="560"/>
                  </a:lnTo>
                  <a:lnTo>
                    <a:pt x="217" y="567"/>
                  </a:lnTo>
                  <a:lnTo>
                    <a:pt x="213" y="574"/>
                  </a:lnTo>
                  <a:lnTo>
                    <a:pt x="209" y="583"/>
                  </a:lnTo>
                  <a:lnTo>
                    <a:pt x="205" y="601"/>
                  </a:lnTo>
                  <a:lnTo>
                    <a:pt x="202" y="622"/>
                  </a:lnTo>
                  <a:lnTo>
                    <a:pt x="202" y="622"/>
                  </a:lnTo>
                  <a:lnTo>
                    <a:pt x="216" y="627"/>
                  </a:lnTo>
                  <a:lnTo>
                    <a:pt x="230" y="633"/>
                  </a:lnTo>
                  <a:lnTo>
                    <a:pt x="230" y="633"/>
                  </a:lnTo>
                  <a:lnTo>
                    <a:pt x="231" y="626"/>
                  </a:lnTo>
                  <a:lnTo>
                    <a:pt x="233" y="619"/>
                  </a:lnTo>
                  <a:lnTo>
                    <a:pt x="234" y="604"/>
                  </a:lnTo>
                  <a:lnTo>
                    <a:pt x="236" y="588"/>
                  </a:lnTo>
                  <a:lnTo>
                    <a:pt x="237" y="581"/>
                  </a:lnTo>
                  <a:lnTo>
                    <a:pt x="238" y="576"/>
                  </a:lnTo>
                  <a:lnTo>
                    <a:pt x="238" y="576"/>
                  </a:lnTo>
                  <a:lnTo>
                    <a:pt x="245" y="571"/>
                  </a:lnTo>
                  <a:lnTo>
                    <a:pt x="251" y="567"/>
                  </a:lnTo>
                  <a:lnTo>
                    <a:pt x="257" y="561"/>
                  </a:lnTo>
                  <a:lnTo>
                    <a:pt x="264" y="556"/>
                  </a:lnTo>
                  <a:lnTo>
                    <a:pt x="264" y="556"/>
                  </a:lnTo>
                  <a:lnTo>
                    <a:pt x="269" y="554"/>
                  </a:lnTo>
                  <a:lnTo>
                    <a:pt x="275" y="553"/>
                  </a:lnTo>
                  <a:lnTo>
                    <a:pt x="282" y="552"/>
                  </a:lnTo>
                  <a:lnTo>
                    <a:pt x="287" y="550"/>
                  </a:lnTo>
                  <a:lnTo>
                    <a:pt x="287" y="550"/>
                  </a:lnTo>
                  <a:lnTo>
                    <a:pt x="296" y="543"/>
                  </a:lnTo>
                  <a:lnTo>
                    <a:pt x="304" y="538"/>
                  </a:lnTo>
                  <a:lnTo>
                    <a:pt x="304" y="538"/>
                  </a:lnTo>
                  <a:lnTo>
                    <a:pt x="377" y="500"/>
                  </a:lnTo>
                  <a:lnTo>
                    <a:pt x="411" y="479"/>
                  </a:lnTo>
                  <a:lnTo>
                    <a:pt x="428" y="469"/>
                  </a:lnTo>
                  <a:lnTo>
                    <a:pt x="443" y="458"/>
                  </a:lnTo>
                  <a:lnTo>
                    <a:pt x="443" y="458"/>
                  </a:lnTo>
                  <a:lnTo>
                    <a:pt x="448" y="455"/>
                  </a:lnTo>
                  <a:lnTo>
                    <a:pt x="452" y="453"/>
                  </a:lnTo>
                  <a:lnTo>
                    <a:pt x="456" y="451"/>
                  </a:lnTo>
                  <a:lnTo>
                    <a:pt x="460" y="451"/>
                  </a:lnTo>
                  <a:lnTo>
                    <a:pt x="460" y="451"/>
                  </a:lnTo>
                  <a:lnTo>
                    <a:pt x="492" y="428"/>
                  </a:lnTo>
                  <a:lnTo>
                    <a:pt x="526" y="407"/>
                  </a:lnTo>
                  <a:lnTo>
                    <a:pt x="560" y="387"/>
                  </a:lnTo>
                  <a:lnTo>
                    <a:pt x="595" y="369"/>
                  </a:lnTo>
                  <a:lnTo>
                    <a:pt x="668" y="333"/>
                  </a:lnTo>
                  <a:lnTo>
                    <a:pt x="741" y="298"/>
                  </a:lnTo>
                  <a:lnTo>
                    <a:pt x="741" y="298"/>
                  </a:lnTo>
                  <a:lnTo>
                    <a:pt x="742" y="298"/>
                  </a:lnTo>
                  <a:lnTo>
                    <a:pt x="742" y="296"/>
                  </a:lnTo>
                  <a:lnTo>
                    <a:pt x="742" y="296"/>
                  </a:lnTo>
                  <a:lnTo>
                    <a:pt x="740" y="296"/>
                  </a:lnTo>
                  <a:lnTo>
                    <a:pt x="738" y="295"/>
                  </a:lnTo>
                  <a:lnTo>
                    <a:pt x="738" y="289"/>
                  </a:lnTo>
                  <a:lnTo>
                    <a:pt x="738" y="289"/>
                  </a:lnTo>
                  <a:close/>
                  <a:moveTo>
                    <a:pt x="457" y="637"/>
                  </a:moveTo>
                  <a:lnTo>
                    <a:pt x="457" y="637"/>
                  </a:lnTo>
                  <a:lnTo>
                    <a:pt x="457" y="633"/>
                  </a:lnTo>
                  <a:lnTo>
                    <a:pt x="457" y="633"/>
                  </a:lnTo>
                  <a:lnTo>
                    <a:pt x="410" y="615"/>
                  </a:lnTo>
                  <a:lnTo>
                    <a:pt x="362" y="599"/>
                  </a:lnTo>
                  <a:lnTo>
                    <a:pt x="338" y="594"/>
                  </a:lnTo>
                  <a:lnTo>
                    <a:pt x="313" y="587"/>
                  </a:lnTo>
                  <a:lnTo>
                    <a:pt x="286" y="583"/>
                  </a:lnTo>
                  <a:lnTo>
                    <a:pt x="259" y="580"/>
                  </a:lnTo>
                  <a:lnTo>
                    <a:pt x="259" y="580"/>
                  </a:lnTo>
                  <a:lnTo>
                    <a:pt x="255" y="585"/>
                  </a:lnTo>
                  <a:lnTo>
                    <a:pt x="251" y="591"/>
                  </a:lnTo>
                  <a:lnTo>
                    <a:pt x="248" y="598"/>
                  </a:lnTo>
                  <a:lnTo>
                    <a:pt x="247" y="606"/>
                  </a:lnTo>
                  <a:lnTo>
                    <a:pt x="243" y="623"/>
                  </a:lnTo>
                  <a:lnTo>
                    <a:pt x="240" y="640"/>
                  </a:lnTo>
                  <a:lnTo>
                    <a:pt x="240" y="640"/>
                  </a:lnTo>
                  <a:lnTo>
                    <a:pt x="250" y="646"/>
                  </a:lnTo>
                  <a:lnTo>
                    <a:pt x="258" y="653"/>
                  </a:lnTo>
                  <a:lnTo>
                    <a:pt x="265" y="661"/>
                  </a:lnTo>
                  <a:lnTo>
                    <a:pt x="271" y="671"/>
                  </a:lnTo>
                  <a:lnTo>
                    <a:pt x="273" y="682"/>
                  </a:lnTo>
                  <a:lnTo>
                    <a:pt x="273" y="693"/>
                  </a:lnTo>
                  <a:lnTo>
                    <a:pt x="272" y="705"/>
                  </a:lnTo>
                  <a:lnTo>
                    <a:pt x="268" y="717"/>
                  </a:lnTo>
                  <a:lnTo>
                    <a:pt x="268" y="717"/>
                  </a:lnTo>
                  <a:lnTo>
                    <a:pt x="264" y="724"/>
                  </a:lnTo>
                  <a:lnTo>
                    <a:pt x="257" y="730"/>
                  </a:lnTo>
                  <a:lnTo>
                    <a:pt x="251" y="736"/>
                  </a:lnTo>
                  <a:lnTo>
                    <a:pt x="245" y="741"/>
                  </a:lnTo>
                  <a:lnTo>
                    <a:pt x="245" y="741"/>
                  </a:lnTo>
                  <a:lnTo>
                    <a:pt x="254" y="750"/>
                  </a:lnTo>
                  <a:lnTo>
                    <a:pt x="259" y="758"/>
                  </a:lnTo>
                  <a:lnTo>
                    <a:pt x="266" y="766"/>
                  </a:lnTo>
                  <a:lnTo>
                    <a:pt x="271" y="776"/>
                  </a:lnTo>
                  <a:lnTo>
                    <a:pt x="279" y="799"/>
                  </a:lnTo>
                  <a:lnTo>
                    <a:pt x="285" y="823"/>
                  </a:lnTo>
                  <a:lnTo>
                    <a:pt x="295" y="873"/>
                  </a:lnTo>
                  <a:lnTo>
                    <a:pt x="299" y="897"/>
                  </a:lnTo>
                  <a:lnTo>
                    <a:pt x="304" y="921"/>
                  </a:lnTo>
                  <a:lnTo>
                    <a:pt x="304" y="921"/>
                  </a:lnTo>
                  <a:lnTo>
                    <a:pt x="318" y="879"/>
                  </a:lnTo>
                  <a:lnTo>
                    <a:pt x="334" y="839"/>
                  </a:lnTo>
                  <a:lnTo>
                    <a:pt x="351" y="802"/>
                  </a:lnTo>
                  <a:lnTo>
                    <a:pt x="369" y="766"/>
                  </a:lnTo>
                  <a:lnTo>
                    <a:pt x="389" y="731"/>
                  </a:lnTo>
                  <a:lnTo>
                    <a:pt x="410" y="698"/>
                  </a:lnTo>
                  <a:lnTo>
                    <a:pt x="432" y="667"/>
                  </a:lnTo>
                  <a:lnTo>
                    <a:pt x="457" y="637"/>
                  </a:lnTo>
                  <a:lnTo>
                    <a:pt x="457" y="637"/>
                  </a:lnTo>
                  <a:close/>
                  <a:moveTo>
                    <a:pt x="286" y="901"/>
                  </a:moveTo>
                  <a:lnTo>
                    <a:pt x="286" y="901"/>
                  </a:lnTo>
                  <a:lnTo>
                    <a:pt x="276" y="848"/>
                  </a:lnTo>
                  <a:lnTo>
                    <a:pt x="271" y="823"/>
                  </a:lnTo>
                  <a:lnTo>
                    <a:pt x="265" y="800"/>
                  </a:lnTo>
                  <a:lnTo>
                    <a:pt x="265" y="800"/>
                  </a:lnTo>
                  <a:lnTo>
                    <a:pt x="261" y="789"/>
                  </a:lnTo>
                  <a:lnTo>
                    <a:pt x="257" y="779"/>
                  </a:lnTo>
                  <a:lnTo>
                    <a:pt x="251" y="769"/>
                  </a:lnTo>
                  <a:lnTo>
                    <a:pt x="244" y="761"/>
                  </a:lnTo>
                  <a:lnTo>
                    <a:pt x="237" y="754"/>
                  </a:lnTo>
                  <a:lnTo>
                    <a:pt x="229" y="750"/>
                  </a:lnTo>
                  <a:lnTo>
                    <a:pt x="224" y="750"/>
                  </a:lnTo>
                  <a:lnTo>
                    <a:pt x="219" y="750"/>
                  </a:lnTo>
                  <a:lnTo>
                    <a:pt x="214" y="750"/>
                  </a:lnTo>
                  <a:lnTo>
                    <a:pt x="209" y="752"/>
                  </a:lnTo>
                  <a:lnTo>
                    <a:pt x="209" y="752"/>
                  </a:lnTo>
                  <a:lnTo>
                    <a:pt x="209" y="768"/>
                  </a:lnTo>
                  <a:lnTo>
                    <a:pt x="210" y="782"/>
                  </a:lnTo>
                  <a:lnTo>
                    <a:pt x="214" y="811"/>
                  </a:lnTo>
                  <a:lnTo>
                    <a:pt x="216" y="824"/>
                  </a:lnTo>
                  <a:lnTo>
                    <a:pt x="216" y="838"/>
                  </a:lnTo>
                  <a:lnTo>
                    <a:pt x="214" y="851"/>
                  </a:lnTo>
                  <a:lnTo>
                    <a:pt x="210" y="862"/>
                  </a:lnTo>
                  <a:lnTo>
                    <a:pt x="210" y="862"/>
                  </a:lnTo>
                  <a:lnTo>
                    <a:pt x="206" y="835"/>
                  </a:lnTo>
                  <a:lnTo>
                    <a:pt x="203" y="809"/>
                  </a:lnTo>
                  <a:lnTo>
                    <a:pt x="200" y="783"/>
                  </a:lnTo>
                  <a:lnTo>
                    <a:pt x="198" y="769"/>
                  </a:lnTo>
                  <a:lnTo>
                    <a:pt x="193" y="755"/>
                  </a:lnTo>
                  <a:lnTo>
                    <a:pt x="193" y="755"/>
                  </a:lnTo>
                  <a:lnTo>
                    <a:pt x="191" y="768"/>
                  </a:lnTo>
                  <a:lnTo>
                    <a:pt x="191" y="781"/>
                  </a:lnTo>
                  <a:lnTo>
                    <a:pt x="191" y="807"/>
                  </a:lnTo>
                  <a:lnTo>
                    <a:pt x="189" y="820"/>
                  </a:lnTo>
                  <a:lnTo>
                    <a:pt x="189" y="832"/>
                  </a:lnTo>
                  <a:lnTo>
                    <a:pt x="186" y="844"/>
                  </a:lnTo>
                  <a:lnTo>
                    <a:pt x="182" y="854"/>
                  </a:lnTo>
                  <a:lnTo>
                    <a:pt x="182" y="854"/>
                  </a:lnTo>
                  <a:lnTo>
                    <a:pt x="179" y="821"/>
                  </a:lnTo>
                  <a:lnTo>
                    <a:pt x="179" y="793"/>
                  </a:lnTo>
                  <a:lnTo>
                    <a:pt x="179" y="793"/>
                  </a:lnTo>
                  <a:lnTo>
                    <a:pt x="181" y="776"/>
                  </a:lnTo>
                  <a:lnTo>
                    <a:pt x="182" y="761"/>
                  </a:lnTo>
                  <a:lnTo>
                    <a:pt x="181" y="754"/>
                  </a:lnTo>
                  <a:lnTo>
                    <a:pt x="179" y="750"/>
                  </a:lnTo>
                  <a:lnTo>
                    <a:pt x="175" y="747"/>
                  </a:lnTo>
                  <a:lnTo>
                    <a:pt x="168" y="745"/>
                  </a:lnTo>
                  <a:lnTo>
                    <a:pt x="168" y="745"/>
                  </a:lnTo>
                  <a:lnTo>
                    <a:pt x="161" y="758"/>
                  </a:lnTo>
                  <a:lnTo>
                    <a:pt x="154" y="772"/>
                  </a:lnTo>
                  <a:lnTo>
                    <a:pt x="147" y="786"/>
                  </a:lnTo>
                  <a:lnTo>
                    <a:pt x="139" y="797"/>
                  </a:lnTo>
                  <a:lnTo>
                    <a:pt x="139" y="797"/>
                  </a:lnTo>
                  <a:lnTo>
                    <a:pt x="137" y="789"/>
                  </a:lnTo>
                  <a:lnTo>
                    <a:pt x="139" y="782"/>
                  </a:lnTo>
                  <a:lnTo>
                    <a:pt x="140" y="776"/>
                  </a:lnTo>
                  <a:lnTo>
                    <a:pt x="143" y="771"/>
                  </a:lnTo>
                  <a:lnTo>
                    <a:pt x="149" y="759"/>
                  </a:lnTo>
                  <a:lnTo>
                    <a:pt x="151" y="752"/>
                  </a:lnTo>
                  <a:lnTo>
                    <a:pt x="153" y="745"/>
                  </a:lnTo>
                  <a:lnTo>
                    <a:pt x="153" y="745"/>
                  </a:lnTo>
                  <a:lnTo>
                    <a:pt x="141" y="755"/>
                  </a:lnTo>
                  <a:lnTo>
                    <a:pt x="132" y="768"/>
                  </a:lnTo>
                  <a:lnTo>
                    <a:pt x="122" y="781"/>
                  </a:lnTo>
                  <a:lnTo>
                    <a:pt x="115" y="796"/>
                  </a:lnTo>
                  <a:lnTo>
                    <a:pt x="108" y="810"/>
                  </a:lnTo>
                  <a:lnTo>
                    <a:pt x="102" y="827"/>
                  </a:lnTo>
                  <a:lnTo>
                    <a:pt x="91" y="861"/>
                  </a:lnTo>
                  <a:lnTo>
                    <a:pt x="73" y="929"/>
                  </a:lnTo>
                  <a:lnTo>
                    <a:pt x="61" y="963"/>
                  </a:lnTo>
                  <a:lnTo>
                    <a:pt x="56" y="978"/>
                  </a:lnTo>
                  <a:lnTo>
                    <a:pt x="47" y="994"/>
                  </a:lnTo>
                  <a:lnTo>
                    <a:pt x="47" y="994"/>
                  </a:lnTo>
                  <a:lnTo>
                    <a:pt x="56" y="1001"/>
                  </a:lnTo>
                  <a:lnTo>
                    <a:pt x="63" y="1009"/>
                  </a:lnTo>
                  <a:lnTo>
                    <a:pt x="76" y="1028"/>
                  </a:lnTo>
                  <a:lnTo>
                    <a:pt x="83" y="1036"/>
                  </a:lnTo>
                  <a:lnTo>
                    <a:pt x="90" y="1043"/>
                  </a:lnTo>
                  <a:lnTo>
                    <a:pt x="98" y="1049"/>
                  </a:lnTo>
                  <a:lnTo>
                    <a:pt x="108" y="1051"/>
                  </a:lnTo>
                  <a:lnTo>
                    <a:pt x="108" y="1051"/>
                  </a:lnTo>
                  <a:lnTo>
                    <a:pt x="111" y="1028"/>
                  </a:lnTo>
                  <a:lnTo>
                    <a:pt x="113" y="1004"/>
                  </a:lnTo>
                  <a:lnTo>
                    <a:pt x="119" y="955"/>
                  </a:lnTo>
                  <a:lnTo>
                    <a:pt x="123" y="905"/>
                  </a:lnTo>
                  <a:lnTo>
                    <a:pt x="127" y="882"/>
                  </a:lnTo>
                  <a:lnTo>
                    <a:pt x="132" y="859"/>
                  </a:lnTo>
                  <a:lnTo>
                    <a:pt x="132" y="859"/>
                  </a:lnTo>
                  <a:lnTo>
                    <a:pt x="133" y="851"/>
                  </a:lnTo>
                  <a:lnTo>
                    <a:pt x="136" y="841"/>
                  </a:lnTo>
                  <a:lnTo>
                    <a:pt x="139" y="837"/>
                  </a:lnTo>
                  <a:lnTo>
                    <a:pt x="141" y="832"/>
                  </a:lnTo>
                  <a:lnTo>
                    <a:pt x="144" y="830"/>
                  </a:lnTo>
                  <a:lnTo>
                    <a:pt x="150" y="830"/>
                  </a:lnTo>
                  <a:lnTo>
                    <a:pt x="150" y="830"/>
                  </a:lnTo>
                  <a:lnTo>
                    <a:pt x="143" y="856"/>
                  </a:lnTo>
                  <a:lnTo>
                    <a:pt x="137" y="882"/>
                  </a:lnTo>
                  <a:lnTo>
                    <a:pt x="133" y="907"/>
                  </a:lnTo>
                  <a:lnTo>
                    <a:pt x="130" y="932"/>
                  </a:lnTo>
                  <a:lnTo>
                    <a:pt x="126" y="983"/>
                  </a:lnTo>
                  <a:lnTo>
                    <a:pt x="125" y="1033"/>
                  </a:lnTo>
                  <a:lnTo>
                    <a:pt x="125" y="1033"/>
                  </a:lnTo>
                  <a:lnTo>
                    <a:pt x="122" y="1037"/>
                  </a:lnTo>
                  <a:lnTo>
                    <a:pt x="120" y="1042"/>
                  </a:lnTo>
                  <a:lnTo>
                    <a:pt x="119" y="1046"/>
                  </a:lnTo>
                  <a:lnTo>
                    <a:pt x="120" y="1051"/>
                  </a:lnTo>
                  <a:lnTo>
                    <a:pt x="120" y="1056"/>
                  </a:lnTo>
                  <a:lnTo>
                    <a:pt x="123" y="1060"/>
                  </a:lnTo>
                  <a:lnTo>
                    <a:pt x="126" y="1063"/>
                  </a:lnTo>
                  <a:lnTo>
                    <a:pt x="130" y="1064"/>
                  </a:lnTo>
                  <a:lnTo>
                    <a:pt x="130" y="1064"/>
                  </a:lnTo>
                  <a:lnTo>
                    <a:pt x="137" y="1018"/>
                  </a:lnTo>
                  <a:lnTo>
                    <a:pt x="141" y="995"/>
                  </a:lnTo>
                  <a:lnTo>
                    <a:pt x="144" y="984"/>
                  </a:lnTo>
                  <a:lnTo>
                    <a:pt x="147" y="974"/>
                  </a:lnTo>
                  <a:lnTo>
                    <a:pt x="147" y="974"/>
                  </a:lnTo>
                  <a:lnTo>
                    <a:pt x="149" y="985"/>
                  </a:lnTo>
                  <a:lnTo>
                    <a:pt x="149" y="998"/>
                  </a:lnTo>
                  <a:lnTo>
                    <a:pt x="146" y="1025"/>
                  </a:lnTo>
                  <a:lnTo>
                    <a:pt x="143" y="1049"/>
                  </a:lnTo>
                  <a:lnTo>
                    <a:pt x="143" y="1060"/>
                  </a:lnTo>
                  <a:lnTo>
                    <a:pt x="144" y="1071"/>
                  </a:lnTo>
                  <a:lnTo>
                    <a:pt x="144" y="1071"/>
                  </a:lnTo>
                  <a:lnTo>
                    <a:pt x="147" y="1071"/>
                  </a:lnTo>
                  <a:lnTo>
                    <a:pt x="151" y="1071"/>
                  </a:lnTo>
                  <a:lnTo>
                    <a:pt x="154" y="1073"/>
                  </a:lnTo>
                  <a:lnTo>
                    <a:pt x="158" y="1073"/>
                  </a:lnTo>
                  <a:lnTo>
                    <a:pt x="158" y="1073"/>
                  </a:lnTo>
                  <a:lnTo>
                    <a:pt x="160" y="1056"/>
                  </a:lnTo>
                  <a:lnTo>
                    <a:pt x="160" y="1037"/>
                  </a:lnTo>
                  <a:lnTo>
                    <a:pt x="161" y="1019"/>
                  </a:lnTo>
                  <a:lnTo>
                    <a:pt x="163" y="1012"/>
                  </a:lnTo>
                  <a:lnTo>
                    <a:pt x="165" y="1007"/>
                  </a:lnTo>
                  <a:lnTo>
                    <a:pt x="165" y="1007"/>
                  </a:lnTo>
                  <a:lnTo>
                    <a:pt x="168" y="1040"/>
                  </a:lnTo>
                  <a:lnTo>
                    <a:pt x="170" y="1059"/>
                  </a:lnTo>
                  <a:lnTo>
                    <a:pt x="171" y="1075"/>
                  </a:lnTo>
                  <a:lnTo>
                    <a:pt x="171" y="1075"/>
                  </a:lnTo>
                  <a:lnTo>
                    <a:pt x="181" y="1078"/>
                  </a:lnTo>
                  <a:lnTo>
                    <a:pt x="193" y="1081"/>
                  </a:lnTo>
                  <a:lnTo>
                    <a:pt x="202" y="1081"/>
                  </a:lnTo>
                  <a:lnTo>
                    <a:pt x="209" y="1081"/>
                  </a:lnTo>
                  <a:lnTo>
                    <a:pt x="214" y="1080"/>
                  </a:lnTo>
                  <a:lnTo>
                    <a:pt x="222" y="1078"/>
                  </a:lnTo>
                  <a:lnTo>
                    <a:pt x="222" y="1078"/>
                  </a:lnTo>
                  <a:lnTo>
                    <a:pt x="223" y="1066"/>
                  </a:lnTo>
                  <a:lnTo>
                    <a:pt x="223" y="1054"/>
                  </a:lnTo>
                  <a:lnTo>
                    <a:pt x="222" y="1030"/>
                  </a:lnTo>
                  <a:lnTo>
                    <a:pt x="220" y="1008"/>
                  </a:lnTo>
                  <a:lnTo>
                    <a:pt x="220" y="998"/>
                  </a:lnTo>
                  <a:lnTo>
                    <a:pt x="223" y="988"/>
                  </a:lnTo>
                  <a:lnTo>
                    <a:pt x="223" y="988"/>
                  </a:lnTo>
                  <a:lnTo>
                    <a:pt x="230" y="1032"/>
                  </a:lnTo>
                  <a:lnTo>
                    <a:pt x="233" y="1054"/>
                  </a:lnTo>
                  <a:lnTo>
                    <a:pt x="236" y="1075"/>
                  </a:lnTo>
                  <a:lnTo>
                    <a:pt x="236" y="1075"/>
                  </a:lnTo>
                  <a:lnTo>
                    <a:pt x="243" y="1074"/>
                  </a:lnTo>
                  <a:lnTo>
                    <a:pt x="251" y="1071"/>
                  </a:lnTo>
                  <a:lnTo>
                    <a:pt x="257" y="1067"/>
                  </a:lnTo>
                  <a:lnTo>
                    <a:pt x="262" y="1063"/>
                  </a:lnTo>
                  <a:lnTo>
                    <a:pt x="273" y="1053"/>
                  </a:lnTo>
                  <a:lnTo>
                    <a:pt x="283" y="1043"/>
                  </a:lnTo>
                  <a:lnTo>
                    <a:pt x="283" y="1043"/>
                  </a:lnTo>
                  <a:lnTo>
                    <a:pt x="285" y="1028"/>
                  </a:lnTo>
                  <a:lnTo>
                    <a:pt x="283" y="1022"/>
                  </a:lnTo>
                  <a:lnTo>
                    <a:pt x="282" y="1019"/>
                  </a:lnTo>
                  <a:lnTo>
                    <a:pt x="279" y="1018"/>
                  </a:lnTo>
                  <a:lnTo>
                    <a:pt x="279" y="1018"/>
                  </a:lnTo>
                  <a:lnTo>
                    <a:pt x="282" y="1012"/>
                  </a:lnTo>
                  <a:lnTo>
                    <a:pt x="282" y="1009"/>
                  </a:lnTo>
                  <a:lnTo>
                    <a:pt x="282" y="1004"/>
                  </a:lnTo>
                  <a:lnTo>
                    <a:pt x="282" y="1004"/>
                  </a:lnTo>
                  <a:lnTo>
                    <a:pt x="262" y="924"/>
                  </a:lnTo>
                  <a:lnTo>
                    <a:pt x="245" y="844"/>
                  </a:lnTo>
                  <a:lnTo>
                    <a:pt x="245" y="844"/>
                  </a:lnTo>
                  <a:lnTo>
                    <a:pt x="243" y="838"/>
                  </a:lnTo>
                  <a:lnTo>
                    <a:pt x="241" y="831"/>
                  </a:lnTo>
                  <a:lnTo>
                    <a:pt x="240" y="828"/>
                  </a:lnTo>
                  <a:lnTo>
                    <a:pt x="241" y="825"/>
                  </a:lnTo>
                  <a:lnTo>
                    <a:pt x="243" y="823"/>
                  </a:lnTo>
                  <a:lnTo>
                    <a:pt x="247" y="821"/>
                  </a:lnTo>
                  <a:lnTo>
                    <a:pt x="247" y="821"/>
                  </a:lnTo>
                  <a:lnTo>
                    <a:pt x="251" y="827"/>
                  </a:lnTo>
                  <a:lnTo>
                    <a:pt x="255" y="835"/>
                  </a:lnTo>
                  <a:lnTo>
                    <a:pt x="257" y="842"/>
                  </a:lnTo>
                  <a:lnTo>
                    <a:pt x="259" y="851"/>
                  </a:lnTo>
                  <a:lnTo>
                    <a:pt x="261" y="869"/>
                  </a:lnTo>
                  <a:lnTo>
                    <a:pt x="264" y="886"/>
                  </a:lnTo>
                  <a:lnTo>
                    <a:pt x="264" y="886"/>
                  </a:lnTo>
                  <a:lnTo>
                    <a:pt x="271" y="918"/>
                  </a:lnTo>
                  <a:lnTo>
                    <a:pt x="280" y="949"/>
                  </a:lnTo>
                  <a:lnTo>
                    <a:pt x="290" y="978"/>
                  </a:lnTo>
                  <a:lnTo>
                    <a:pt x="297" y="1007"/>
                  </a:lnTo>
                  <a:lnTo>
                    <a:pt x="297" y="1007"/>
                  </a:lnTo>
                  <a:lnTo>
                    <a:pt x="302" y="1004"/>
                  </a:lnTo>
                  <a:lnTo>
                    <a:pt x="304" y="1001"/>
                  </a:lnTo>
                  <a:lnTo>
                    <a:pt x="309" y="1000"/>
                  </a:lnTo>
                  <a:lnTo>
                    <a:pt x="311" y="997"/>
                  </a:lnTo>
                  <a:lnTo>
                    <a:pt x="311" y="997"/>
                  </a:lnTo>
                  <a:lnTo>
                    <a:pt x="306" y="976"/>
                  </a:lnTo>
                  <a:lnTo>
                    <a:pt x="299" y="950"/>
                  </a:lnTo>
                  <a:lnTo>
                    <a:pt x="292" y="924"/>
                  </a:lnTo>
                  <a:lnTo>
                    <a:pt x="286" y="901"/>
                  </a:lnTo>
                  <a:lnTo>
                    <a:pt x="286" y="901"/>
                  </a:lnTo>
                  <a:close/>
                  <a:moveTo>
                    <a:pt x="226" y="729"/>
                  </a:moveTo>
                  <a:lnTo>
                    <a:pt x="226" y="729"/>
                  </a:lnTo>
                  <a:lnTo>
                    <a:pt x="230" y="730"/>
                  </a:lnTo>
                  <a:lnTo>
                    <a:pt x="236" y="729"/>
                  </a:lnTo>
                  <a:lnTo>
                    <a:pt x="241" y="726"/>
                  </a:lnTo>
                  <a:lnTo>
                    <a:pt x="247" y="720"/>
                  </a:lnTo>
                  <a:lnTo>
                    <a:pt x="251" y="715"/>
                  </a:lnTo>
                  <a:lnTo>
                    <a:pt x="255" y="709"/>
                  </a:lnTo>
                  <a:lnTo>
                    <a:pt x="257" y="702"/>
                  </a:lnTo>
                  <a:lnTo>
                    <a:pt x="257" y="695"/>
                  </a:lnTo>
                  <a:lnTo>
                    <a:pt x="257" y="695"/>
                  </a:lnTo>
                  <a:lnTo>
                    <a:pt x="243" y="712"/>
                  </a:lnTo>
                  <a:lnTo>
                    <a:pt x="234" y="720"/>
                  </a:lnTo>
                  <a:lnTo>
                    <a:pt x="226" y="729"/>
                  </a:lnTo>
                  <a:lnTo>
                    <a:pt x="226" y="729"/>
                  </a:lnTo>
                  <a:close/>
                  <a:moveTo>
                    <a:pt x="254" y="670"/>
                  </a:moveTo>
                  <a:lnTo>
                    <a:pt x="254" y="670"/>
                  </a:lnTo>
                  <a:lnTo>
                    <a:pt x="252" y="668"/>
                  </a:lnTo>
                  <a:lnTo>
                    <a:pt x="250" y="664"/>
                  </a:lnTo>
                  <a:lnTo>
                    <a:pt x="248" y="663"/>
                  </a:lnTo>
                  <a:lnTo>
                    <a:pt x="247" y="661"/>
                  </a:lnTo>
                  <a:lnTo>
                    <a:pt x="244" y="661"/>
                  </a:lnTo>
                  <a:lnTo>
                    <a:pt x="244" y="661"/>
                  </a:lnTo>
                  <a:lnTo>
                    <a:pt x="241" y="674"/>
                  </a:lnTo>
                  <a:lnTo>
                    <a:pt x="236" y="685"/>
                  </a:lnTo>
                  <a:lnTo>
                    <a:pt x="227" y="695"/>
                  </a:lnTo>
                  <a:lnTo>
                    <a:pt x="217" y="702"/>
                  </a:lnTo>
                  <a:lnTo>
                    <a:pt x="206" y="709"/>
                  </a:lnTo>
                  <a:lnTo>
                    <a:pt x="193" y="715"/>
                  </a:lnTo>
                  <a:lnTo>
                    <a:pt x="179" y="719"/>
                  </a:lnTo>
                  <a:lnTo>
                    <a:pt x="165" y="722"/>
                  </a:lnTo>
                  <a:lnTo>
                    <a:pt x="165" y="722"/>
                  </a:lnTo>
                  <a:lnTo>
                    <a:pt x="172" y="727"/>
                  </a:lnTo>
                  <a:lnTo>
                    <a:pt x="179" y="730"/>
                  </a:lnTo>
                  <a:lnTo>
                    <a:pt x="186" y="733"/>
                  </a:lnTo>
                  <a:lnTo>
                    <a:pt x="193" y="733"/>
                  </a:lnTo>
                  <a:lnTo>
                    <a:pt x="199" y="731"/>
                  </a:lnTo>
                  <a:lnTo>
                    <a:pt x="206" y="729"/>
                  </a:lnTo>
                  <a:lnTo>
                    <a:pt x="213" y="726"/>
                  </a:lnTo>
                  <a:lnTo>
                    <a:pt x="219" y="720"/>
                  </a:lnTo>
                  <a:lnTo>
                    <a:pt x="230" y="709"/>
                  </a:lnTo>
                  <a:lnTo>
                    <a:pt x="240" y="696"/>
                  </a:lnTo>
                  <a:lnTo>
                    <a:pt x="248" y="682"/>
                  </a:lnTo>
                  <a:lnTo>
                    <a:pt x="254" y="670"/>
                  </a:lnTo>
                  <a:lnTo>
                    <a:pt x="254" y="670"/>
                  </a:lnTo>
                  <a:close/>
                  <a:moveTo>
                    <a:pt x="168" y="705"/>
                  </a:moveTo>
                  <a:lnTo>
                    <a:pt x="168" y="705"/>
                  </a:lnTo>
                  <a:lnTo>
                    <a:pt x="179" y="703"/>
                  </a:lnTo>
                  <a:lnTo>
                    <a:pt x="192" y="700"/>
                  </a:lnTo>
                  <a:lnTo>
                    <a:pt x="205" y="695"/>
                  </a:lnTo>
                  <a:lnTo>
                    <a:pt x="214" y="688"/>
                  </a:lnTo>
                  <a:lnTo>
                    <a:pt x="223" y="681"/>
                  </a:lnTo>
                  <a:lnTo>
                    <a:pt x="226" y="675"/>
                  </a:lnTo>
                  <a:lnTo>
                    <a:pt x="227" y="671"/>
                  </a:lnTo>
                  <a:lnTo>
                    <a:pt x="227" y="667"/>
                  </a:lnTo>
                  <a:lnTo>
                    <a:pt x="227" y="661"/>
                  </a:lnTo>
                  <a:lnTo>
                    <a:pt x="224" y="656"/>
                  </a:lnTo>
                  <a:lnTo>
                    <a:pt x="222" y="651"/>
                  </a:lnTo>
                  <a:lnTo>
                    <a:pt x="222" y="651"/>
                  </a:lnTo>
                  <a:lnTo>
                    <a:pt x="214" y="658"/>
                  </a:lnTo>
                  <a:lnTo>
                    <a:pt x="206" y="665"/>
                  </a:lnTo>
                  <a:lnTo>
                    <a:pt x="191" y="677"/>
                  </a:lnTo>
                  <a:lnTo>
                    <a:pt x="172" y="688"/>
                  </a:lnTo>
                  <a:lnTo>
                    <a:pt x="154" y="698"/>
                  </a:lnTo>
                  <a:lnTo>
                    <a:pt x="154" y="698"/>
                  </a:lnTo>
                  <a:lnTo>
                    <a:pt x="154" y="700"/>
                  </a:lnTo>
                  <a:lnTo>
                    <a:pt x="156" y="702"/>
                  </a:lnTo>
                  <a:lnTo>
                    <a:pt x="160" y="705"/>
                  </a:lnTo>
                  <a:lnTo>
                    <a:pt x="164" y="705"/>
                  </a:lnTo>
                  <a:lnTo>
                    <a:pt x="168" y="705"/>
                  </a:lnTo>
                  <a:lnTo>
                    <a:pt x="168" y="705"/>
                  </a:lnTo>
                  <a:close/>
                  <a:moveTo>
                    <a:pt x="189" y="639"/>
                  </a:moveTo>
                  <a:lnTo>
                    <a:pt x="189" y="639"/>
                  </a:lnTo>
                  <a:lnTo>
                    <a:pt x="179" y="642"/>
                  </a:lnTo>
                  <a:lnTo>
                    <a:pt x="171" y="646"/>
                  </a:lnTo>
                  <a:lnTo>
                    <a:pt x="164" y="650"/>
                  </a:lnTo>
                  <a:lnTo>
                    <a:pt x="160" y="657"/>
                  </a:lnTo>
                  <a:lnTo>
                    <a:pt x="156" y="664"/>
                  </a:lnTo>
                  <a:lnTo>
                    <a:pt x="153" y="671"/>
                  </a:lnTo>
                  <a:lnTo>
                    <a:pt x="153" y="679"/>
                  </a:lnTo>
                  <a:lnTo>
                    <a:pt x="153" y="686"/>
                  </a:lnTo>
                  <a:lnTo>
                    <a:pt x="153" y="686"/>
                  </a:lnTo>
                  <a:lnTo>
                    <a:pt x="161" y="682"/>
                  </a:lnTo>
                  <a:lnTo>
                    <a:pt x="168" y="678"/>
                  </a:lnTo>
                  <a:lnTo>
                    <a:pt x="181" y="670"/>
                  </a:lnTo>
                  <a:lnTo>
                    <a:pt x="192" y="658"/>
                  </a:lnTo>
                  <a:lnTo>
                    <a:pt x="205" y="649"/>
                  </a:lnTo>
                  <a:lnTo>
                    <a:pt x="205" y="649"/>
                  </a:lnTo>
                  <a:lnTo>
                    <a:pt x="205" y="649"/>
                  </a:lnTo>
                  <a:lnTo>
                    <a:pt x="205" y="646"/>
                  </a:lnTo>
                  <a:lnTo>
                    <a:pt x="205" y="643"/>
                  </a:lnTo>
                  <a:lnTo>
                    <a:pt x="205" y="643"/>
                  </a:lnTo>
                  <a:lnTo>
                    <a:pt x="200" y="643"/>
                  </a:lnTo>
                  <a:lnTo>
                    <a:pt x="198" y="642"/>
                  </a:lnTo>
                  <a:lnTo>
                    <a:pt x="193" y="640"/>
                  </a:lnTo>
                  <a:lnTo>
                    <a:pt x="189" y="639"/>
                  </a:lnTo>
                  <a:lnTo>
                    <a:pt x="189" y="639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文本框 13"/>
            <p:cNvSpPr txBox="1"/>
            <p:nvPr/>
          </p:nvSpPr>
          <p:spPr>
            <a:xfrm>
              <a:off x="1344" y="359"/>
              <a:ext cx="10030" cy="9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 smtClean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开头、过渡、结尾布局谋篇技巧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pic>
        <p:nvPicPr>
          <p:cNvPr id="12291" name="Picture 3" descr="http://img.sj33.cn/uploads/allimg/201201/20120112234532742.jpg"/>
          <p:cNvPicPr>
            <a:picLocks noChangeAspect="1" noChangeArrowheads="1"/>
          </p:cNvPicPr>
          <p:nvPr/>
        </p:nvPicPr>
        <p:blipFill>
          <a:blip r:embed="rId3" cstate="print"/>
          <a:srcRect l="3567" r="14426" b="8023"/>
          <a:stretch>
            <a:fillRect/>
          </a:stretch>
        </p:blipFill>
        <p:spPr bwMode="auto">
          <a:xfrm>
            <a:off x="294468" y="2386738"/>
            <a:ext cx="3936569" cy="3316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TextBox 23"/>
          <p:cNvSpPr txBox="1"/>
          <p:nvPr/>
        </p:nvSpPr>
        <p:spPr>
          <a:xfrm>
            <a:off x="2185261" y="1394847"/>
            <a:ext cx="78731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凤头       猪肚       豹尾</a:t>
            </a:r>
            <a:endParaRPr lang="zh-CN" altLang="en-US" sz="4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77531" y="2355743"/>
            <a:ext cx="3828082" cy="32236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98604" y="2371240"/>
            <a:ext cx="3719592" cy="31926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13" name="WordArt 6"/>
          <p:cNvSpPr>
            <a:spLocks noChangeArrowheads="1" noChangeShapeType="1" noTextEdit="1"/>
          </p:cNvSpPr>
          <p:nvPr/>
        </p:nvSpPr>
        <p:spPr bwMode="auto">
          <a:xfrm>
            <a:off x="1056738" y="836909"/>
            <a:ext cx="3127805" cy="1084881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/>
                <a:ea typeface="宋体"/>
              </a:rPr>
              <a:t>开门见山法：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759417" y="2542773"/>
            <a:ext cx="1070932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720000"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好处：开篇就切入正题，可避免偏题离题现象。从阅读的角度讲，也便于读者及时把握文章的主旨，得其要领。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277600" y="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595737" y="305747"/>
            <a:ext cx="26654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相关名篇：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510956" y="2411471"/>
            <a:ext cx="1032236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720000">
              <a:spcBef>
                <a:spcPct val="50000"/>
              </a:spcBef>
            </a:pPr>
            <a:r>
              <a:rPr lang="zh-CN" altLang="en-US" sz="3200" b="1" dirty="0">
                <a:solidFill>
                  <a:srgbClr val="3366FF"/>
                </a:solidFill>
                <a:latin typeface="楷体" pitchFamily="49" charset="-122"/>
                <a:ea typeface="楷体" pitchFamily="49" charset="-122"/>
              </a:rPr>
              <a:t>鲁迅的</a:t>
            </a:r>
            <a:r>
              <a:rPr lang="en-US" altLang="zh-CN" sz="3200" b="1" dirty="0">
                <a:solidFill>
                  <a:srgbClr val="3366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b="1" dirty="0">
                <a:solidFill>
                  <a:srgbClr val="3366FF"/>
                </a:solidFill>
                <a:latin typeface="楷体" pitchFamily="49" charset="-122"/>
                <a:ea typeface="楷体" pitchFamily="49" charset="-122"/>
              </a:rPr>
              <a:t>从百草园到三味书屋</a:t>
            </a:r>
            <a:r>
              <a:rPr lang="en-US" altLang="zh-CN" sz="3200" b="1" dirty="0">
                <a:solidFill>
                  <a:srgbClr val="3366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b="1" dirty="0">
                <a:solidFill>
                  <a:srgbClr val="3366FF"/>
                </a:solidFill>
                <a:latin typeface="楷体" pitchFamily="49" charset="-122"/>
                <a:ea typeface="楷体" pitchFamily="49" charset="-122"/>
              </a:rPr>
              <a:t>的开头第一句就是：“我家的后面有一个很大的园，相传叫做百草园。”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755563" y="1134288"/>
            <a:ext cx="9008369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720000">
              <a:spcBef>
                <a:spcPct val="50000"/>
              </a:spcBef>
            </a:pPr>
            <a:r>
              <a:rPr lang="zh-CN" altLang="en-US" sz="3200" b="1" dirty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朱自清的</a:t>
            </a:r>
            <a:r>
              <a:rPr lang="en-US" altLang="zh-CN" sz="3200" b="1" dirty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b="1" dirty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春</a:t>
            </a:r>
            <a:r>
              <a:rPr lang="en-US" altLang="zh-CN" sz="3200" b="1" dirty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b="1" dirty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开头是：“盼望着，盼望着，东风来了，春天的脚步近了。”</a:t>
            </a: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551394" y="3735716"/>
            <a:ext cx="10762369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720000">
              <a:spcBef>
                <a:spcPct val="50000"/>
              </a:spcBef>
            </a:pPr>
            <a:r>
              <a:rPr lang="zh-CN" altLang="en-US" sz="3200" b="1" dirty="0">
                <a:solidFill>
                  <a:srgbClr val="FF6600"/>
                </a:solidFill>
                <a:latin typeface="楷体" pitchFamily="49" charset="-122"/>
                <a:ea typeface="楷体" pitchFamily="49" charset="-122"/>
              </a:rPr>
              <a:t>曹文轩的</a:t>
            </a:r>
            <a:r>
              <a:rPr lang="en-US" altLang="zh-CN" sz="3200" b="1" dirty="0">
                <a:solidFill>
                  <a:srgbClr val="FF66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b="1" dirty="0">
                <a:solidFill>
                  <a:srgbClr val="FF6600"/>
                </a:solidFill>
                <a:latin typeface="楷体" pitchFamily="49" charset="-122"/>
                <a:ea typeface="楷体" pitchFamily="49" charset="-122"/>
              </a:rPr>
              <a:t>孤独之旅</a:t>
            </a:r>
            <a:r>
              <a:rPr lang="en-US" altLang="zh-CN" sz="3200" b="1" dirty="0">
                <a:solidFill>
                  <a:srgbClr val="FF66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b="1" dirty="0">
                <a:solidFill>
                  <a:srgbClr val="FF6600"/>
                </a:solidFill>
                <a:latin typeface="楷体" pitchFamily="49" charset="-122"/>
                <a:ea typeface="楷体" pitchFamily="49" charset="-122"/>
              </a:rPr>
              <a:t>开头：“油麻地家底最厚实的一户人家，就是杜小康家，但它竟在一天早上，忽然一落千丈，跌落到了另一番境地里，杜家的独生子杜小康失学了，只好跟着父亲去放鸭。”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77391" y="5284922"/>
            <a:ext cx="1709808" cy="130960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75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8" grpId="0" autoUpdateAnimBg="0"/>
      <p:bldP spid="9" grpId="0" autoUpdateAnimBg="0"/>
      <p:bldP spid="10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9577953" y="5424408"/>
            <a:ext cx="2614047" cy="110088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56845" y="129540"/>
            <a:ext cx="3270885" cy="681355"/>
            <a:chOff x="247" y="204"/>
            <a:chExt cx="5151" cy="107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学习目标</a:t>
              </a: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945396" y="1080569"/>
            <a:ext cx="1087981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32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1.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理解布局谋篇的概念，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明确布局谋篇。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2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学习运用布局谋篇的方法、技巧，合理谋划文章的结构；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3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掌握几种写作的方法，并灵活运用到写作实践中。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WordArt 5"/>
          <p:cNvSpPr>
            <a:spLocks noChangeArrowheads="1" noChangeShapeType="1" noTextEdit="1"/>
          </p:cNvSpPr>
          <p:nvPr/>
        </p:nvSpPr>
        <p:spPr bwMode="auto">
          <a:xfrm>
            <a:off x="613341" y="379871"/>
            <a:ext cx="4423608" cy="1665906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欲扬先抑法：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852407" y="2408265"/>
            <a:ext cx="10027403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720000"/>
            <a:r>
              <a:rPr lang="zh-CN" altLang="en-US" sz="4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特点：</a:t>
            </a:r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抑是手段，扬是目的。抑扬对照，使表现对象在更高层次上得到充分的肯定，并使文章翻出新意。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1721524" y="4551202"/>
            <a:ext cx="7848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如：鲁迅的</a:t>
            </a:r>
            <a:r>
              <a:rPr lang="en-US" altLang="zh-CN" sz="4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4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阿长与山海经</a:t>
            </a:r>
            <a:r>
              <a:rPr lang="en-US" altLang="zh-CN" sz="4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utoUpdateAnimBg="0"/>
      <p:bldP spid="6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1148033" y="522745"/>
            <a:ext cx="677108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i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衔接过渡法：</a:t>
            </a: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2446311" y="440787"/>
            <a:ext cx="59039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哪些位置需要使用衔接过渡？</a:t>
            </a:r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2350496" y="1463276"/>
            <a:ext cx="63373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20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2639421" y="1247376"/>
            <a:ext cx="360362" cy="360362"/>
          </a:xfrm>
          <a:prstGeom prst="star5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sz="320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AutoShape 13"/>
          <p:cNvSpPr>
            <a:spLocks noChangeArrowheads="1"/>
          </p:cNvSpPr>
          <p:nvPr/>
        </p:nvSpPr>
        <p:spPr bwMode="auto">
          <a:xfrm>
            <a:off x="2639421" y="2151416"/>
            <a:ext cx="360362" cy="360363"/>
          </a:xfrm>
          <a:prstGeom prst="star5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sz="320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AutoShape 14"/>
          <p:cNvSpPr>
            <a:spLocks noChangeArrowheads="1"/>
          </p:cNvSpPr>
          <p:nvPr/>
        </p:nvSpPr>
        <p:spPr bwMode="auto">
          <a:xfrm>
            <a:off x="2633366" y="3350437"/>
            <a:ext cx="360363" cy="360363"/>
          </a:xfrm>
          <a:prstGeom prst="star5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sz="320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AutoShape 15"/>
          <p:cNvSpPr>
            <a:spLocks noChangeArrowheads="1"/>
          </p:cNvSpPr>
          <p:nvPr/>
        </p:nvSpPr>
        <p:spPr bwMode="auto">
          <a:xfrm>
            <a:off x="2673807" y="4358499"/>
            <a:ext cx="360362" cy="360362"/>
          </a:xfrm>
          <a:prstGeom prst="star5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sz="320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AutoShape 16"/>
          <p:cNvSpPr>
            <a:spLocks noChangeArrowheads="1"/>
          </p:cNvSpPr>
          <p:nvPr/>
        </p:nvSpPr>
        <p:spPr bwMode="auto">
          <a:xfrm>
            <a:off x="2700338" y="5318991"/>
            <a:ext cx="360362" cy="360363"/>
          </a:xfrm>
          <a:prstGeom prst="star5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sz="320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3265568" y="1189849"/>
            <a:ext cx="49688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文章内容的转折处</a:t>
            </a:r>
          </a:p>
        </p:txBody>
      </p:sp>
      <p:sp>
        <p:nvSpPr>
          <p:cNvPr id="13" name="Text Box 18"/>
          <p:cNvSpPr txBox="1">
            <a:spLocks noChangeArrowheads="1"/>
          </p:cNvSpPr>
          <p:nvPr/>
        </p:nvSpPr>
        <p:spPr bwMode="auto">
          <a:xfrm>
            <a:off x="3245603" y="2110976"/>
            <a:ext cx="43195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时空、场面的转换处</a:t>
            </a:r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3317042" y="4287061"/>
            <a:ext cx="41052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总分、分总的衔接处</a:t>
            </a:r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363536" y="3263501"/>
            <a:ext cx="585795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倒叙、插叙的起止处</a:t>
            </a:r>
          </a:p>
        </p:txBody>
      </p:sp>
      <p:sp>
        <p:nvSpPr>
          <p:cNvPr id="16" name="Text Box 21"/>
          <p:cNvSpPr txBox="1">
            <a:spLocks noChangeArrowheads="1"/>
          </p:cNvSpPr>
          <p:nvPr/>
        </p:nvSpPr>
        <p:spPr bwMode="auto">
          <a:xfrm>
            <a:off x="3368514" y="5232054"/>
            <a:ext cx="546552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语言表达方式的变换处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21592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509034" y="1310439"/>
            <a:ext cx="677108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常见的过渡衔接法：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923673" y="421387"/>
            <a:ext cx="776790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用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设问的形式过渡：</a:t>
            </a: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1539605" y="1186453"/>
            <a:ext cx="972766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720000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如：梁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启超的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敬业与乐业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中间“怎样才能把一种劳作做到圆满呢？惟一的秘诀就是忠实，忠实从心理上发出来的便是敬。”</a:t>
            </a: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1942562" y="2971744"/>
            <a:ext cx="729585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用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词语衔接过渡：</a:t>
            </a:r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1452669" y="3750830"/>
            <a:ext cx="964411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720000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如：竺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可桢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大自然的语言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第一段用了“次第”、“再过”、“不久”、“于是”、“到了”等表示先后顺序的关联词语来连接一年四季的季节交替。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9" grpId="0" autoUpdateAnimBg="0"/>
      <p:bldP spid="11" grpId="0" autoUpdateAnimBg="0"/>
      <p:bldP spid="12" grpId="0" autoUpdateAnimBg="0"/>
      <p:bldP spid="15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906732" y="395367"/>
            <a:ext cx="47529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用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句子过渡：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756727" y="3037639"/>
            <a:ext cx="59039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用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段落衔接过渡：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632740" y="3855822"/>
            <a:ext cx="1072751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720000">
              <a:spcBef>
                <a:spcPct val="50000"/>
              </a:spcBef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如：鲁迅的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从百草园到三味书屋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，第一部分写百草园的生活，第二部分写三味书屋的生活，内容转移，跨度较大，中间便用了一个过渡段。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774916" y="1193744"/>
            <a:ext cx="1038386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720000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如：鲁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迅的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孔乙已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一文，就用了“孔乙已是这样的使人快活，可是没有他，别人也便这么过”一句话，上连孔乙已使人快活的全部内容，下接孔乙已的悲惨结局。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6" grpId="0" autoUpdateAnimBg="0"/>
      <p:bldP spid="7" grpId="0" autoUpdateAnimBg="0"/>
      <p:bldP spid="10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67"/>
          <p:cNvGrpSpPr/>
          <p:nvPr/>
        </p:nvGrpSpPr>
        <p:grpSpPr>
          <a:xfrm>
            <a:off x="10668000" y="5046133"/>
            <a:ext cx="1304925" cy="1693122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" name="Text Box 7"/>
          <p:cNvSpPr txBox="1">
            <a:spLocks noChangeArrowheads="1"/>
          </p:cNvSpPr>
          <p:nvPr/>
        </p:nvSpPr>
        <p:spPr bwMode="auto">
          <a:xfrm>
            <a:off x="3858807" y="734178"/>
            <a:ext cx="55451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3366FF"/>
                </a:solidFill>
                <a:ea typeface="楷体_GB2312" pitchFamily="49" charset="-122"/>
              </a:rPr>
              <a:t>曲终奏雅法：</a:t>
            </a:r>
          </a:p>
        </p:txBody>
      </p:sp>
      <p:sp>
        <p:nvSpPr>
          <p:cNvPr id="37" name="Text Box 8"/>
          <p:cNvSpPr txBox="1">
            <a:spLocks noChangeArrowheads="1"/>
          </p:cNvSpPr>
          <p:nvPr/>
        </p:nvSpPr>
        <p:spPr bwMode="auto">
          <a:xfrm>
            <a:off x="2033642" y="2270528"/>
            <a:ext cx="8496300" cy="1454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indent="720000"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曲终奏雅法，就是通过结尾起到突出中心，深化主题而又发人深思作用的方法。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utoUpdateAnimBg="0"/>
      <p:bldP spid="37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" name="WordArt 4"/>
          <p:cNvSpPr>
            <a:spLocks noChangeArrowheads="1" noChangeShapeType="1" noTextEdit="1"/>
          </p:cNvSpPr>
          <p:nvPr/>
        </p:nvSpPr>
        <p:spPr bwMode="auto">
          <a:xfrm>
            <a:off x="1149162" y="643341"/>
            <a:ext cx="8064500" cy="1582738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788964"/>
              </a:avLst>
            </a:prstTxWarp>
          </a:bodyPr>
          <a:lstStyle/>
          <a:p>
            <a:pPr algn="ctr"/>
            <a:r>
              <a:rPr lang="zh-CN" altLang="en-US" sz="4400" kern="10" dirty="0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宋体"/>
                <a:ea typeface="宋体"/>
              </a:rPr>
              <a:t>常用的结尾方法有哪几种？</a:t>
            </a:r>
          </a:p>
        </p:txBody>
      </p:sp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1154705" y="1474143"/>
            <a:ext cx="69119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总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结全文，揭示中心。</a:t>
            </a:r>
          </a:p>
        </p:txBody>
      </p:sp>
      <p:sp>
        <p:nvSpPr>
          <p:cNvPr id="38" name="AutoShape 6"/>
          <p:cNvSpPr>
            <a:spLocks noChangeArrowheads="1"/>
          </p:cNvSpPr>
          <p:nvPr/>
        </p:nvSpPr>
        <p:spPr bwMode="auto">
          <a:xfrm>
            <a:off x="814818" y="1538961"/>
            <a:ext cx="360362" cy="431800"/>
          </a:xfrm>
          <a:prstGeom prst="star4">
            <a:avLst>
              <a:gd name="adj" fmla="val 12556"/>
            </a:avLst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sz="32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9" name="Text Box 7"/>
          <p:cNvSpPr txBox="1">
            <a:spLocks noChangeArrowheads="1"/>
          </p:cNvSpPr>
          <p:nvPr/>
        </p:nvSpPr>
        <p:spPr bwMode="auto">
          <a:xfrm>
            <a:off x="712922" y="2205388"/>
            <a:ext cx="10662833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720000">
              <a:spcBef>
                <a:spcPct val="50000"/>
              </a:spcBef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茨威格的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伟大的悲剧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结尾“一个人虽然在同不可战胜的厄运的博斗中毁灭了自己，但他的心灵却因此变得无比高尚。所有这些在一切时代都是最伟大的悲剧。”表达了作者对斯科特崇高的赞誉，起点题作用。</a:t>
            </a:r>
          </a:p>
        </p:txBody>
      </p:sp>
      <p:sp>
        <p:nvSpPr>
          <p:cNvPr id="40" name="AutoShape 8"/>
          <p:cNvSpPr>
            <a:spLocks noChangeArrowheads="1"/>
          </p:cNvSpPr>
          <p:nvPr/>
        </p:nvSpPr>
        <p:spPr bwMode="auto">
          <a:xfrm>
            <a:off x="892309" y="4273551"/>
            <a:ext cx="360362" cy="431800"/>
          </a:xfrm>
          <a:prstGeom prst="star4">
            <a:avLst>
              <a:gd name="adj" fmla="val 12500"/>
            </a:avLst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sz="32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3" name="Text Box 11"/>
          <p:cNvSpPr txBox="1">
            <a:spLocks noChangeArrowheads="1"/>
          </p:cNvSpPr>
          <p:nvPr/>
        </p:nvSpPr>
        <p:spPr bwMode="auto">
          <a:xfrm>
            <a:off x="1278689" y="4237684"/>
            <a:ext cx="592802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委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婉含蓄，耐人寻味。</a:t>
            </a:r>
          </a:p>
        </p:txBody>
      </p:sp>
      <p:sp>
        <p:nvSpPr>
          <p:cNvPr id="44" name="Text Box 12"/>
          <p:cNvSpPr txBox="1">
            <a:spLocks noChangeArrowheads="1"/>
          </p:cNvSpPr>
          <p:nvPr/>
        </p:nvSpPr>
        <p:spPr bwMode="auto">
          <a:xfrm>
            <a:off x="480447" y="4900883"/>
            <a:ext cx="993441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720000">
              <a:spcBef>
                <a:spcPct val="50000"/>
              </a:spcBef>
            </a:pP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社戏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中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真的，一直到现在，我实在再没有吃到那夜似的好豆，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也不再看到那夜似的好戏了。”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utoUpdateAnimBg="0"/>
      <p:bldP spid="39" grpId="0" autoUpdateAnimBg="0"/>
      <p:bldP spid="43" grpId="0" autoUpdateAnimBg="0"/>
      <p:bldP spid="44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" name="Text Box 4"/>
          <p:cNvSpPr txBox="1">
            <a:spLocks noChangeArrowheads="1"/>
          </p:cNvSpPr>
          <p:nvPr/>
        </p:nvSpPr>
        <p:spPr bwMode="auto">
          <a:xfrm>
            <a:off x="1170203" y="337842"/>
            <a:ext cx="51847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3200" b="1" dirty="0" smtClean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饱</a:t>
            </a:r>
            <a:r>
              <a:rPr lang="zh-CN" altLang="en-US" sz="32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含哲理，发人深思。</a:t>
            </a:r>
          </a:p>
        </p:txBody>
      </p:sp>
      <p:sp>
        <p:nvSpPr>
          <p:cNvPr id="39" name="AutoShape 7"/>
          <p:cNvSpPr>
            <a:spLocks noChangeArrowheads="1"/>
          </p:cNvSpPr>
          <p:nvPr/>
        </p:nvSpPr>
        <p:spPr bwMode="auto">
          <a:xfrm>
            <a:off x="638282" y="410059"/>
            <a:ext cx="360363" cy="431800"/>
          </a:xfrm>
          <a:prstGeom prst="star4">
            <a:avLst>
              <a:gd name="adj" fmla="val 12500"/>
            </a:avLst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sz="32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0" name="Text Box 8"/>
          <p:cNvSpPr txBox="1">
            <a:spLocks noChangeArrowheads="1"/>
          </p:cNvSpPr>
          <p:nvPr/>
        </p:nvSpPr>
        <p:spPr bwMode="auto">
          <a:xfrm>
            <a:off x="626686" y="1076486"/>
            <a:ext cx="972618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720000">
              <a:spcBef>
                <a:spcPct val="50000"/>
              </a:spcBef>
            </a:pP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故乡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的结尾，引出关于“路”的议论抒情，表达了“我”对未来的希望，抒发了“我”改造旧社会，创造新生活的愿望。含义隽永，发人深思。</a:t>
            </a:r>
          </a:p>
        </p:txBody>
      </p:sp>
      <p:sp>
        <p:nvSpPr>
          <p:cNvPr id="41" name="Text Box 9"/>
          <p:cNvSpPr txBox="1">
            <a:spLocks noChangeArrowheads="1"/>
          </p:cNvSpPr>
          <p:nvPr/>
        </p:nvSpPr>
        <p:spPr bwMode="auto">
          <a:xfrm>
            <a:off x="1071671" y="2728348"/>
            <a:ext cx="6408737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3200" b="1" dirty="0" smtClean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拓</a:t>
            </a:r>
            <a:r>
              <a:rPr lang="zh-CN" altLang="en-US" sz="32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展意境，丰富内容。</a:t>
            </a:r>
          </a:p>
          <a:p>
            <a:pPr>
              <a:spcBef>
                <a:spcPct val="50000"/>
              </a:spcBef>
            </a:pPr>
            <a:endParaRPr lang="en-US" altLang="zh-CN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2" name="Text Box 10"/>
          <p:cNvSpPr txBox="1">
            <a:spLocks noChangeArrowheads="1"/>
          </p:cNvSpPr>
          <p:nvPr/>
        </p:nvSpPr>
        <p:spPr bwMode="auto">
          <a:xfrm>
            <a:off x="592299" y="3438040"/>
            <a:ext cx="11124419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720000">
              <a:spcBef>
                <a:spcPct val="50000"/>
              </a:spcBef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沈万溪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斑羚飞渡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最后“弯弯的彩虹一头连着伤心崖，一头连着对岸的山峰，像一座美丽的桥。它走了上去，消失在一片灿烂中”这不仅是指那道彩虹，象征镰刀头羊勇于牺牲的行为和精神的闪光，更是留给我们读者丰富的想象空间，拓展了这篇文章的描写意境。</a:t>
            </a:r>
          </a:p>
        </p:txBody>
      </p:sp>
      <p:sp>
        <p:nvSpPr>
          <p:cNvPr id="43" name="AutoShape 11"/>
          <p:cNvSpPr>
            <a:spLocks noChangeArrowheads="1"/>
          </p:cNvSpPr>
          <p:nvPr/>
        </p:nvSpPr>
        <p:spPr bwMode="auto">
          <a:xfrm>
            <a:off x="659834" y="2802610"/>
            <a:ext cx="360362" cy="431800"/>
          </a:xfrm>
          <a:prstGeom prst="star4">
            <a:avLst>
              <a:gd name="adj" fmla="val 12500"/>
            </a:avLst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sz="320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utoUpdateAnimBg="0"/>
      <p:bldP spid="40" grpId="0" autoUpdateAnimBg="0"/>
      <p:bldP spid="41" grpId="0" autoUpdateAnimBg="0"/>
      <p:bldP spid="42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4371195" y="956698"/>
            <a:ext cx="338455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巧设悬念         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    引线穿珠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虚实相映         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    点面结合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意外结尾         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     前后照应</a:t>
            </a:r>
          </a:p>
          <a:p>
            <a:pPr>
              <a:spcBef>
                <a:spcPct val="50000"/>
              </a:spcBef>
            </a:pPr>
            <a:endParaRPr lang="en-US" altLang="zh-CN" sz="3200" b="1" dirty="0">
              <a:solidFill>
                <a:srgbClr val="FF33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3669869" y="1152633"/>
            <a:ext cx="431800" cy="2159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3366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32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4844511" y="1959218"/>
            <a:ext cx="431800" cy="2159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3366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32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auto">
          <a:xfrm>
            <a:off x="3923897" y="2672812"/>
            <a:ext cx="431800" cy="2159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3366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32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AutoShape 10"/>
          <p:cNvSpPr>
            <a:spLocks noChangeArrowheads="1"/>
          </p:cNvSpPr>
          <p:nvPr/>
        </p:nvSpPr>
        <p:spPr bwMode="auto">
          <a:xfrm>
            <a:off x="4726580" y="3386407"/>
            <a:ext cx="431800" cy="2159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3366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32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AutoShape 11"/>
          <p:cNvSpPr>
            <a:spLocks noChangeArrowheads="1"/>
          </p:cNvSpPr>
          <p:nvPr/>
        </p:nvSpPr>
        <p:spPr bwMode="auto">
          <a:xfrm>
            <a:off x="3964337" y="4161995"/>
            <a:ext cx="431800" cy="2159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3366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32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AutoShape 12"/>
          <p:cNvSpPr>
            <a:spLocks noChangeArrowheads="1"/>
          </p:cNvSpPr>
          <p:nvPr/>
        </p:nvSpPr>
        <p:spPr bwMode="auto">
          <a:xfrm>
            <a:off x="4964032" y="4953081"/>
            <a:ext cx="431800" cy="2159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3366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32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2248462" y="1068011"/>
            <a:ext cx="861774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i="1" dirty="0">
                <a:solidFill>
                  <a:srgbClr val="00CCFF"/>
                </a:solidFill>
                <a:latin typeface="楷体" pitchFamily="49" charset="-122"/>
                <a:ea typeface="楷体" pitchFamily="49" charset="-122"/>
              </a:rPr>
              <a:t>其它写作技法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38430" y="118745"/>
            <a:ext cx="3289300" cy="692150"/>
            <a:chOff x="218" y="187"/>
            <a:chExt cx="5180" cy="1090"/>
          </a:xfrm>
        </p:grpSpPr>
        <p:sp>
          <p:nvSpPr>
            <p:cNvPr id="6" name="椭圆 2"/>
            <p:cNvSpPr/>
            <p:nvPr/>
          </p:nvSpPr>
          <p:spPr>
            <a:xfrm>
              <a:off x="218" y="187"/>
              <a:ext cx="1090" cy="1000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" name="文本框 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 smtClean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实战演练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898900" y="1162373"/>
            <a:ext cx="105543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（一）古老的建筑、独特的物产、美丽的传说</a:t>
            </a:r>
            <a:r>
              <a:rPr lang="en-US" altLang="zh-CN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这些都可能是你家乡的名片。试以</a:t>
            </a:r>
            <a:r>
              <a:rPr lang="en-US" altLang="zh-CN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家乡的名片</a:t>
            </a:r>
            <a:r>
              <a:rPr lang="en-US" altLang="zh-CN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为题，写一篇作文。不少于</a:t>
            </a:r>
            <a:r>
              <a:rPr lang="en-US" altLang="zh-CN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600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字。</a:t>
            </a:r>
            <a:endParaRPr lang="zh-CN" altLang="en-US" sz="32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52226" name="Picture 2" descr="http://img1.lvyou114.com/TuPhoto/2007423171412.jpg"/>
          <p:cNvPicPr>
            <a:picLocks noChangeAspect="1" noChangeArrowheads="1"/>
          </p:cNvPicPr>
          <p:nvPr/>
        </p:nvPicPr>
        <p:blipFill>
          <a:blip r:embed="rId2" cstate="print"/>
          <a:srcRect b="6266"/>
          <a:stretch>
            <a:fillRect/>
          </a:stretch>
        </p:blipFill>
        <p:spPr bwMode="auto">
          <a:xfrm>
            <a:off x="2542312" y="2820691"/>
            <a:ext cx="6838950" cy="36421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28613" y="109538"/>
            <a:ext cx="1831975" cy="715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defTabSz="609585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3200" b="1" kern="1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范文欣赏</a:t>
            </a:r>
            <a:endParaRPr lang="zh-CN" altLang="zh-CN" sz="3200" b="1" kern="1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754252" y="1683410"/>
            <a:ext cx="10993463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200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故事中，那朵美丽、娇嫩的小黄花，从我出生到这个美丽的城市那年就飘着。十四年像一粒粒沙子，每天的生活，随风而逝，但终究会堆积在一起，成为土丘。而九江，这座依靠在庐山旁的城市，见证了我的成长，我也关注着她的变迁。家乡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——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九江，在我眼中也有一张属于她的名片。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88976" y="898902"/>
            <a:ext cx="26502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家乡的名片</a:t>
            </a:r>
            <a:endParaRPr lang="zh-CN" altLang="en-US" sz="32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 descr="http://pic3.nipic.com/20090520/132006_104209033_2.jpg"/>
          <p:cNvPicPr>
            <a:picLocks noChangeAspect="1" noChangeArrowheads="1"/>
          </p:cNvPicPr>
          <p:nvPr/>
        </p:nvPicPr>
        <p:blipFill>
          <a:blip r:embed="rId2" cstate="print"/>
          <a:srcRect l="8575" t="4539" r="4826"/>
          <a:stretch>
            <a:fillRect/>
          </a:stretch>
        </p:blipFill>
        <p:spPr bwMode="auto">
          <a:xfrm>
            <a:off x="2061275" y="2371241"/>
            <a:ext cx="7144718" cy="44867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95250" y="224790"/>
            <a:ext cx="3332480" cy="586105"/>
            <a:chOff x="150" y="354"/>
            <a:chExt cx="5248" cy="92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新课导入</a:t>
              </a:r>
            </a:p>
          </p:txBody>
        </p:sp>
        <p:sp>
          <p:nvSpPr>
            <p:cNvPr id="56" name="Freeform 123"/>
            <p:cNvSpPr>
              <a:spLocks noEditPoints="1"/>
            </p:cNvSpPr>
            <p:nvPr/>
          </p:nvSpPr>
          <p:spPr bwMode="auto">
            <a:xfrm>
              <a:off x="150" y="354"/>
              <a:ext cx="1050" cy="832"/>
            </a:xfrm>
            <a:custGeom>
              <a:avLst/>
              <a:gdLst/>
              <a:ahLst/>
              <a:cxnLst>
                <a:cxn ang="0">
                  <a:pos x="1179" y="92"/>
                </a:cxn>
                <a:cxn ang="0">
                  <a:pos x="1259" y="275"/>
                </a:cxn>
                <a:cxn ang="0">
                  <a:pos x="1607" y="202"/>
                </a:cxn>
                <a:cxn ang="0">
                  <a:pos x="1753" y="130"/>
                </a:cxn>
                <a:cxn ang="0">
                  <a:pos x="1857" y="304"/>
                </a:cxn>
                <a:cxn ang="0">
                  <a:pos x="2021" y="567"/>
                </a:cxn>
                <a:cxn ang="0">
                  <a:pos x="1753" y="1262"/>
                </a:cxn>
                <a:cxn ang="0">
                  <a:pos x="877" y="1371"/>
                </a:cxn>
                <a:cxn ang="0">
                  <a:pos x="11" y="1411"/>
                </a:cxn>
                <a:cxn ang="0">
                  <a:pos x="24" y="1101"/>
                </a:cxn>
                <a:cxn ang="0">
                  <a:pos x="182" y="802"/>
                </a:cxn>
                <a:cxn ang="0">
                  <a:pos x="595" y="409"/>
                </a:cxn>
                <a:cxn ang="0">
                  <a:pos x="1073" y="700"/>
                </a:cxn>
                <a:cxn ang="0">
                  <a:pos x="1155" y="187"/>
                </a:cxn>
                <a:cxn ang="0">
                  <a:pos x="896" y="703"/>
                </a:cxn>
                <a:cxn ang="0">
                  <a:pos x="1038" y="796"/>
                </a:cxn>
                <a:cxn ang="0">
                  <a:pos x="1167" y="547"/>
                </a:cxn>
                <a:cxn ang="0">
                  <a:pos x="1033" y="1090"/>
                </a:cxn>
                <a:cxn ang="0">
                  <a:pos x="1684" y="283"/>
                </a:cxn>
                <a:cxn ang="0">
                  <a:pos x="1558" y="660"/>
                </a:cxn>
                <a:cxn ang="0">
                  <a:pos x="940" y="1250"/>
                </a:cxn>
                <a:cxn ang="0">
                  <a:pos x="961" y="1290"/>
                </a:cxn>
                <a:cxn ang="0">
                  <a:pos x="1656" y="456"/>
                </a:cxn>
                <a:cxn ang="0">
                  <a:pos x="1781" y="577"/>
                </a:cxn>
                <a:cxn ang="0">
                  <a:pos x="1813" y="253"/>
                </a:cxn>
                <a:cxn ang="0">
                  <a:pos x="1756" y="300"/>
                </a:cxn>
                <a:cxn ang="0">
                  <a:pos x="1631" y="706"/>
                </a:cxn>
                <a:cxn ang="0">
                  <a:pos x="1722" y="409"/>
                </a:cxn>
                <a:cxn ang="0">
                  <a:pos x="1697" y="707"/>
                </a:cxn>
                <a:cxn ang="0">
                  <a:pos x="1737" y="743"/>
                </a:cxn>
                <a:cxn ang="0">
                  <a:pos x="1221" y="1099"/>
                </a:cxn>
                <a:cxn ang="0">
                  <a:pos x="1797" y="683"/>
                </a:cxn>
                <a:cxn ang="0">
                  <a:pos x="1788" y="561"/>
                </a:cxn>
                <a:cxn ang="0">
                  <a:pos x="342" y="594"/>
                </a:cxn>
                <a:cxn ang="0">
                  <a:pos x="403" y="1094"/>
                </a:cxn>
                <a:cxn ang="0">
                  <a:pos x="899" y="803"/>
                </a:cxn>
                <a:cxn ang="0">
                  <a:pos x="1881" y="451"/>
                </a:cxn>
                <a:cxn ang="0">
                  <a:pos x="1776" y="1127"/>
                </a:cxn>
                <a:cxn ang="0">
                  <a:pos x="1227" y="1221"/>
                </a:cxn>
                <a:cxn ang="0">
                  <a:pos x="1396" y="1251"/>
                </a:cxn>
                <a:cxn ang="0">
                  <a:pos x="1799" y="1250"/>
                </a:cxn>
                <a:cxn ang="0">
                  <a:pos x="2009" y="560"/>
                </a:cxn>
                <a:cxn ang="0">
                  <a:pos x="1736" y="999"/>
                </a:cxn>
                <a:cxn ang="0">
                  <a:pos x="991" y="1301"/>
                </a:cxn>
                <a:cxn ang="0">
                  <a:pos x="1858" y="766"/>
                </a:cxn>
                <a:cxn ang="0">
                  <a:pos x="1458" y="864"/>
                </a:cxn>
                <a:cxn ang="0">
                  <a:pos x="1300" y="1031"/>
                </a:cxn>
                <a:cxn ang="0">
                  <a:pos x="1489" y="913"/>
                </a:cxn>
                <a:cxn ang="0">
                  <a:pos x="1464" y="896"/>
                </a:cxn>
                <a:cxn ang="0">
                  <a:pos x="107" y="1088"/>
                </a:cxn>
                <a:cxn ang="0">
                  <a:pos x="156" y="1111"/>
                </a:cxn>
                <a:cxn ang="0">
                  <a:pos x="710" y="1240"/>
                </a:cxn>
                <a:cxn ang="0">
                  <a:pos x="91" y="1159"/>
                </a:cxn>
                <a:cxn ang="0">
                  <a:pos x="430" y="1205"/>
                </a:cxn>
                <a:cxn ang="0">
                  <a:pos x="399" y="1216"/>
                </a:cxn>
                <a:cxn ang="0">
                  <a:pos x="116" y="1207"/>
                </a:cxn>
                <a:cxn ang="0">
                  <a:pos x="641" y="1373"/>
                </a:cxn>
                <a:cxn ang="0">
                  <a:pos x="368" y="1369"/>
                </a:cxn>
                <a:cxn ang="0">
                  <a:pos x="88" y="1337"/>
                </a:cxn>
                <a:cxn ang="0">
                  <a:pos x="120" y="1331"/>
                </a:cxn>
                <a:cxn ang="0">
                  <a:pos x="686" y="1288"/>
                </a:cxn>
                <a:cxn ang="0">
                  <a:pos x="877" y="1358"/>
                </a:cxn>
              </a:cxnLst>
              <a:rect l="0" t="0" r="r" b="b"/>
              <a:pathLst>
                <a:path w="2040" h="1427">
                  <a:moveTo>
                    <a:pt x="1079" y="278"/>
                  </a:moveTo>
                  <a:lnTo>
                    <a:pt x="1079" y="278"/>
                  </a:lnTo>
                  <a:lnTo>
                    <a:pt x="1079" y="276"/>
                  </a:lnTo>
                  <a:lnTo>
                    <a:pt x="1077" y="275"/>
                  </a:lnTo>
                  <a:lnTo>
                    <a:pt x="1077" y="275"/>
                  </a:lnTo>
                  <a:lnTo>
                    <a:pt x="1077" y="278"/>
                  </a:lnTo>
                  <a:lnTo>
                    <a:pt x="1076" y="278"/>
                  </a:lnTo>
                  <a:lnTo>
                    <a:pt x="1076" y="275"/>
                  </a:lnTo>
                  <a:lnTo>
                    <a:pt x="1076" y="274"/>
                  </a:lnTo>
                  <a:lnTo>
                    <a:pt x="1077" y="273"/>
                  </a:lnTo>
                  <a:lnTo>
                    <a:pt x="1077" y="273"/>
                  </a:lnTo>
                  <a:lnTo>
                    <a:pt x="1078" y="271"/>
                  </a:lnTo>
                  <a:lnTo>
                    <a:pt x="1080" y="271"/>
                  </a:lnTo>
                  <a:lnTo>
                    <a:pt x="1081" y="271"/>
                  </a:lnTo>
                  <a:lnTo>
                    <a:pt x="1082" y="271"/>
                  </a:lnTo>
                  <a:lnTo>
                    <a:pt x="1082" y="270"/>
                  </a:lnTo>
                  <a:lnTo>
                    <a:pt x="1082" y="270"/>
                  </a:lnTo>
                  <a:lnTo>
                    <a:pt x="1081" y="269"/>
                  </a:lnTo>
                  <a:lnTo>
                    <a:pt x="1081" y="267"/>
                  </a:lnTo>
                  <a:lnTo>
                    <a:pt x="1084" y="263"/>
                  </a:lnTo>
                  <a:lnTo>
                    <a:pt x="1088" y="261"/>
                  </a:lnTo>
                  <a:lnTo>
                    <a:pt x="1091" y="259"/>
                  </a:lnTo>
                  <a:lnTo>
                    <a:pt x="1091" y="259"/>
                  </a:lnTo>
                  <a:lnTo>
                    <a:pt x="1093" y="253"/>
                  </a:lnTo>
                  <a:lnTo>
                    <a:pt x="1096" y="245"/>
                  </a:lnTo>
                  <a:lnTo>
                    <a:pt x="1105" y="231"/>
                  </a:lnTo>
                  <a:lnTo>
                    <a:pt x="1115" y="218"/>
                  </a:lnTo>
                  <a:lnTo>
                    <a:pt x="1125" y="206"/>
                  </a:lnTo>
                  <a:lnTo>
                    <a:pt x="1125" y="206"/>
                  </a:lnTo>
                  <a:lnTo>
                    <a:pt x="1127" y="198"/>
                  </a:lnTo>
                  <a:lnTo>
                    <a:pt x="1130" y="191"/>
                  </a:lnTo>
                  <a:lnTo>
                    <a:pt x="1133" y="183"/>
                  </a:lnTo>
                  <a:lnTo>
                    <a:pt x="1137" y="176"/>
                  </a:lnTo>
                  <a:lnTo>
                    <a:pt x="1147" y="162"/>
                  </a:lnTo>
                  <a:lnTo>
                    <a:pt x="1156" y="147"/>
                  </a:lnTo>
                  <a:lnTo>
                    <a:pt x="1166" y="133"/>
                  </a:lnTo>
                  <a:lnTo>
                    <a:pt x="1170" y="125"/>
                  </a:lnTo>
                  <a:lnTo>
                    <a:pt x="1173" y="117"/>
                  </a:lnTo>
                  <a:lnTo>
                    <a:pt x="1177" y="109"/>
                  </a:lnTo>
                  <a:lnTo>
                    <a:pt x="1178" y="101"/>
                  </a:lnTo>
                  <a:lnTo>
                    <a:pt x="1179" y="92"/>
                  </a:lnTo>
                  <a:lnTo>
                    <a:pt x="1179" y="84"/>
                  </a:lnTo>
                  <a:lnTo>
                    <a:pt x="1179" y="84"/>
                  </a:lnTo>
                  <a:lnTo>
                    <a:pt x="1181" y="82"/>
                  </a:lnTo>
                  <a:lnTo>
                    <a:pt x="1184" y="81"/>
                  </a:lnTo>
                  <a:lnTo>
                    <a:pt x="1186" y="78"/>
                  </a:lnTo>
                  <a:lnTo>
                    <a:pt x="1188" y="75"/>
                  </a:lnTo>
                  <a:lnTo>
                    <a:pt x="1190" y="71"/>
                  </a:lnTo>
                  <a:lnTo>
                    <a:pt x="1190" y="67"/>
                  </a:lnTo>
                  <a:lnTo>
                    <a:pt x="1190" y="63"/>
                  </a:lnTo>
                  <a:lnTo>
                    <a:pt x="1187" y="60"/>
                  </a:lnTo>
                  <a:lnTo>
                    <a:pt x="1187" y="60"/>
                  </a:lnTo>
                  <a:lnTo>
                    <a:pt x="1191" y="58"/>
                  </a:lnTo>
                  <a:lnTo>
                    <a:pt x="1193" y="56"/>
                  </a:lnTo>
                  <a:lnTo>
                    <a:pt x="1196" y="48"/>
                  </a:lnTo>
                  <a:lnTo>
                    <a:pt x="1199" y="39"/>
                  </a:lnTo>
                  <a:lnTo>
                    <a:pt x="1201" y="29"/>
                  </a:lnTo>
                  <a:lnTo>
                    <a:pt x="1203" y="19"/>
                  </a:lnTo>
                  <a:lnTo>
                    <a:pt x="1207" y="11"/>
                  </a:lnTo>
                  <a:lnTo>
                    <a:pt x="1210" y="3"/>
                  </a:lnTo>
                  <a:lnTo>
                    <a:pt x="1212" y="1"/>
                  </a:lnTo>
                  <a:lnTo>
                    <a:pt x="1214" y="0"/>
                  </a:lnTo>
                  <a:lnTo>
                    <a:pt x="1214" y="0"/>
                  </a:lnTo>
                  <a:lnTo>
                    <a:pt x="1221" y="5"/>
                  </a:lnTo>
                  <a:lnTo>
                    <a:pt x="1225" y="13"/>
                  </a:lnTo>
                  <a:lnTo>
                    <a:pt x="1228" y="21"/>
                  </a:lnTo>
                  <a:lnTo>
                    <a:pt x="1231" y="30"/>
                  </a:lnTo>
                  <a:lnTo>
                    <a:pt x="1235" y="50"/>
                  </a:lnTo>
                  <a:lnTo>
                    <a:pt x="1238" y="70"/>
                  </a:lnTo>
                  <a:lnTo>
                    <a:pt x="1238" y="70"/>
                  </a:lnTo>
                  <a:lnTo>
                    <a:pt x="1240" y="80"/>
                  </a:lnTo>
                  <a:lnTo>
                    <a:pt x="1244" y="91"/>
                  </a:lnTo>
                  <a:lnTo>
                    <a:pt x="1247" y="102"/>
                  </a:lnTo>
                  <a:lnTo>
                    <a:pt x="1250" y="111"/>
                  </a:lnTo>
                  <a:lnTo>
                    <a:pt x="1250" y="111"/>
                  </a:lnTo>
                  <a:lnTo>
                    <a:pt x="1252" y="128"/>
                  </a:lnTo>
                  <a:lnTo>
                    <a:pt x="1253" y="147"/>
                  </a:lnTo>
                  <a:lnTo>
                    <a:pt x="1254" y="186"/>
                  </a:lnTo>
                  <a:lnTo>
                    <a:pt x="1254" y="186"/>
                  </a:lnTo>
                  <a:lnTo>
                    <a:pt x="1255" y="236"/>
                  </a:lnTo>
                  <a:lnTo>
                    <a:pt x="1256" y="257"/>
                  </a:lnTo>
                  <a:lnTo>
                    <a:pt x="1259" y="275"/>
                  </a:lnTo>
                  <a:lnTo>
                    <a:pt x="1259" y="275"/>
                  </a:lnTo>
                  <a:lnTo>
                    <a:pt x="1252" y="320"/>
                  </a:lnTo>
                  <a:lnTo>
                    <a:pt x="1244" y="365"/>
                  </a:lnTo>
                  <a:lnTo>
                    <a:pt x="1233" y="408"/>
                  </a:lnTo>
                  <a:lnTo>
                    <a:pt x="1228" y="429"/>
                  </a:lnTo>
                  <a:lnTo>
                    <a:pt x="1222" y="450"/>
                  </a:lnTo>
                  <a:lnTo>
                    <a:pt x="1222" y="450"/>
                  </a:lnTo>
                  <a:lnTo>
                    <a:pt x="1250" y="424"/>
                  </a:lnTo>
                  <a:lnTo>
                    <a:pt x="1278" y="398"/>
                  </a:lnTo>
                  <a:lnTo>
                    <a:pt x="1308" y="373"/>
                  </a:lnTo>
                  <a:lnTo>
                    <a:pt x="1338" y="348"/>
                  </a:lnTo>
                  <a:lnTo>
                    <a:pt x="1338" y="348"/>
                  </a:lnTo>
                  <a:lnTo>
                    <a:pt x="1356" y="334"/>
                  </a:lnTo>
                  <a:lnTo>
                    <a:pt x="1364" y="327"/>
                  </a:lnTo>
                  <a:lnTo>
                    <a:pt x="1373" y="320"/>
                  </a:lnTo>
                  <a:lnTo>
                    <a:pt x="1373" y="320"/>
                  </a:lnTo>
                  <a:lnTo>
                    <a:pt x="1382" y="314"/>
                  </a:lnTo>
                  <a:lnTo>
                    <a:pt x="1393" y="309"/>
                  </a:lnTo>
                  <a:lnTo>
                    <a:pt x="1397" y="306"/>
                  </a:lnTo>
                  <a:lnTo>
                    <a:pt x="1403" y="304"/>
                  </a:lnTo>
                  <a:lnTo>
                    <a:pt x="1407" y="300"/>
                  </a:lnTo>
                  <a:lnTo>
                    <a:pt x="1410" y="294"/>
                  </a:lnTo>
                  <a:lnTo>
                    <a:pt x="1410" y="294"/>
                  </a:lnTo>
                  <a:lnTo>
                    <a:pt x="1411" y="296"/>
                  </a:lnTo>
                  <a:lnTo>
                    <a:pt x="1413" y="297"/>
                  </a:lnTo>
                  <a:lnTo>
                    <a:pt x="1415" y="296"/>
                  </a:lnTo>
                  <a:lnTo>
                    <a:pt x="1417" y="294"/>
                  </a:lnTo>
                  <a:lnTo>
                    <a:pt x="1417" y="294"/>
                  </a:lnTo>
                  <a:lnTo>
                    <a:pt x="1428" y="287"/>
                  </a:lnTo>
                  <a:lnTo>
                    <a:pt x="1439" y="281"/>
                  </a:lnTo>
                  <a:lnTo>
                    <a:pt x="1462" y="269"/>
                  </a:lnTo>
                  <a:lnTo>
                    <a:pt x="1484" y="258"/>
                  </a:lnTo>
                  <a:lnTo>
                    <a:pt x="1495" y="251"/>
                  </a:lnTo>
                  <a:lnTo>
                    <a:pt x="1505" y="243"/>
                  </a:lnTo>
                  <a:lnTo>
                    <a:pt x="1505" y="243"/>
                  </a:lnTo>
                  <a:lnTo>
                    <a:pt x="1519" y="239"/>
                  </a:lnTo>
                  <a:lnTo>
                    <a:pt x="1532" y="233"/>
                  </a:lnTo>
                  <a:lnTo>
                    <a:pt x="1557" y="223"/>
                  </a:lnTo>
                  <a:lnTo>
                    <a:pt x="1581" y="212"/>
                  </a:lnTo>
                  <a:lnTo>
                    <a:pt x="1593" y="207"/>
                  </a:lnTo>
                  <a:lnTo>
                    <a:pt x="1607" y="202"/>
                  </a:lnTo>
                  <a:lnTo>
                    <a:pt x="1607" y="202"/>
                  </a:lnTo>
                  <a:lnTo>
                    <a:pt x="1610" y="199"/>
                  </a:lnTo>
                  <a:lnTo>
                    <a:pt x="1615" y="196"/>
                  </a:lnTo>
                  <a:lnTo>
                    <a:pt x="1623" y="190"/>
                  </a:lnTo>
                  <a:lnTo>
                    <a:pt x="1623" y="190"/>
                  </a:lnTo>
                  <a:lnTo>
                    <a:pt x="1626" y="186"/>
                  </a:lnTo>
                  <a:lnTo>
                    <a:pt x="1630" y="182"/>
                  </a:lnTo>
                  <a:lnTo>
                    <a:pt x="1633" y="178"/>
                  </a:lnTo>
                  <a:lnTo>
                    <a:pt x="1636" y="173"/>
                  </a:lnTo>
                  <a:lnTo>
                    <a:pt x="1636" y="173"/>
                  </a:lnTo>
                  <a:lnTo>
                    <a:pt x="1639" y="171"/>
                  </a:lnTo>
                  <a:lnTo>
                    <a:pt x="1644" y="170"/>
                  </a:lnTo>
                  <a:lnTo>
                    <a:pt x="1647" y="169"/>
                  </a:lnTo>
                  <a:lnTo>
                    <a:pt x="1650" y="167"/>
                  </a:lnTo>
                  <a:lnTo>
                    <a:pt x="1650" y="167"/>
                  </a:lnTo>
                  <a:lnTo>
                    <a:pt x="1656" y="161"/>
                  </a:lnTo>
                  <a:lnTo>
                    <a:pt x="1662" y="154"/>
                  </a:lnTo>
                  <a:lnTo>
                    <a:pt x="1666" y="146"/>
                  </a:lnTo>
                  <a:lnTo>
                    <a:pt x="1670" y="137"/>
                  </a:lnTo>
                  <a:lnTo>
                    <a:pt x="1680" y="120"/>
                  </a:lnTo>
                  <a:lnTo>
                    <a:pt x="1688" y="103"/>
                  </a:lnTo>
                  <a:lnTo>
                    <a:pt x="1688" y="103"/>
                  </a:lnTo>
                  <a:lnTo>
                    <a:pt x="1688" y="96"/>
                  </a:lnTo>
                  <a:lnTo>
                    <a:pt x="1687" y="91"/>
                  </a:lnTo>
                  <a:lnTo>
                    <a:pt x="1687" y="86"/>
                  </a:lnTo>
                  <a:lnTo>
                    <a:pt x="1688" y="84"/>
                  </a:lnTo>
                  <a:lnTo>
                    <a:pt x="1691" y="81"/>
                  </a:lnTo>
                  <a:lnTo>
                    <a:pt x="1691" y="81"/>
                  </a:lnTo>
                  <a:lnTo>
                    <a:pt x="1696" y="82"/>
                  </a:lnTo>
                  <a:lnTo>
                    <a:pt x="1698" y="82"/>
                  </a:lnTo>
                  <a:lnTo>
                    <a:pt x="1701" y="81"/>
                  </a:lnTo>
                  <a:lnTo>
                    <a:pt x="1701" y="81"/>
                  </a:lnTo>
                  <a:lnTo>
                    <a:pt x="1705" y="97"/>
                  </a:lnTo>
                  <a:lnTo>
                    <a:pt x="1710" y="112"/>
                  </a:lnTo>
                  <a:lnTo>
                    <a:pt x="1714" y="127"/>
                  </a:lnTo>
                  <a:lnTo>
                    <a:pt x="1715" y="135"/>
                  </a:lnTo>
                  <a:lnTo>
                    <a:pt x="1715" y="142"/>
                  </a:lnTo>
                  <a:lnTo>
                    <a:pt x="1715" y="142"/>
                  </a:lnTo>
                  <a:lnTo>
                    <a:pt x="1730" y="138"/>
                  </a:lnTo>
                  <a:lnTo>
                    <a:pt x="1742" y="134"/>
                  </a:lnTo>
                  <a:lnTo>
                    <a:pt x="1753" y="130"/>
                  </a:lnTo>
                  <a:lnTo>
                    <a:pt x="1766" y="126"/>
                  </a:lnTo>
                  <a:lnTo>
                    <a:pt x="1766" y="126"/>
                  </a:lnTo>
                  <a:lnTo>
                    <a:pt x="1781" y="147"/>
                  </a:lnTo>
                  <a:lnTo>
                    <a:pt x="1787" y="157"/>
                  </a:lnTo>
                  <a:lnTo>
                    <a:pt x="1793" y="169"/>
                  </a:lnTo>
                  <a:lnTo>
                    <a:pt x="1793" y="169"/>
                  </a:lnTo>
                  <a:lnTo>
                    <a:pt x="1797" y="168"/>
                  </a:lnTo>
                  <a:lnTo>
                    <a:pt x="1800" y="167"/>
                  </a:lnTo>
                  <a:lnTo>
                    <a:pt x="1804" y="164"/>
                  </a:lnTo>
                  <a:lnTo>
                    <a:pt x="1809" y="161"/>
                  </a:lnTo>
                  <a:lnTo>
                    <a:pt x="1812" y="161"/>
                  </a:lnTo>
                  <a:lnTo>
                    <a:pt x="1814" y="162"/>
                  </a:lnTo>
                  <a:lnTo>
                    <a:pt x="1814" y="162"/>
                  </a:lnTo>
                  <a:lnTo>
                    <a:pt x="1816" y="163"/>
                  </a:lnTo>
                  <a:lnTo>
                    <a:pt x="1818" y="164"/>
                  </a:lnTo>
                  <a:lnTo>
                    <a:pt x="1820" y="167"/>
                  </a:lnTo>
                  <a:lnTo>
                    <a:pt x="1822" y="172"/>
                  </a:lnTo>
                  <a:lnTo>
                    <a:pt x="1823" y="179"/>
                  </a:lnTo>
                  <a:lnTo>
                    <a:pt x="1823" y="184"/>
                  </a:lnTo>
                  <a:lnTo>
                    <a:pt x="1824" y="190"/>
                  </a:lnTo>
                  <a:lnTo>
                    <a:pt x="1828" y="195"/>
                  </a:lnTo>
                  <a:lnTo>
                    <a:pt x="1829" y="196"/>
                  </a:lnTo>
                  <a:lnTo>
                    <a:pt x="1831" y="197"/>
                  </a:lnTo>
                  <a:lnTo>
                    <a:pt x="1831" y="197"/>
                  </a:lnTo>
                  <a:lnTo>
                    <a:pt x="1839" y="194"/>
                  </a:lnTo>
                  <a:lnTo>
                    <a:pt x="1847" y="191"/>
                  </a:lnTo>
                  <a:lnTo>
                    <a:pt x="1856" y="190"/>
                  </a:lnTo>
                  <a:lnTo>
                    <a:pt x="1860" y="191"/>
                  </a:lnTo>
                  <a:lnTo>
                    <a:pt x="1863" y="192"/>
                  </a:lnTo>
                  <a:lnTo>
                    <a:pt x="1863" y="192"/>
                  </a:lnTo>
                  <a:lnTo>
                    <a:pt x="1866" y="198"/>
                  </a:lnTo>
                  <a:lnTo>
                    <a:pt x="1867" y="206"/>
                  </a:lnTo>
                  <a:lnTo>
                    <a:pt x="1869" y="212"/>
                  </a:lnTo>
                  <a:lnTo>
                    <a:pt x="1869" y="219"/>
                  </a:lnTo>
                  <a:lnTo>
                    <a:pt x="1869" y="233"/>
                  </a:lnTo>
                  <a:lnTo>
                    <a:pt x="1867" y="248"/>
                  </a:lnTo>
                  <a:lnTo>
                    <a:pt x="1864" y="263"/>
                  </a:lnTo>
                  <a:lnTo>
                    <a:pt x="1861" y="278"/>
                  </a:lnTo>
                  <a:lnTo>
                    <a:pt x="1852" y="305"/>
                  </a:lnTo>
                  <a:lnTo>
                    <a:pt x="1852" y="305"/>
                  </a:lnTo>
                  <a:lnTo>
                    <a:pt x="1857" y="304"/>
                  </a:lnTo>
                  <a:lnTo>
                    <a:pt x="1862" y="304"/>
                  </a:lnTo>
                  <a:lnTo>
                    <a:pt x="1873" y="303"/>
                  </a:lnTo>
                  <a:lnTo>
                    <a:pt x="1884" y="303"/>
                  </a:lnTo>
                  <a:lnTo>
                    <a:pt x="1895" y="302"/>
                  </a:lnTo>
                  <a:lnTo>
                    <a:pt x="1895" y="302"/>
                  </a:lnTo>
                  <a:lnTo>
                    <a:pt x="1902" y="299"/>
                  </a:lnTo>
                  <a:lnTo>
                    <a:pt x="1908" y="296"/>
                  </a:lnTo>
                  <a:lnTo>
                    <a:pt x="1914" y="292"/>
                  </a:lnTo>
                  <a:lnTo>
                    <a:pt x="1917" y="292"/>
                  </a:lnTo>
                  <a:lnTo>
                    <a:pt x="1920" y="293"/>
                  </a:lnTo>
                  <a:lnTo>
                    <a:pt x="1920" y="293"/>
                  </a:lnTo>
                  <a:lnTo>
                    <a:pt x="1922" y="297"/>
                  </a:lnTo>
                  <a:lnTo>
                    <a:pt x="1922" y="301"/>
                  </a:lnTo>
                  <a:lnTo>
                    <a:pt x="1922" y="305"/>
                  </a:lnTo>
                  <a:lnTo>
                    <a:pt x="1921" y="309"/>
                  </a:lnTo>
                  <a:lnTo>
                    <a:pt x="1914" y="327"/>
                  </a:lnTo>
                  <a:lnTo>
                    <a:pt x="1914" y="327"/>
                  </a:lnTo>
                  <a:lnTo>
                    <a:pt x="1908" y="349"/>
                  </a:lnTo>
                  <a:lnTo>
                    <a:pt x="1902" y="372"/>
                  </a:lnTo>
                  <a:lnTo>
                    <a:pt x="1890" y="415"/>
                  </a:lnTo>
                  <a:lnTo>
                    <a:pt x="1890" y="415"/>
                  </a:lnTo>
                  <a:lnTo>
                    <a:pt x="1923" y="415"/>
                  </a:lnTo>
                  <a:lnTo>
                    <a:pt x="1954" y="413"/>
                  </a:lnTo>
                  <a:lnTo>
                    <a:pt x="2016" y="407"/>
                  </a:lnTo>
                  <a:lnTo>
                    <a:pt x="2016" y="407"/>
                  </a:lnTo>
                  <a:lnTo>
                    <a:pt x="2023" y="415"/>
                  </a:lnTo>
                  <a:lnTo>
                    <a:pt x="2029" y="423"/>
                  </a:lnTo>
                  <a:lnTo>
                    <a:pt x="2033" y="430"/>
                  </a:lnTo>
                  <a:lnTo>
                    <a:pt x="2036" y="438"/>
                  </a:lnTo>
                  <a:lnTo>
                    <a:pt x="2039" y="446"/>
                  </a:lnTo>
                  <a:lnTo>
                    <a:pt x="2040" y="456"/>
                  </a:lnTo>
                  <a:lnTo>
                    <a:pt x="2039" y="467"/>
                  </a:lnTo>
                  <a:lnTo>
                    <a:pt x="2038" y="480"/>
                  </a:lnTo>
                  <a:lnTo>
                    <a:pt x="2038" y="480"/>
                  </a:lnTo>
                  <a:lnTo>
                    <a:pt x="2034" y="494"/>
                  </a:lnTo>
                  <a:lnTo>
                    <a:pt x="2030" y="510"/>
                  </a:lnTo>
                  <a:lnTo>
                    <a:pt x="2027" y="526"/>
                  </a:lnTo>
                  <a:lnTo>
                    <a:pt x="2024" y="542"/>
                  </a:lnTo>
                  <a:lnTo>
                    <a:pt x="2024" y="542"/>
                  </a:lnTo>
                  <a:lnTo>
                    <a:pt x="2021" y="555"/>
                  </a:lnTo>
                  <a:lnTo>
                    <a:pt x="2021" y="567"/>
                  </a:lnTo>
                  <a:lnTo>
                    <a:pt x="2020" y="580"/>
                  </a:lnTo>
                  <a:lnTo>
                    <a:pt x="2019" y="593"/>
                  </a:lnTo>
                  <a:lnTo>
                    <a:pt x="2019" y="593"/>
                  </a:lnTo>
                  <a:lnTo>
                    <a:pt x="2017" y="603"/>
                  </a:lnTo>
                  <a:lnTo>
                    <a:pt x="2014" y="612"/>
                  </a:lnTo>
                  <a:lnTo>
                    <a:pt x="2011" y="622"/>
                  </a:lnTo>
                  <a:lnTo>
                    <a:pt x="2009" y="631"/>
                  </a:lnTo>
                  <a:lnTo>
                    <a:pt x="2009" y="631"/>
                  </a:lnTo>
                  <a:lnTo>
                    <a:pt x="2005" y="647"/>
                  </a:lnTo>
                  <a:lnTo>
                    <a:pt x="2002" y="661"/>
                  </a:lnTo>
                  <a:lnTo>
                    <a:pt x="1993" y="693"/>
                  </a:lnTo>
                  <a:lnTo>
                    <a:pt x="1993" y="693"/>
                  </a:lnTo>
                  <a:lnTo>
                    <a:pt x="1974" y="768"/>
                  </a:lnTo>
                  <a:lnTo>
                    <a:pt x="1956" y="844"/>
                  </a:lnTo>
                  <a:lnTo>
                    <a:pt x="1937" y="919"/>
                  </a:lnTo>
                  <a:lnTo>
                    <a:pt x="1919" y="991"/>
                  </a:lnTo>
                  <a:lnTo>
                    <a:pt x="1919" y="991"/>
                  </a:lnTo>
                  <a:lnTo>
                    <a:pt x="1911" y="1014"/>
                  </a:lnTo>
                  <a:lnTo>
                    <a:pt x="1905" y="1036"/>
                  </a:lnTo>
                  <a:lnTo>
                    <a:pt x="1898" y="1058"/>
                  </a:lnTo>
                  <a:lnTo>
                    <a:pt x="1895" y="1069"/>
                  </a:lnTo>
                  <a:lnTo>
                    <a:pt x="1893" y="1079"/>
                  </a:lnTo>
                  <a:lnTo>
                    <a:pt x="1893" y="1079"/>
                  </a:lnTo>
                  <a:lnTo>
                    <a:pt x="1886" y="1126"/>
                  </a:lnTo>
                  <a:lnTo>
                    <a:pt x="1881" y="1149"/>
                  </a:lnTo>
                  <a:lnTo>
                    <a:pt x="1877" y="1170"/>
                  </a:lnTo>
                  <a:lnTo>
                    <a:pt x="1872" y="1192"/>
                  </a:lnTo>
                  <a:lnTo>
                    <a:pt x="1865" y="1212"/>
                  </a:lnTo>
                  <a:lnTo>
                    <a:pt x="1859" y="1232"/>
                  </a:lnTo>
                  <a:lnTo>
                    <a:pt x="1850" y="1252"/>
                  </a:lnTo>
                  <a:lnTo>
                    <a:pt x="1850" y="1252"/>
                  </a:lnTo>
                  <a:lnTo>
                    <a:pt x="1846" y="1254"/>
                  </a:lnTo>
                  <a:lnTo>
                    <a:pt x="1841" y="1257"/>
                  </a:lnTo>
                  <a:lnTo>
                    <a:pt x="1834" y="1259"/>
                  </a:lnTo>
                  <a:lnTo>
                    <a:pt x="1830" y="1262"/>
                  </a:lnTo>
                  <a:lnTo>
                    <a:pt x="1830" y="1262"/>
                  </a:lnTo>
                  <a:lnTo>
                    <a:pt x="1812" y="1265"/>
                  </a:lnTo>
                  <a:lnTo>
                    <a:pt x="1792" y="1265"/>
                  </a:lnTo>
                  <a:lnTo>
                    <a:pt x="1773" y="1263"/>
                  </a:lnTo>
                  <a:lnTo>
                    <a:pt x="1753" y="1262"/>
                  </a:lnTo>
                  <a:lnTo>
                    <a:pt x="1753" y="1262"/>
                  </a:lnTo>
                  <a:lnTo>
                    <a:pt x="1733" y="1261"/>
                  </a:lnTo>
                  <a:lnTo>
                    <a:pt x="1715" y="1262"/>
                  </a:lnTo>
                  <a:lnTo>
                    <a:pt x="1697" y="1265"/>
                  </a:lnTo>
                  <a:lnTo>
                    <a:pt x="1679" y="1268"/>
                  </a:lnTo>
                  <a:lnTo>
                    <a:pt x="1642" y="1274"/>
                  </a:lnTo>
                  <a:lnTo>
                    <a:pt x="1624" y="1276"/>
                  </a:lnTo>
                  <a:lnTo>
                    <a:pt x="1607" y="1278"/>
                  </a:lnTo>
                  <a:lnTo>
                    <a:pt x="1607" y="1278"/>
                  </a:lnTo>
                  <a:lnTo>
                    <a:pt x="1593" y="1277"/>
                  </a:lnTo>
                  <a:lnTo>
                    <a:pt x="1579" y="1277"/>
                  </a:lnTo>
                  <a:lnTo>
                    <a:pt x="1573" y="1277"/>
                  </a:lnTo>
                  <a:lnTo>
                    <a:pt x="1568" y="1280"/>
                  </a:lnTo>
                  <a:lnTo>
                    <a:pt x="1561" y="1282"/>
                  </a:lnTo>
                  <a:lnTo>
                    <a:pt x="1556" y="1285"/>
                  </a:lnTo>
                  <a:lnTo>
                    <a:pt x="1556" y="1285"/>
                  </a:lnTo>
                  <a:lnTo>
                    <a:pt x="1428" y="1293"/>
                  </a:lnTo>
                  <a:lnTo>
                    <a:pt x="1294" y="1301"/>
                  </a:lnTo>
                  <a:lnTo>
                    <a:pt x="1294" y="1301"/>
                  </a:lnTo>
                  <a:lnTo>
                    <a:pt x="1224" y="1306"/>
                  </a:lnTo>
                  <a:lnTo>
                    <a:pt x="1188" y="1311"/>
                  </a:lnTo>
                  <a:lnTo>
                    <a:pt x="1153" y="1315"/>
                  </a:lnTo>
                  <a:lnTo>
                    <a:pt x="1118" y="1320"/>
                  </a:lnTo>
                  <a:lnTo>
                    <a:pt x="1084" y="1328"/>
                  </a:lnTo>
                  <a:lnTo>
                    <a:pt x="1050" y="1335"/>
                  </a:lnTo>
                  <a:lnTo>
                    <a:pt x="1018" y="1344"/>
                  </a:lnTo>
                  <a:lnTo>
                    <a:pt x="1018" y="1344"/>
                  </a:lnTo>
                  <a:lnTo>
                    <a:pt x="1012" y="1347"/>
                  </a:lnTo>
                  <a:lnTo>
                    <a:pt x="1012" y="1347"/>
                  </a:lnTo>
                  <a:lnTo>
                    <a:pt x="999" y="1354"/>
                  </a:lnTo>
                  <a:lnTo>
                    <a:pt x="987" y="1362"/>
                  </a:lnTo>
                  <a:lnTo>
                    <a:pt x="975" y="1369"/>
                  </a:lnTo>
                  <a:lnTo>
                    <a:pt x="969" y="1373"/>
                  </a:lnTo>
                  <a:lnTo>
                    <a:pt x="961" y="1374"/>
                  </a:lnTo>
                  <a:lnTo>
                    <a:pt x="961" y="1374"/>
                  </a:lnTo>
                  <a:lnTo>
                    <a:pt x="947" y="1376"/>
                  </a:lnTo>
                  <a:lnTo>
                    <a:pt x="929" y="1377"/>
                  </a:lnTo>
                  <a:lnTo>
                    <a:pt x="912" y="1377"/>
                  </a:lnTo>
                  <a:lnTo>
                    <a:pt x="896" y="1376"/>
                  </a:lnTo>
                  <a:lnTo>
                    <a:pt x="896" y="1376"/>
                  </a:lnTo>
                  <a:lnTo>
                    <a:pt x="887" y="1374"/>
                  </a:lnTo>
                  <a:lnTo>
                    <a:pt x="877" y="1371"/>
                  </a:lnTo>
                  <a:lnTo>
                    <a:pt x="867" y="1367"/>
                  </a:lnTo>
                  <a:lnTo>
                    <a:pt x="861" y="1367"/>
                  </a:lnTo>
                  <a:lnTo>
                    <a:pt x="861" y="1367"/>
                  </a:lnTo>
                  <a:lnTo>
                    <a:pt x="839" y="1368"/>
                  </a:lnTo>
                  <a:lnTo>
                    <a:pt x="817" y="1369"/>
                  </a:lnTo>
                  <a:lnTo>
                    <a:pt x="772" y="1371"/>
                  </a:lnTo>
                  <a:lnTo>
                    <a:pt x="772" y="1371"/>
                  </a:lnTo>
                  <a:lnTo>
                    <a:pt x="741" y="1372"/>
                  </a:lnTo>
                  <a:lnTo>
                    <a:pt x="712" y="1375"/>
                  </a:lnTo>
                  <a:lnTo>
                    <a:pt x="649" y="1384"/>
                  </a:lnTo>
                  <a:lnTo>
                    <a:pt x="649" y="1384"/>
                  </a:lnTo>
                  <a:lnTo>
                    <a:pt x="614" y="1389"/>
                  </a:lnTo>
                  <a:lnTo>
                    <a:pt x="578" y="1392"/>
                  </a:lnTo>
                  <a:lnTo>
                    <a:pt x="542" y="1394"/>
                  </a:lnTo>
                  <a:lnTo>
                    <a:pt x="506" y="1397"/>
                  </a:lnTo>
                  <a:lnTo>
                    <a:pt x="506" y="1397"/>
                  </a:lnTo>
                  <a:lnTo>
                    <a:pt x="448" y="1404"/>
                  </a:lnTo>
                  <a:lnTo>
                    <a:pt x="388" y="1410"/>
                  </a:lnTo>
                  <a:lnTo>
                    <a:pt x="328" y="1415"/>
                  </a:lnTo>
                  <a:lnTo>
                    <a:pt x="298" y="1418"/>
                  </a:lnTo>
                  <a:lnTo>
                    <a:pt x="267" y="1419"/>
                  </a:lnTo>
                  <a:lnTo>
                    <a:pt x="267" y="1419"/>
                  </a:lnTo>
                  <a:lnTo>
                    <a:pt x="252" y="1418"/>
                  </a:lnTo>
                  <a:lnTo>
                    <a:pt x="244" y="1417"/>
                  </a:lnTo>
                  <a:lnTo>
                    <a:pt x="237" y="1417"/>
                  </a:lnTo>
                  <a:lnTo>
                    <a:pt x="237" y="1417"/>
                  </a:lnTo>
                  <a:lnTo>
                    <a:pt x="216" y="1419"/>
                  </a:lnTo>
                  <a:lnTo>
                    <a:pt x="196" y="1422"/>
                  </a:lnTo>
                  <a:lnTo>
                    <a:pt x="177" y="1425"/>
                  </a:lnTo>
                  <a:lnTo>
                    <a:pt x="156" y="1427"/>
                  </a:lnTo>
                  <a:lnTo>
                    <a:pt x="156" y="1427"/>
                  </a:lnTo>
                  <a:lnTo>
                    <a:pt x="134" y="1427"/>
                  </a:lnTo>
                  <a:lnTo>
                    <a:pt x="110" y="1425"/>
                  </a:lnTo>
                  <a:lnTo>
                    <a:pt x="87" y="1423"/>
                  </a:lnTo>
                  <a:lnTo>
                    <a:pt x="64" y="1422"/>
                  </a:lnTo>
                  <a:lnTo>
                    <a:pt x="64" y="1422"/>
                  </a:lnTo>
                  <a:lnTo>
                    <a:pt x="50" y="1421"/>
                  </a:lnTo>
                  <a:lnTo>
                    <a:pt x="36" y="1419"/>
                  </a:lnTo>
                  <a:lnTo>
                    <a:pt x="24" y="1415"/>
                  </a:lnTo>
                  <a:lnTo>
                    <a:pt x="11" y="1411"/>
                  </a:lnTo>
                  <a:lnTo>
                    <a:pt x="11" y="1411"/>
                  </a:lnTo>
                  <a:lnTo>
                    <a:pt x="9" y="1404"/>
                  </a:lnTo>
                  <a:lnTo>
                    <a:pt x="6" y="1394"/>
                  </a:lnTo>
                  <a:lnTo>
                    <a:pt x="4" y="1386"/>
                  </a:lnTo>
                  <a:lnTo>
                    <a:pt x="2" y="1382"/>
                  </a:lnTo>
                  <a:lnTo>
                    <a:pt x="0" y="1379"/>
                  </a:lnTo>
                  <a:lnTo>
                    <a:pt x="0" y="1379"/>
                  </a:lnTo>
                  <a:lnTo>
                    <a:pt x="21" y="1335"/>
                  </a:lnTo>
                  <a:lnTo>
                    <a:pt x="43" y="1291"/>
                  </a:lnTo>
                  <a:lnTo>
                    <a:pt x="66" y="1250"/>
                  </a:lnTo>
                  <a:lnTo>
                    <a:pt x="89" y="1210"/>
                  </a:lnTo>
                  <a:lnTo>
                    <a:pt x="89" y="1210"/>
                  </a:lnTo>
                  <a:lnTo>
                    <a:pt x="71" y="1211"/>
                  </a:lnTo>
                  <a:lnTo>
                    <a:pt x="52" y="1213"/>
                  </a:lnTo>
                  <a:lnTo>
                    <a:pt x="35" y="1215"/>
                  </a:lnTo>
                  <a:lnTo>
                    <a:pt x="18" y="1215"/>
                  </a:lnTo>
                  <a:lnTo>
                    <a:pt x="18" y="1215"/>
                  </a:lnTo>
                  <a:lnTo>
                    <a:pt x="16" y="1208"/>
                  </a:lnTo>
                  <a:lnTo>
                    <a:pt x="17" y="1199"/>
                  </a:lnTo>
                  <a:lnTo>
                    <a:pt x="19" y="1192"/>
                  </a:lnTo>
                  <a:lnTo>
                    <a:pt x="22" y="1183"/>
                  </a:lnTo>
                  <a:lnTo>
                    <a:pt x="30" y="1168"/>
                  </a:lnTo>
                  <a:lnTo>
                    <a:pt x="37" y="1153"/>
                  </a:lnTo>
                  <a:lnTo>
                    <a:pt x="37" y="1153"/>
                  </a:lnTo>
                  <a:lnTo>
                    <a:pt x="32" y="1151"/>
                  </a:lnTo>
                  <a:lnTo>
                    <a:pt x="27" y="1150"/>
                  </a:lnTo>
                  <a:lnTo>
                    <a:pt x="21" y="1151"/>
                  </a:lnTo>
                  <a:lnTo>
                    <a:pt x="16" y="1151"/>
                  </a:lnTo>
                  <a:lnTo>
                    <a:pt x="12" y="1152"/>
                  </a:lnTo>
                  <a:lnTo>
                    <a:pt x="7" y="1152"/>
                  </a:lnTo>
                  <a:lnTo>
                    <a:pt x="4" y="1151"/>
                  </a:lnTo>
                  <a:lnTo>
                    <a:pt x="0" y="1148"/>
                  </a:lnTo>
                  <a:lnTo>
                    <a:pt x="0" y="1148"/>
                  </a:lnTo>
                  <a:lnTo>
                    <a:pt x="0" y="1140"/>
                  </a:lnTo>
                  <a:lnTo>
                    <a:pt x="2" y="1134"/>
                  </a:lnTo>
                  <a:lnTo>
                    <a:pt x="5" y="1129"/>
                  </a:lnTo>
                  <a:lnTo>
                    <a:pt x="10" y="1123"/>
                  </a:lnTo>
                  <a:lnTo>
                    <a:pt x="19" y="1112"/>
                  </a:lnTo>
                  <a:lnTo>
                    <a:pt x="24" y="1107"/>
                  </a:lnTo>
                  <a:lnTo>
                    <a:pt x="27" y="1101"/>
                  </a:lnTo>
                  <a:lnTo>
                    <a:pt x="27" y="1101"/>
                  </a:lnTo>
                  <a:lnTo>
                    <a:pt x="24" y="1101"/>
                  </a:lnTo>
                  <a:lnTo>
                    <a:pt x="19" y="1101"/>
                  </a:lnTo>
                  <a:lnTo>
                    <a:pt x="14" y="1099"/>
                  </a:lnTo>
                  <a:lnTo>
                    <a:pt x="12" y="1097"/>
                  </a:lnTo>
                  <a:lnTo>
                    <a:pt x="11" y="1095"/>
                  </a:lnTo>
                  <a:lnTo>
                    <a:pt x="11" y="1095"/>
                  </a:lnTo>
                  <a:lnTo>
                    <a:pt x="14" y="1086"/>
                  </a:lnTo>
                  <a:lnTo>
                    <a:pt x="17" y="1078"/>
                  </a:lnTo>
                  <a:lnTo>
                    <a:pt x="27" y="1064"/>
                  </a:lnTo>
                  <a:lnTo>
                    <a:pt x="36" y="1051"/>
                  </a:lnTo>
                  <a:lnTo>
                    <a:pt x="41" y="1044"/>
                  </a:lnTo>
                  <a:lnTo>
                    <a:pt x="45" y="1036"/>
                  </a:lnTo>
                  <a:lnTo>
                    <a:pt x="45" y="1036"/>
                  </a:lnTo>
                  <a:lnTo>
                    <a:pt x="36" y="1036"/>
                  </a:lnTo>
                  <a:lnTo>
                    <a:pt x="29" y="1036"/>
                  </a:lnTo>
                  <a:lnTo>
                    <a:pt x="25" y="1035"/>
                  </a:lnTo>
                  <a:lnTo>
                    <a:pt x="21" y="1034"/>
                  </a:lnTo>
                  <a:lnTo>
                    <a:pt x="18" y="1031"/>
                  </a:lnTo>
                  <a:lnTo>
                    <a:pt x="16" y="1027"/>
                  </a:lnTo>
                  <a:lnTo>
                    <a:pt x="16" y="1027"/>
                  </a:lnTo>
                  <a:lnTo>
                    <a:pt x="19" y="1020"/>
                  </a:lnTo>
                  <a:lnTo>
                    <a:pt x="22" y="1014"/>
                  </a:lnTo>
                  <a:lnTo>
                    <a:pt x="33" y="1004"/>
                  </a:lnTo>
                  <a:lnTo>
                    <a:pt x="37" y="999"/>
                  </a:lnTo>
                  <a:lnTo>
                    <a:pt x="42" y="994"/>
                  </a:lnTo>
                  <a:lnTo>
                    <a:pt x="46" y="987"/>
                  </a:lnTo>
                  <a:lnTo>
                    <a:pt x="48" y="980"/>
                  </a:lnTo>
                  <a:lnTo>
                    <a:pt x="48" y="980"/>
                  </a:lnTo>
                  <a:lnTo>
                    <a:pt x="51" y="980"/>
                  </a:lnTo>
                  <a:lnTo>
                    <a:pt x="54" y="979"/>
                  </a:lnTo>
                  <a:lnTo>
                    <a:pt x="55" y="976"/>
                  </a:lnTo>
                  <a:lnTo>
                    <a:pt x="57" y="975"/>
                  </a:lnTo>
                  <a:lnTo>
                    <a:pt x="57" y="975"/>
                  </a:lnTo>
                  <a:lnTo>
                    <a:pt x="72" y="953"/>
                  </a:lnTo>
                  <a:lnTo>
                    <a:pt x="87" y="932"/>
                  </a:lnTo>
                  <a:lnTo>
                    <a:pt x="119" y="891"/>
                  </a:lnTo>
                  <a:lnTo>
                    <a:pt x="135" y="869"/>
                  </a:lnTo>
                  <a:lnTo>
                    <a:pt x="151" y="849"/>
                  </a:lnTo>
                  <a:lnTo>
                    <a:pt x="166" y="827"/>
                  </a:lnTo>
                  <a:lnTo>
                    <a:pt x="180" y="803"/>
                  </a:lnTo>
                  <a:lnTo>
                    <a:pt x="180" y="803"/>
                  </a:lnTo>
                  <a:lnTo>
                    <a:pt x="182" y="802"/>
                  </a:lnTo>
                  <a:lnTo>
                    <a:pt x="184" y="800"/>
                  </a:lnTo>
                  <a:lnTo>
                    <a:pt x="186" y="799"/>
                  </a:lnTo>
                  <a:lnTo>
                    <a:pt x="191" y="798"/>
                  </a:lnTo>
                  <a:lnTo>
                    <a:pt x="191" y="798"/>
                  </a:lnTo>
                  <a:lnTo>
                    <a:pt x="210" y="766"/>
                  </a:lnTo>
                  <a:lnTo>
                    <a:pt x="215" y="757"/>
                  </a:lnTo>
                  <a:lnTo>
                    <a:pt x="221" y="751"/>
                  </a:lnTo>
                  <a:lnTo>
                    <a:pt x="227" y="743"/>
                  </a:lnTo>
                  <a:lnTo>
                    <a:pt x="234" y="738"/>
                  </a:lnTo>
                  <a:lnTo>
                    <a:pt x="234" y="738"/>
                  </a:lnTo>
                  <a:lnTo>
                    <a:pt x="252" y="708"/>
                  </a:lnTo>
                  <a:lnTo>
                    <a:pt x="269" y="681"/>
                  </a:lnTo>
                  <a:lnTo>
                    <a:pt x="304" y="630"/>
                  </a:lnTo>
                  <a:lnTo>
                    <a:pt x="321" y="603"/>
                  </a:lnTo>
                  <a:lnTo>
                    <a:pt x="337" y="576"/>
                  </a:lnTo>
                  <a:lnTo>
                    <a:pt x="353" y="546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2"/>
                  </a:lnTo>
                  <a:lnTo>
                    <a:pt x="374" y="511"/>
                  </a:lnTo>
                  <a:lnTo>
                    <a:pt x="380" y="512"/>
                  </a:lnTo>
                  <a:lnTo>
                    <a:pt x="380" y="512"/>
                  </a:lnTo>
                  <a:lnTo>
                    <a:pt x="398" y="484"/>
                  </a:lnTo>
                  <a:lnTo>
                    <a:pt x="417" y="456"/>
                  </a:lnTo>
                  <a:lnTo>
                    <a:pt x="436" y="42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6" y="402"/>
                  </a:lnTo>
                  <a:lnTo>
                    <a:pt x="458" y="403"/>
                  </a:lnTo>
                  <a:lnTo>
                    <a:pt x="460" y="406"/>
                  </a:lnTo>
                  <a:lnTo>
                    <a:pt x="464" y="409"/>
                  </a:lnTo>
                  <a:lnTo>
                    <a:pt x="465" y="410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82" y="408"/>
                  </a:lnTo>
                  <a:lnTo>
                    <a:pt x="497" y="406"/>
                  </a:lnTo>
                  <a:lnTo>
                    <a:pt x="513" y="405"/>
                  </a:lnTo>
                  <a:lnTo>
                    <a:pt x="529" y="405"/>
                  </a:lnTo>
                  <a:lnTo>
                    <a:pt x="562" y="406"/>
                  </a:lnTo>
                  <a:lnTo>
                    <a:pt x="595" y="409"/>
                  </a:lnTo>
                  <a:lnTo>
                    <a:pt x="595" y="409"/>
                  </a:lnTo>
                  <a:lnTo>
                    <a:pt x="647" y="412"/>
                  </a:lnTo>
                  <a:lnTo>
                    <a:pt x="698" y="413"/>
                  </a:lnTo>
                  <a:lnTo>
                    <a:pt x="748" y="415"/>
                  </a:lnTo>
                  <a:lnTo>
                    <a:pt x="797" y="420"/>
                  </a:lnTo>
                  <a:lnTo>
                    <a:pt x="797" y="420"/>
                  </a:lnTo>
                  <a:lnTo>
                    <a:pt x="815" y="424"/>
                  </a:lnTo>
                  <a:lnTo>
                    <a:pt x="834" y="428"/>
                  </a:lnTo>
                  <a:lnTo>
                    <a:pt x="878" y="436"/>
                  </a:lnTo>
                  <a:lnTo>
                    <a:pt x="902" y="440"/>
                  </a:lnTo>
                  <a:lnTo>
                    <a:pt x="924" y="444"/>
                  </a:lnTo>
                  <a:lnTo>
                    <a:pt x="948" y="450"/>
                  </a:lnTo>
                  <a:lnTo>
                    <a:pt x="969" y="456"/>
                  </a:lnTo>
                  <a:lnTo>
                    <a:pt x="969" y="456"/>
                  </a:lnTo>
                  <a:lnTo>
                    <a:pt x="985" y="429"/>
                  </a:lnTo>
                  <a:lnTo>
                    <a:pt x="993" y="414"/>
                  </a:lnTo>
                  <a:lnTo>
                    <a:pt x="999" y="399"/>
                  </a:lnTo>
                  <a:lnTo>
                    <a:pt x="999" y="399"/>
                  </a:lnTo>
                  <a:lnTo>
                    <a:pt x="1002" y="399"/>
                  </a:lnTo>
                  <a:lnTo>
                    <a:pt x="1004" y="399"/>
                  </a:lnTo>
                  <a:lnTo>
                    <a:pt x="1005" y="399"/>
                  </a:lnTo>
                  <a:lnTo>
                    <a:pt x="1008" y="398"/>
                  </a:lnTo>
                  <a:lnTo>
                    <a:pt x="1008" y="398"/>
                  </a:lnTo>
                  <a:lnTo>
                    <a:pt x="1026" y="368"/>
                  </a:lnTo>
                  <a:lnTo>
                    <a:pt x="1043" y="338"/>
                  </a:lnTo>
                  <a:lnTo>
                    <a:pt x="1061" y="308"/>
                  </a:lnTo>
                  <a:lnTo>
                    <a:pt x="1079" y="278"/>
                  </a:lnTo>
                  <a:lnTo>
                    <a:pt x="1079" y="278"/>
                  </a:lnTo>
                  <a:close/>
                  <a:moveTo>
                    <a:pt x="1042" y="789"/>
                  </a:moveTo>
                  <a:lnTo>
                    <a:pt x="1042" y="789"/>
                  </a:lnTo>
                  <a:lnTo>
                    <a:pt x="1046" y="778"/>
                  </a:lnTo>
                  <a:lnTo>
                    <a:pt x="1049" y="769"/>
                  </a:lnTo>
                  <a:lnTo>
                    <a:pt x="1056" y="748"/>
                  </a:lnTo>
                  <a:lnTo>
                    <a:pt x="1056" y="748"/>
                  </a:lnTo>
                  <a:lnTo>
                    <a:pt x="1063" y="726"/>
                  </a:lnTo>
                  <a:lnTo>
                    <a:pt x="1066" y="714"/>
                  </a:lnTo>
                  <a:lnTo>
                    <a:pt x="1067" y="710"/>
                  </a:lnTo>
                  <a:lnTo>
                    <a:pt x="1066" y="709"/>
                  </a:lnTo>
                  <a:lnTo>
                    <a:pt x="1066" y="709"/>
                  </a:lnTo>
                  <a:lnTo>
                    <a:pt x="1069" y="708"/>
                  </a:lnTo>
                  <a:lnTo>
                    <a:pt x="1070" y="706"/>
                  </a:lnTo>
                  <a:lnTo>
                    <a:pt x="1073" y="700"/>
                  </a:lnTo>
                  <a:lnTo>
                    <a:pt x="1075" y="692"/>
                  </a:lnTo>
                  <a:lnTo>
                    <a:pt x="1076" y="684"/>
                  </a:lnTo>
                  <a:lnTo>
                    <a:pt x="1076" y="684"/>
                  </a:lnTo>
                  <a:lnTo>
                    <a:pt x="1114" y="609"/>
                  </a:lnTo>
                  <a:lnTo>
                    <a:pt x="1152" y="535"/>
                  </a:lnTo>
                  <a:lnTo>
                    <a:pt x="1152" y="535"/>
                  </a:lnTo>
                  <a:lnTo>
                    <a:pt x="1156" y="533"/>
                  </a:lnTo>
                  <a:lnTo>
                    <a:pt x="1160" y="532"/>
                  </a:lnTo>
                  <a:lnTo>
                    <a:pt x="1163" y="531"/>
                  </a:lnTo>
                  <a:lnTo>
                    <a:pt x="1166" y="528"/>
                  </a:lnTo>
                  <a:lnTo>
                    <a:pt x="1166" y="528"/>
                  </a:lnTo>
                  <a:lnTo>
                    <a:pt x="1176" y="511"/>
                  </a:lnTo>
                  <a:lnTo>
                    <a:pt x="1185" y="495"/>
                  </a:lnTo>
                  <a:lnTo>
                    <a:pt x="1207" y="464"/>
                  </a:lnTo>
                  <a:lnTo>
                    <a:pt x="1207" y="464"/>
                  </a:lnTo>
                  <a:lnTo>
                    <a:pt x="1220" y="412"/>
                  </a:lnTo>
                  <a:lnTo>
                    <a:pt x="1229" y="359"/>
                  </a:lnTo>
                  <a:lnTo>
                    <a:pt x="1233" y="332"/>
                  </a:lnTo>
                  <a:lnTo>
                    <a:pt x="1238" y="304"/>
                  </a:lnTo>
                  <a:lnTo>
                    <a:pt x="1240" y="277"/>
                  </a:lnTo>
                  <a:lnTo>
                    <a:pt x="1242" y="249"/>
                  </a:lnTo>
                  <a:lnTo>
                    <a:pt x="1243" y="223"/>
                  </a:lnTo>
                  <a:lnTo>
                    <a:pt x="1243" y="195"/>
                  </a:lnTo>
                  <a:lnTo>
                    <a:pt x="1241" y="168"/>
                  </a:lnTo>
                  <a:lnTo>
                    <a:pt x="1239" y="142"/>
                  </a:lnTo>
                  <a:lnTo>
                    <a:pt x="1236" y="116"/>
                  </a:lnTo>
                  <a:lnTo>
                    <a:pt x="1230" y="90"/>
                  </a:lnTo>
                  <a:lnTo>
                    <a:pt x="1224" y="65"/>
                  </a:lnTo>
                  <a:lnTo>
                    <a:pt x="1216" y="41"/>
                  </a:lnTo>
                  <a:lnTo>
                    <a:pt x="1216" y="41"/>
                  </a:lnTo>
                  <a:lnTo>
                    <a:pt x="1210" y="54"/>
                  </a:lnTo>
                  <a:lnTo>
                    <a:pt x="1205" y="66"/>
                  </a:lnTo>
                  <a:lnTo>
                    <a:pt x="1196" y="92"/>
                  </a:lnTo>
                  <a:lnTo>
                    <a:pt x="1188" y="119"/>
                  </a:lnTo>
                  <a:lnTo>
                    <a:pt x="1181" y="143"/>
                  </a:lnTo>
                  <a:lnTo>
                    <a:pt x="1181" y="143"/>
                  </a:lnTo>
                  <a:lnTo>
                    <a:pt x="1176" y="154"/>
                  </a:lnTo>
                  <a:lnTo>
                    <a:pt x="1169" y="164"/>
                  </a:lnTo>
                  <a:lnTo>
                    <a:pt x="1157" y="183"/>
                  </a:lnTo>
                  <a:lnTo>
                    <a:pt x="1157" y="183"/>
                  </a:lnTo>
                  <a:lnTo>
                    <a:pt x="1155" y="187"/>
                  </a:lnTo>
                  <a:lnTo>
                    <a:pt x="1154" y="192"/>
                  </a:lnTo>
                  <a:lnTo>
                    <a:pt x="1153" y="196"/>
                  </a:lnTo>
                  <a:lnTo>
                    <a:pt x="1152" y="199"/>
                  </a:lnTo>
                  <a:lnTo>
                    <a:pt x="1152" y="199"/>
                  </a:lnTo>
                  <a:lnTo>
                    <a:pt x="1147" y="206"/>
                  </a:lnTo>
                  <a:lnTo>
                    <a:pt x="1141" y="212"/>
                  </a:lnTo>
                  <a:lnTo>
                    <a:pt x="1136" y="217"/>
                  </a:lnTo>
                  <a:lnTo>
                    <a:pt x="1131" y="224"/>
                  </a:lnTo>
                  <a:lnTo>
                    <a:pt x="1131" y="224"/>
                  </a:lnTo>
                  <a:lnTo>
                    <a:pt x="1101" y="270"/>
                  </a:lnTo>
                  <a:lnTo>
                    <a:pt x="1101" y="270"/>
                  </a:lnTo>
                  <a:lnTo>
                    <a:pt x="1091" y="285"/>
                  </a:lnTo>
                  <a:lnTo>
                    <a:pt x="1082" y="301"/>
                  </a:lnTo>
                  <a:lnTo>
                    <a:pt x="1074" y="316"/>
                  </a:lnTo>
                  <a:lnTo>
                    <a:pt x="1066" y="332"/>
                  </a:lnTo>
                  <a:lnTo>
                    <a:pt x="1066" y="332"/>
                  </a:lnTo>
                  <a:lnTo>
                    <a:pt x="1053" y="349"/>
                  </a:lnTo>
                  <a:lnTo>
                    <a:pt x="1041" y="366"/>
                  </a:lnTo>
                  <a:lnTo>
                    <a:pt x="1029" y="384"/>
                  </a:lnTo>
                  <a:lnTo>
                    <a:pt x="1017" y="404"/>
                  </a:lnTo>
                  <a:lnTo>
                    <a:pt x="996" y="442"/>
                  </a:lnTo>
                  <a:lnTo>
                    <a:pt x="984" y="461"/>
                  </a:lnTo>
                  <a:lnTo>
                    <a:pt x="972" y="480"/>
                  </a:lnTo>
                  <a:lnTo>
                    <a:pt x="972" y="480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2" y="487"/>
                  </a:lnTo>
                  <a:lnTo>
                    <a:pt x="971" y="490"/>
                  </a:lnTo>
                  <a:lnTo>
                    <a:pt x="970" y="493"/>
                  </a:lnTo>
                  <a:lnTo>
                    <a:pt x="971" y="496"/>
                  </a:lnTo>
                  <a:lnTo>
                    <a:pt x="971" y="496"/>
                  </a:lnTo>
                  <a:lnTo>
                    <a:pt x="947" y="533"/>
                  </a:lnTo>
                  <a:lnTo>
                    <a:pt x="922" y="572"/>
                  </a:lnTo>
                  <a:lnTo>
                    <a:pt x="910" y="591"/>
                  </a:lnTo>
                  <a:lnTo>
                    <a:pt x="899" y="610"/>
                  </a:lnTo>
                  <a:lnTo>
                    <a:pt x="889" y="631"/>
                  </a:lnTo>
                  <a:lnTo>
                    <a:pt x="880" y="650"/>
                  </a:lnTo>
                  <a:lnTo>
                    <a:pt x="880" y="650"/>
                  </a:lnTo>
                  <a:lnTo>
                    <a:pt x="884" y="669"/>
                  </a:lnTo>
                  <a:lnTo>
                    <a:pt x="890" y="686"/>
                  </a:lnTo>
                  <a:lnTo>
                    <a:pt x="896" y="703"/>
                  </a:lnTo>
                  <a:lnTo>
                    <a:pt x="902" y="720"/>
                  </a:lnTo>
                  <a:lnTo>
                    <a:pt x="902" y="720"/>
                  </a:lnTo>
                  <a:lnTo>
                    <a:pt x="909" y="752"/>
                  </a:lnTo>
                  <a:lnTo>
                    <a:pt x="913" y="783"/>
                  </a:lnTo>
                  <a:lnTo>
                    <a:pt x="917" y="814"/>
                  </a:lnTo>
                  <a:lnTo>
                    <a:pt x="919" y="845"/>
                  </a:lnTo>
                  <a:lnTo>
                    <a:pt x="919" y="877"/>
                  </a:lnTo>
                  <a:lnTo>
                    <a:pt x="918" y="908"/>
                  </a:lnTo>
                  <a:lnTo>
                    <a:pt x="914" y="971"/>
                  </a:lnTo>
                  <a:lnTo>
                    <a:pt x="910" y="1036"/>
                  </a:lnTo>
                  <a:lnTo>
                    <a:pt x="908" y="1069"/>
                  </a:lnTo>
                  <a:lnTo>
                    <a:pt x="907" y="1103"/>
                  </a:lnTo>
                  <a:lnTo>
                    <a:pt x="907" y="1136"/>
                  </a:lnTo>
                  <a:lnTo>
                    <a:pt x="908" y="1171"/>
                  </a:lnTo>
                  <a:lnTo>
                    <a:pt x="910" y="1207"/>
                  </a:lnTo>
                  <a:lnTo>
                    <a:pt x="913" y="1242"/>
                  </a:lnTo>
                  <a:lnTo>
                    <a:pt x="913" y="1242"/>
                  </a:lnTo>
                  <a:lnTo>
                    <a:pt x="936" y="1140"/>
                  </a:lnTo>
                  <a:lnTo>
                    <a:pt x="947" y="1091"/>
                  </a:lnTo>
                  <a:lnTo>
                    <a:pt x="958" y="1043"/>
                  </a:lnTo>
                  <a:lnTo>
                    <a:pt x="971" y="996"/>
                  </a:lnTo>
                  <a:lnTo>
                    <a:pt x="985" y="950"/>
                  </a:lnTo>
                  <a:lnTo>
                    <a:pt x="999" y="903"/>
                  </a:lnTo>
                  <a:lnTo>
                    <a:pt x="1015" y="857"/>
                  </a:lnTo>
                  <a:lnTo>
                    <a:pt x="1015" y="857"/>
                  </a:lnTo>
                  <a:lnTo>
                    <a:pt x="1017" y="854"/>
                  </a:lnTo>
                  <a:lnTo>
                    <a:pt x="1016" y="852"/>
                  </a:lnTo>
                  <a:lnTo>
                    <a:pt x="1014" y="850"/>
                  </a:lnTo>
                  <a:lnTo>
                    <a:pt x="1014" y="849"/>
                  </a:lnTo>
                  <a:lnTo>
                    <a:pt x="1013" y="848"/>
                  </a:lnTo>
                  <a:lnTo>
                    <a:pt x="1013" y="848"/>
                  </a:lnTo>
                  <a:lnTo>
                    <a:pt x="1018" y="849"/>
                  </a:lnTo>
                  <a:lnTo>
                    <a:pt x="1020" y="848"/>
                  </a:lnTo>
                  <a:lnTo>
                    <a:pt x="1020" y="844"/>
                  </a:lnTo>
                  <a:lnTo>
                    <a:pt x="1020" y="844"/>
                  </a:lnTo>
                  <a:lnTo>
                    <a:pt x="1030" y="821"/>
                  </a:lnTo>
                  <a:lnTo>
                    <a:pt x="1034" y="809"/>
                  </a:lnTo>
                  <a:lnTo>
                    <a:pt x="1039" y="798"/>
                  </a:lnTo>
                  <a:lnTo>
                    <a:pt x="1039" y="798"/>
                  </a:lnTo>
                  <a:lnTo>
                    <a:pt x="1038" y="797"/>
                  </a:lnTo>
                  <a:lnTo>
                    <a:pt x="1038" y="796"/>
                  </a:lnTo>
                  <a:lnTo>
                    <a:pt x="1036" y="798"/>
                  </a:lnTo>
                  <a:lnTo>
                    <a:pt x="1035" y="800"/>
                  </a:lnTo>
                  <a:lnTo>
                    <a:pt x="1035" y="800"/>
                  </a:lnTo>
                  <a:lnTo>
                    <a:pt x="1034" y="798"/>
                  </a:lnTo>
                  <a:lnTo>
                    <a:pt x="1034" y="798"/>
                  </a:lnTo>
                  <a:lnTo>
                    <a:pt x="1034" y="796"/>
                  </a:lnTo>
                  <a:lnTo>
                    <a:pt x="1035" y="794"/>
                  </a:lnTo>
                  <a:lnTo>
                    <a:pt x="1039" y="793"/>
                  </a:lnTo>
                  <a:lnTo>
                    <a:pt x="1042" y="792"/>
                  </a:lnTo>
                  <a:lnTo>
                    <a:pt x="1042" y="791"/>
                  </a:lnTo>
                  <a:lnTo>
                    <a:pt x="1042" y="789"/>
                  </a:lnTo>
                  <a:lnTo>
                    <a:pt x="1042" y="789"/>
                  </a:lnTo>
                  <a:close/>
                  <a:moveTo>
                    <a:pt x="1666" y="178"/>
                  </a:moveTo>
                  <a:lnTo>
                    <a:pt x="1666" y="178"/>
                  </a:lnTo>
                  <a:lnTo>
                    <a:pt x="1650" y="190"/>
                  </a:lnTo>
                  <a:lnTo>
                    <a:pt x="1634" y="201"/>
                  </a:lnTo>
                  <a:lnTo>
                    <a:pt x="1617" y="212"/>
                  </a:lnTo>
                  <a:lnTo>
                    <a:pt x="1599" y="222"/>
                  </a:lnTo>
                  <a:lnTo>
                    <a:pt x="1599" y="222"/>
                  </a:lnTo>
                  <a:lnTo>
                    <a:pt x="1572" y="231"/>
                  </a:lnTo>
                  <a:lnTo>
                    <a:pt x="1545" y="242"/>
                  </a:lnTo>
                  <a:lnTo>
                    <a:pt x="1520" y="254"/>
                  </a:lnTo>
                  <a:lnTo>
                    <a:pt x="1496" y="264"/>
                  </a:lnTo>
                  <a:lnTo>
                    <a:pt x="1471" y="277"/>
                  </a:lnTo>
                  <a:lnTo>
                    <a:pt x="1449" y="290"/>
                  </a:lnTo>
                  <a:lnTo>
                    <a:pt x="1426" y="303"/>
                  </a:lnTo>
                  <a:lnTo>
                    <a:pt x="1405" y="316"/>
                  </a:lnTo>
                  <a:lnTo>
                    <a:pt x="1405" y="316"/>
                  </a:lnTo>
                  <a:lnTo>
                    <a:pt x="1374" y="337"/>
                  </a:lnTo>
                  <a:lnTo>
                    <a:pt x="1344" y="360"/>
                  </a:lnTo>
                  <a:lnTo>
                    <a:pt x="1287" y="407"/>
                  </a:lnTo>
                  <a:lnTo>
                    <a:pt x="1287" y="407"/>
                  </a:lnTo>
                  <a:lnTo>
                    <a:pt x="1259" y="431"/>
                  </a:lnTo>
                  <a:lnTo>
                    <a:pt x="1245" y="443"/>
                  </a:lnTo>
                  <a:lnTo>
                    <a:pt x="1232" y="457"/>
                  </a:lnTo>
                  <a:lnTo>
                    <a:pt x="1221" y="470"/>
                  </a:lnTo>
                  <a:lnTo>
                    <a:pt x="1209" y="485"/>
                  </a:lnTo>
                  <a:lnTo>
                    <a:pt x="1198" y="500"/>
                  </a:lnTo>
                  <a:lnTo>
                    <a:pt x="1187" y="515"/>
                  </a:lnTo>
                  <a:lnTo>
                    <a:pt x="1187" y="515"/>
                  </a:lnTo>
                  <a:lnTo>
                    <a:pt x="1167" y="547"/>
                  </a:lnTo>
                  <a:lnTo>
                    <a:pt x="1147" y="577"/>
                  </a:lnTo>
                  <a:lnTo>
                    <a:pt x="1147" y="577"/>
                  </a:lnTo>
                  <a:lnTo>
                    <a:pt x="1139" y="589"/>
                  </a:lnTo>
                  <a:lnTo>
                    <a:pt x="1133" y="602"/>
                  </a:lnTo>
                  <a:lnTo>
                    <a:pt x="1120" y="629"/>
                  </a:lnTo>
                  <a:lnTo>
                    <a:pt x="1099" y="681"/>
                  </a:lnTo>
                  <a:lnTo>
                    <a:pt x="1099" y="681"/>
                  </a:lnTo>
                  <a:lnTo>
                    <a:pt x="1087" y="710"/>
                  </a:lnTo>
                  <a:lnTo>
                    <a:pt x="1075" y="740"/>
                  </a:lnTo>
                  <a:lnTo>
                    <a:pt x="1055" y="799"/>
                  </a:lnTo>
                  <a:lnTo>
                    <a:pt x="1033" y="858"/>
                  </a:lnTo>
                  <a:lnTo>
                    <a:pt x="1012" y="918"/>
                  </a:lnTo>
                  <a:lnTo>
                    <a:pt x="1012" y="918"/>
                  </a:lnTo>
                  <a:lnTo>
                    <a:pt x="999" y="952"/>
                  </a:lnTo>
                  <a:lnTo>
                    <a:pt x="988" y="986"/>
                  </a:lnTo>
                  <a:lnTo>
                    <a:pt x="978" y="1021"/>
                  </a:lnTo>
                  <a:lnTo>
                    <a:pt x="968" y="1058"/>
                  </a:lnTo>
                  <a:lnTo>
                    <a:pt x="950" y="1130"/>
                  </a:lnTo>
                  <a:lnTo>
                    <a:pt x="932" y="1203"/>
                  </a:lnTo>
                  <a:lnTo>
                    <a:pt x="932" y="1203"/>
                  </a:lnTo>
                  <a:lnTo>
                    <a:pt x="933" y="1209"/>
                  </a:lnTo>
                  <a:lnTo>
                    <a:pt x="933" y="1215"/>
                  </a:lnTo>
                  <a:lnTo>
                    <a:pt x="930" y="1227"/>
                  </a:lnTo>
                  <a:lnTo>
                    <a:pt x="929" y="1233"/>
                  </a:lnTo>
                  <a:lnTo>
                    <a:pt x="928" y="1239"/>
                  </a:lnTo>
                  <a:lnTo>
                    <a:pt x="928" y="1244"/>
                  </a:lnTo>
                  <a:lnTo>
                    <a:pt x="929" y="1250"/>
                  </a:lnTo>
                  <a:lnTo>
                    <a:pt x="929" y="1250"/>
                  </a:lnTo>
                  <a:lnTo>
                    <a:pt x="935" y="1236"/>
                  </a:lnTo>
                  <a:lnTo>
                    <a:pt x="939" y="1222"/>
                  </a:lnTo>
                  <a:lnTo>
                    <a:pt x="942" y="1215"/>
                  </a:lnTo>
                  <a:lnTo>
                    <a:pt x="947" y="1210"/>
                  </a:lnTo>
                  <a:lnTo>
                    <a:pt x="951" y="1206"/>
                  </a:lnTo>
                  <a:lnTo>
                    <a:pt x="956" y="1201"/>
                  </a:lnTo>
                  <a:lnTo>
                    <a:pt x="956" y="1201"/>
                  </a:lnTo>
                  <a:lnTo>
                    <a:pt x="974" y="1172"/>
                  </a:lnTo>
                  <a:lnTo>
                    <a:pt x="993" y="1142"/>
                  </a:lnTo>
                  <a:lnTo>
                    <a:pt x="1013" y="1115"/>
                  </a:lnTo>
                  <a:lnTo>
                    <a:pt x="1023" y="1102"/>
                  </a:lnTo>
                  <a:lnTo>
                    <a:pt x="1033" y="1090"/>
                  </a:lnTo>
                  <a:lnTo>
                    <a:pt x="1033" y="1090"/>
                  </a:lnTo>
                  <a:lnTo>
                    <a:pt x="1045" y="1077"/>
                  </a:lnTo>
                  <a:lnTo>
                    <a:pt x="1057" y="1065"/>
                  </a:lnTo>
                  <a:lnTo>
                    <a:pt x="1071" y="1053"/>
                  </a:lnTo>
                  <a:lnTo>
                    <a:pt x="1082" y="1040"/>
                  </a:lnTo>
                  <a:lnTo>
                    <a:pt x="1082" y="1040"/>
                  </a:lnTo>
                  <a:lnTo>
                    <a:pt x="1105" y="1013"/>
                  </a:lnTo>
                  <a:lnTo>
                    <a:pt x="1117" y="1000"/>
                  </a:lnTo>
                  <a:lnTo>
                    <a:pt x="1129" y="988"/>
                  </a:lnTo>
                  <a:lnTo>
                    <a:pt x="1129" y="988"/>
                  </a:lnTo>
                  <a:lnTo>
                    <a:pt x="1168" y="956"/>
                  </a:lnTo>
                  <a:lnTo>
                    <a:pt x="1210" y="924"/>
                  </a:lnTo>
                  <a:lnTo>
                    <a:pt x="1230" y="909"/>
                  </a:lnTo>
                  <a:lnTo>
                    <a:pt x="1253" y="895"/>
                  </a:lnTo>
                  <a:lnTo>
                    <a:pt x="1275" y="881"/>
                  </a:lnTo>
                  <a:lnTo>
                    <a:pt x="1298" y="868"/>
                  </a:lnTo>
                  <a:lnTo>
                    <a:pt x="1321" y="857"/>
                  </a:lnTo>
                  <a:lnTo>
                    <a:pt x="1347" y="846"/>
                  </a:lnTo>
                  <a:lnTo>
                    <a:pt x="1372" y="837"/>
                  </a:lnTo>
                  <a:lnTo>
                    <a:pt x="1398" y="829"/>
                  </a:lnTo>
                  <a:lnTo>
                    <a:pt x="1426" y="822"/>
                  </a:lnTo>
                  <a:lnTo>
                    <a:pt x="1454" y="818"/>
                  </a:lnTo>
                  <a:lnTo>
                    <a:pt x="1484" y="815"/>
                  </a:lnTo>
                  <a:lnTo>
                    <a:pt x="1515" y="814"/>
                  </a:lnTo>
                  <a:lnTo>
                    <a:pt x="1515" y="814"/>
                  </a:lnTo>
                  <a:lnTo>
                    <a:pt x="1518" y="783"/>
                  </a:lnTo>
                  <a:lnTo>
                    <a:pt x="1524" y="753"/>
                  </a:lnTo>
                  <a:lnTo>
                    <a:pt x="1529" y="723"/>
                  </a:lnTo>
                  <a:lnTo>
                    <a:pt x="1535" y="693"/>
                  </a:lnTo>
                  <a:lnTo>
                    <a:pt x="1542" y="664"/>
                  </a:lnTo>
                  <a:lnTo>
                    <a:pt x="1550" y="634"/>
                  </a:lnTo>
                  <a:lnTo>
                    <a:pt x="1568" y="572"/>
                  </a:lnTo>
                  <a:lnTo>
                    <a:pt x="1568" y="572"/>
                  </a:lnTo>
                  <a:lnTo>
                    <a:pt x="1579" y="536"/>
                  </a:lnTo>
                  <a:lnTo>
                    <a:pt x="1592" y="501"/>
                  </a:lnTo>
                  <a:lnTo>
                    <a:pt x="1618" y="431"/>
                  </a:lnTo>
                  <a:lnTo>
                    <a:pt x="1618" y="431"/>
                  </a:lnTo>
                  <a:lnTo>
                    <a:pt x="1625" y="413"/>
                  </a:lnTo>
                  <a:lnTo>
                    <a:pt x="1633" y="394"/>
                  </a:lnTo>
                  <a:lnTo>
                    <a:pt x="1650" y="358"/>
                  </a:lnTo>
                  <a:lnTo>
                    <a:pt x="1668" y="320"/>
                  </a:lnTo>
                  <a:lnTo>
                    <a:pt x="1684" y="283"/>
                  </a:lnTo>
                  <a:lnTo>
                    <a:pt x="1691" y="263"/>
                  </a:lnTo>
                  <a:lnTo>
                    <a:pt x="1697" y="244"/>
                  </a:lnTo>
                  <a:lnTo>
                    <a:pt x="1701" y="225"/>
                  </a:lnTo>
                  <a:lnTo>
                    <a:pt x="1705" y="206"/>
                  </a:lnTo>
                  <a:lnTo>
                    <a:pt x="1707" y="186"/>
                  </a:lnTo>
                  <a:lnTo>
                    <a:pt x="1707" y="166"/>
                  </a:lnTo>
                  <a:lnTo>
                    <a:pt x="1705" y="147"/>
                  </a:lnTo>
                  <a:lnTo>
                    <a:pt x="1699" y="126"/>
                  </a:lnTo>
                  <a:lnTo>
                    <a:pt x="1699" y="126"/>
                  </a:lnTo>
                  <a:lnTo>
                    <a:pt x="1699" y="124"/>
                  </a:lnTo>
                  <a:lnTo>
                    <a:pt x="1698" y="124"/>
                  </a:lnTo>
                  <a:lnTo>
                    <a:pt x="1698" y="124"/>
                  </a:lnTo>
                  <a:lnTo>
                    <a:pt x="1695" y="132"/>
                  </a:lnTo>
                  <a:lnTo>
                    <a:pt x="1691" y="139"/>
                  </a:lnTo>
                  <a:lnTo>
                    <a:pt x="1682" y="151"/>
                  </a:lnTo>
                  <a:lnTo>
                    <a:pt x="1674" y="164"/>
                  </a:lnTo>
                  <a:lnTo>
                    <a:pt x="1669" y="170"/>
                  </a:lnTo>
                  <a:lnTo>
                    <a:pt x="1666" y="178"/>
                  </a:lnTo>
                  <a:lnTo>
                    <a:pt x="1666" y="178"/>
                  </a:lnTo>
                  <a:close/>
                  <a:moveTo>
                    <a:pt x="1717" y="151"/>
                  </a:moveTo>
                  <a:lnTo>
                    <a:pt x="1717" y="151"/>
                  </a:lnTo>
                  <a:lnTo>
                    <a:pt x="1720" y="170"/>
                  </a:lnTo>
                  <a:lnTo>
                    <a:pt x="1720" y="188"/>
                  </a:lnTo>
                  <a:lnTo>
                    <a:pt x="1718" y="206"/>
                  </a:lnTo>
                  <a:lnTo>
                    <a:pt x="1716" y="223"/>
                  </a:lnTo>
                  <a:lnTo>
                    <a:pt x="1713" y="240"/>
                  </a:lnTo>
                  <a:lnTo>
                    <a:pt x="1709" y="256"/>
                  </a:lnTo>
                  <a:lnTo>
                    <a:pt x="1703" y="272"/>
                  </a:lnTo>
                  <a:lnTo>
                    <a:pt x="1698" y="287"/>
                  </a:lnTo>
                  <a:lnTo>
                    <a:pt x="1685" y="318"/>
                  </a:lnTo>
                  <a:lnTo>
                    <a:pt x="1670" y="347"/>
                  </a:lnTo>
                  <a:lnTo>
                    <a:pt x="1655" y="377"/>
                  </a:lnTo>
                  <a:lnTo>
                    <a:pt x="1641" y="407"/>
                  </a:lnTo>
                  <a:lnTo>
                    <a:pt x="1641" y="407"/>
                  </a:lnTo>
                  <a:lnTo>
                    <a:pt x="1632" y="430"/>
                  </a:lnTo>
                  <a:lnTo>
                    <a:pt x="1623" y="454"/>
                  </a:lnTo>
                  <a:lnTo>
                    <a:pt x="1607" y="503"/>
                  </a:lnTo>
                  <a:lnTo>
                    <a:pt x="1607" y="503"/>
                  </a:lnTo>
                  <a:lnTo>
                    <a:pt x="1581" y="580"/>
                  </a:lnTo>
                  <a:lnTo>
                    <a:pt x="1570" y="620"/>
                  </a:lnTo>
                  <a:lnTo>
                    <a:pt x="1558" y="660"/>
                  </a:lnTo>
                  <a:lnTo>
                    <a:pt x="1547" y="700"/>
                  </a:lnTo>
                  <a:lnTo>
                    <a:pt x="1539" y="742"/>
                  </a:lnTo>
                  <a:lnTo>
                    <a:pt x="1531" y="785"/>
                  </a:lnTo>
                  <a:lnTo>
                    <a:pt x="1526" y="829"/>
                  </a:lnTo>
                  <a:lnTo>
                    <a:pt x="1526" y="829"/>
                  </a:lnTo>
                  <a:lnTo>
                    <a:pt x="1498" y="830"/>
                  </a:lnTo>
                  <a:lnTo>
                    <a:pt x="1470" y="831"/>
                  </a:lnTo>
                  <a:lnTo>
                    <a:pt x="1417" y="833"/>
                  </a:lnTo>
                  <a:lnTo>
                    <a:pt x="1417" y="833"/>
                  </a:lnTo>
                  <a:lnTo>
                    <a:pt x="1391" y="842"/>
                  </a:lnTo>
                  <a:lnTo>
                    <a:pt x="1365" y="851"/>
                  </a:lnTo>
                  <a:lnTo>
                    <a:pt x="1339" y="862"/>
                  </a:lnTo>
                  <a:lnTo>
                    <a:pt x="1315" y="874"/>
                  </a:lnTo>
                  <a:lnTo>
                    <a:pt x="1291" y="887"/>
                  </a:lnTo>
                  <a:lnTo>
                    <a:pt x="1268" y="899"/>
                  </a:lnTo>
                  <a:lnTo>
                    <a:pt x="1245" y="913"/>
                  </a:lnTo>
                  <a:lnTo>
                    <a:pt x="1223" y="927"/>
                  </a:lnTo>
                  <a:lnTo>
                    <a:pt x="1223" y="927"/>
                  </a:lnTo>
                  <a:lnTo>
                    <a:pt x="1207" y="940"/>
                  </a:lnTo>
                  <a:lnTo>
                    <a:pt x="1192" y="954"/>
                  </a:lnTo>
                  <a:lnTo>
                    <a:pt x="1165" y="980"/>
                  </a:lnTo>
                  <a:lnTo>
                    <a:pt x="1165" y="980"/>
                  </a:lnTo>
                  <a:lnTo>
                    <a:pt x="1154" y="987"/>
                  </a:lnTo>
                  <a:lnTo>
                    <a:pt x="1145" y="995"/>
                  </a:lnTo>
                  <a:lnTo>
                    <a:pt x="1135" y="1001"/>
                  </a:lnTo>
                  <a:lnTo>
                    <a:pt x="1125" y="1010"/>
                  </a:lnTo>
                  <a:lnTo>
                    <a:pt x="1125" y="1010"/>
                  </a:lnTo>
                  <a:lnTo>
                    <a:pt x="1117" y="1018"/>
                  </a:lnTo>
                  <a:lnTo>
                    <a:pt x="1108" y="1028"/>
                  </a:lnTo>
                  <a:lnTo>
                    <a:pt x="1091" y="1047"/>
                  </a:lnTo>
                  <a:lnTo>
                    <a:pt x="1091" y="1047"/>
                  </a:lnTo>
                  <a:lnTo>
                    <a:pt x="1056" y="1082"/>
                  </a:lnTo>
                  <a:lnTo>
                    <a:pt x="1039" y="1101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8" y="1140"/>
                  </a:lnTo>
                  <a:lnTo>
                    <a:pt x="993" y="1161"/>
                  </a:lnTo>
                  <a:lnTo>
                    <a:pt x="979" y="1182"/>
                  </a:lnTo>
                  <a:lnTo>
                    <a:pt x="965" y="1205"/>
                  </a:lnTo>
                  <a:lnTo>
                    <a:pt x="952" y="1226"/>
                  </a:lnTo>
                  <a:lnTo>
                    <a:pt x="940" y="1250"/>
                  </a:lnTo>
                  <a:lnTo>
                    <a:pt x="928" y="1272"/>
                  </a:lnTo>
                  <a:lnTo>
                    <a:pt x="918" y="1296"/>
                  </a:lnTo>
                  <a:lnTo>
                    <a:pt x="918" y="1296"/>
                  </a:lnTo>
                  <a:lnTo>
                    <a:pt x="923" y="1290"/>
                  </a:lnTo>
                  <a:lnTo>
                    <a:pt x="928" y="1284"/>
                  </a:lnTo>
                  <a:lnTo>
                    <a:pt x="933" y="1275"/>
                  </a:lnTo>
                  <a:lnTo>
                    <a:pt x="937" y="1268"/>
                  </a:lnTo>
                  <a:lnTo>
                    <a:pt x="944" y="1251"/>
                  </a:lnTo>
                  <a:lnTo>
                    <a:pt x="953" y="1233"/>
                  </a:lnTo>
                  <a:lnTo>
                    <a:pt x="953" y="1233"/>
                  </a:lnTo>
                  <a:lnTo>
                    <a:pt x="959" y="1225"/>
                  </a:lnTo>
                  <a:lnTo>
                    <a:pt x="967" y="1216"/>
                  </a:lnTo>
                  <a:lnTo>
                    <a:pt x="975" y="1208"/>
                  </a:lnTo>
                  <a:lnTo>
                    <a:pt x="983" y="1200"/>
                  </a:lnTo>
                  <a:lnTo>
                    <a:pt x="983" y="1200"/>
                  </a:lnTo>
                  <a:lnTo>
                    <a:pt x="998" y="1179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20" y="1147"/>
                  </a:lnTo>
                  <a:lnTo>
                    <a:pt x="1028" y="1136"/>
                  </a:lnTo>
                  <a:lnTo>
                    <a:pt x="1032" y="1131"/>
                  </a:lnTo>
                  <a:lnTo>
                    <a:pt x="1036" y="1126"/>
                  </a:lnTo>
                  <a:lnTo>
                    <a:pt x="1042" y="1123"/>
                  </a:lnTo>
                  <a:lnTo>
                    <a:pt x="1047" y="1121"/>
                  </a:lnTo>
                  <a:lnTo>
                    <a:pt x="1047" y="1121"/>
                  </a:lnTo>
                  <a:lnTo>
                    <a:pt x="1038" y="1138"/>
                  </a:lnTo>
                  <a:lnTo>
                    <a:pt x="1027" y="1153"/>
                  </a:lnTo>
                  <a:lnTo>
                    <a:pt x="1003" y="1184"/>
                  </a:lnTo>
                  <a:lnTo>
                    <a:pt x="980" y="1214"/>
                  </a:lnTo>
                  <a:lnTo>
                    <a:pt x="969" y="1230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4" y="1257"/>
                  </a:lnTo>
                  <a:lnTo>
                    <a:pt x="949" y="1270"/>
                  </a:lnTo>
                  <a:lnTo>
                    <a:pt x="943" y="1282"/>
                  </a:lnTo>
                  <a:lnTo>
                    <a:pt x="940" y="1294"/>
                  </a:lnTo>
                  <a:lnTo>
                    <a:pt x="940" y="1294"/>
                  </a:lnTo>
                  <a:lnTo>
                    <a:pt x="945" y="1293"/>
                  </a:lnTo>
                  <a:lnTo>
                    <a:pt x="951" y="1292"/>
                  </a:lnTo>
                  <a:lnTo>
                    <a:pt x="956" y="1291"/>
                  </a:lnTo>
                  <a:lnTo>
                    <a:pt x="961" y="1290"/>
                  </a:lnTo>
                  <a:lnTo>
                    <a:pt x="961" y="1290"/>
                  </a:lnTo>
                  <a:lnTo>
                    <a:pt x="1012" y="1221"/>
                  </a:lnTo>
                  <a:lnTo>
                    <a:pt x="1038" y="1186"/>
                  </a:lnTo>
                  <a:lnTo>
                    <a:pt x="1064" y="1152"/>
                  </a:lnTo>
                  <a:lnTo>
                    <a:pt x="1091" y="1118"/>
                  </a:lnTo>
                  <a:lnTo>
                    <a:pt x="1119" y="1086"/>
                  </a:lnTo>
                  <a:lnTo>
                    <a:pt x="1147" y="1055"/>
                  </a:lnTo>
                  <a:lnTo>
                    <a:pt x="1177" y="1024"/>
                  </a:lnTo>
                  <a:lnTo>
                    <a:pt x="1177" y="1024"/>
                  </a:lnTo>
                  <a:lnTo>
                    <a:pt x="1181" y="1024"/>
                  </a:lnTo>
                  <a:lnTo>
                    <a:pt x="1184" y="1023"/>
                  </a:lnTo>
                  <a:lnTo>
                    <a:pt x="1190" y="1020"/>
                  </a:lnTo>
                  <a:lnTo>
                    <a:pt x="1190" y="1020"/>
                  </a:lnTo>
                  <a:lnTo>
                    <a:pt x="1220" y="995"/>
                  </a:lnTo>
                  <a:lnTo>
                    <a:pt x="1251" y="969"/>
                  </a:lnTo>
                  <a:lnTo>
                    <a:pt x="1284" y="943"/>
                  </a:lnTo>
                  <a:lnTo>
                    <a:pt x="1317" y="919"/>
                  </a:lnTo>
                  <a:lnTo>
                    <a:pt x="1317" y="919"/>
                  </a:lnTo>
                  <a:lnTo>
                    <a:pt x="1338" y="905"/>
                  </a:lnTo>
                  <a:lnTo>
                    <a:pt x="1360" y="892"/>
                  </a:lnTo>
                  <a:lnTo>
                    <a:pt x="1381" y="880"/>
                  </a:lnTo>
                  <a:lnTo>
                    <a:pt x="1404" y="869"/>
                  </a:lnTo>
                  <a:lnTo>
                    <a:pt x="1428" y="861"/>
                  </a:lnTo>
                  <a:lnTo>
                    <a:pt x="1441" y="858"/>
                  </a:lnTo>
                  <a:lnTo>
                    <a:pt x="1454" y="854"/>
                  </a:lnTo>
                  <a:lnTo>
                    <a:pt x="1468" y="851"/>
                  </a:lnTo>
                  <a:lnTo>
                    <a:pt x="1482" y="850"/>
                  </a:lnTo>
                  <a:lnTo>
                    <a:pt x="1496" y="848"/>
                  </a:lnTo>
                  <a:lnTo>
                    <a:pt x="1511" y="848"/>
                  </a:lnTo>
                  <a:lnTo>
                    <a:pt x="1511" y="848"/>
                  </a:lnTo>
                  <a:lnTo>
                    <a:pt x="1524" y="848"/>
                  </a:lnTo>
                  <a:lnTo>
                    <a:pt x="1532" y="849"/>
                  </a:lnTo>
                  <a:lnTo>
                    <a:pt x="1541" y="849"/>
                  </a:lnTo>
                  <a:lnTo>
                    <a:pt x="1553" y="848"/>
                  </a:lnTo>
                  <a:lnTo>
                    <a:pt x="1553" y="848"/>
                  </a:lnTo>
                  <a:lnTo>
                    <a:pt x="1580" y="752"/>
                  </a:lnTo>
                  <a:lnTo>
                    <a:pt x="1609" y="656"/>
                  </a:lnTo>
                  <a:lnTo>
                    <a:pt x="1622" y="607"/>
                  </a:lnTo>
                  <a:lnTo>
                    <a:pt x="1635" y="559"/>
                  </a:lnTo>
                  <a:lnTo>
                    <a:pt x="1647" y="509"/>
                  </a:lnTo>
                  <a:lnTo>
                    <a:pt x="1656" y="456"/>
                  </a:lnTo>
                  <a:lnTo>
                    <a:pt x="1656" y="456"/>
                  </a:lnTo>
                  <a:lnTo>
                    <a:pt x="1659" y="453"/>
                  </a:lnTo>
                  <a:lnTo>
                    <a:pt x="1662" y="450"/>
                  </a:lnTo>
                  <a:lnTo>
                    <a:pt x="1664" y="446"/>
                  </a:lnTo>
                  <a:lnTo>
                    <a:pt x="1666" y="442"/>
                  </a:lnTo>
                  <a:lnTo>
                    <a:pt x="1666" y="442"/>
                  </a:lnTo>
                  <a:lnTo>
                    <a:pt x="1672" y="424"/>
                  </a:lnTo>
                  <a:lnTo>
                    <a:pt x="1678" y="406"/>
                  </a:lnTo>
                  <a:lnTo>
                    <a:pt x="1682" y="387"/>
                  </a:lnTo>
                  <a:lnTo>
                    <a:pt x="1685" y="368"/>
                  </a:lnTo>
                  <a:lnTo>
                    <a:pt x="1694" y="330"/>
                  </a:lnTo>
                  <a:lnTo>
                    <a:pt x="1699" y="313"/>
                  </a:lnTo>
                  <a:lnTo>
                    <a:pt x="1705" y="294"/>
                  </a:lnTo>
                  <a:lnTo>
                    <a:pt x="1705" y="294"/>
                  </a:lnTo>
                  <a:lnTo>
                    <a:pt x="1707" y="291"/>
                  </a:lnTo>
                  <a:lnTo>
                    <a:pt x="1710" y="289"/>
                  </a:lnTo>
                  <a:lnTo>
                    <a:pt x="1712" y="286"/>
                  </a:lnTo>
                  <a:lnTo>
                    <a:pt x="1714" y="283"/>
                  </a:lnTo>
                  <a:lnTo>
                    <a:pt x="1714" y="283"/>
                  </a:lnTo>
                  <a:lnTo>
                    <a:pt x="1723" y="256"/>
                  </a:lnTo>
                  <a:lnTo>
                    <a:pt x="1730" y="229"/>
                  </a:lnTo>
                  <a:lnTo>
                    <a:pt x="1737" y="202"/>
                  </a:lnTo>
                  <a:lnTo>
                    <a:pt x="1744" y="178"/>
                  </a:lnTo>
                  <a:lnTo>
                    <a:pt x="1744" y="178"/>
                  </a:lnTo>
                  <a:lnTo>
                    <a:pt x="1751" y="162"/>
                  </a:lnTo>
                  <a:lnTo>
                    <a:pt x="1753" y="154"/>
                  </a:lnTo>
                  <a:lnTo>
                    <a:pt x="1753" y="150"/>
                  </a:lnTo>
                  <a:lnTo>
                    <a:pt x="1751" y="146"/>
                  </a:lnTo>
                  <a:lnTo>
                    <a:pt x="1751" y="146"/>
                  </a:lnTo>
                  <a:lnTo>
                    <a:pt x="1742" y="148"/>
                  </a:lnTo>
                  <a:lnTo>
                    <a:pt x="1735" y="150"/>
                  </a:lnTo>
                  <a:lnTo>
                    <a:pt x="1727" y="152"/>
                  </a:lnTo>
                  <a:lnTo>
                    <a:pt x="1723" y="152"/>
                  </a:lnTo>
                  <a:lnTo>
                    <a:pt x="1717" y="151"/>
                  </a:lnTo>
                  <a:lnTo>
                    <a:pt x="1717" y="151"/>
                  </a:lnTo>
                  <a:close/>
                  <a:moveTo>
                    <a:pt x="1785" y="576"/>
                  </a:moveTo>
                  <a:lnTo>
                    <a:pt x="1785" y="576"/>
                  </a:lnTo>
                  <a:lnTo>
                    <a:pt x="1783" y="575"/>
                  </a:lnTo>
                  <a:lnTo>
                    <a:pt x="1782" y="575"/>
                  </a:lnTo>
                  <a:lnTo>
                    <a:pt x="1781" y="576"/>
                  </a:lnTo>
                  <a:lnTo>
                    <a:pt x="1781" y="577"/>
                  </a:lnTo>
                  <a:lnTo>
                    <a:pt x="1778" y="581"/>
                  </a:lnTo>
                  <a:lnTo>
                    <a:pt x="1776" y="587"/>
                  </a:lnTo>
                  <a:lnTo>
                    <a:pt x="1776" y="587"/>
                  </a:lnTo>
                  <a:lnTo>
                    <a:pt x="1781" y="556"/>
                  </a:lnTo>
                  <a:lnTo>
                    <a:pt x="1785" y="526"/>
                  </a:lnTo>
                  <a:lnTo>
                    <a:pt x="1798" y="464"/>
                  </a:lnTo>
                  <a:lnTo>
                    <a:pt x="1811" y="399"/>
                  </a:lnTo>
                  <a:lnTo>
                    <a:pt x="1822" y="334"/>
                  </a:lnTo>
                  <a:lnTo>
                    <a:pt x="1822" y="334"/>
                  </a:lnTo>
                  <a:lnTo>
                    <a:pt x="1827" y="327"/>
                  </a:lnTo>
                  <a:lnTo>
                    <a:pt x="1831" y="320"/>
                  </a:lnTo>
                  <a:lnTo>
                    <a:pt x="1831" y="320"/>
                  </a:lnTo>
                  <a:lnTo>
                    <a:pt x="1831" y="312"/>
                  </a:lnTo>
                  <a:lnTo>
                    <a:pt x="1833" y="303"/>
                  </a:lnTo>
                  <a:lnTo>
                    <a:pt x="1838" y="282"/>
                  </a:lnTo>
                  <a:lnTo>
                    <a:pt x="1844" y="260"/>
                  </a:lnTo>
                  <a:lnTo>
                    <a:pt x="1849" y="240"/>
                  </a:lnTo>
                  <a:lnTo>
                    <a:pt x="1849" y="240"/>
                  </a:lnTo>
                  <a:lnTo>
                    <a:pt x="1852" y="237"/>
                  </a:lnTo>
                  <a:lnTo>
                    <a:pt x="1854" y="232"/>
                  </a:lnTo>
                  <a:lnTo>
                    <a:pt x="1857" y="227"/>
                  </a:lnTo>
                  <a:lnTo>
                    <a:pt x="1858" y="222"/>
                  </a:lnTo>
                  <a:lnTo>
                    <a:pt x="1858" y="222"/>
                  </a:lnTo>
                  <a:lnTo>
                    <a:pt x="1853" y="217"/>
                  </a:lnTo>
                  <a:lnTo>
                    <a:pt x="1849" y="213"/>
                  </a:lnTo>
                  <a:lnTo>
                    <a:pt x="1844" y="211"/>
                  </a:lnTo>
                  <a:lnTo>
                    <a:pt x="1838" y="210"/>
                  </a:lnTo>
                  <a:lnTo>
                    <a:pt x="1838" y="210"/>
                  </a:lnTo>
                  <a:lnTo>
                    <a:pt x="1835" y="213"/>
                  </a:lnTo>
                  <a:lnTo>
                    <a:pt x="1832" y="216"/>
                  </a:lnTo>
                  <a:lnTo>
                    <a:pt x="1828" y="225"/>
                  </a:lnTo>
                  <a:lnTo>
                    <a:pt x="1824" y="236"/>
                  </a:lnTo>
                  <a:lnTo>
                    <a:pt x="1822" y="246"/>
                  </a:lnTo>
                  <a:lnTo>
                    <a:pt x="1820" y="257"/>
                  </a:lnTo>
                  <a:lnTo>
                    <a:pt x="1818" y="268"/>
                  </a:lnTo>
                  <a:lnTo>
                    <a:pt x="1815" y="277"/>
                  </a:lnTo>
                  <a:lnTo>
                    <a:pt x="1809" y="286"/>
                  </a:lnTo>
                  <a:lnTo>
                    <a:pt x="1809" y="286"/>
                  </a:lnTo>
                  <a:lnTo>
                    <a:pt x="1809" y="278"/>
                  </a:lnTo>
                  <a:lnTo>
                    <a:pt x="1809" y="271"/>
                  </a:lnTo>
                  <a:lnTo>
                    <a:pt x="1813" y="253"/>
                  </a:lnTo>
                  <a:lnTo>
                    <a:pt x="1817" y="233"/>
                  </a:lnTo>
                  <a:lnTo>
                    <a:pt x="1820" y="215"/>
                  </a:lnTo>
                  <a:lnTo>
                    <a:pt x="1820" y="215"/>
                  </a:lnTo>
                  <a:lnTo>
                    <a:pt x="1818" y="212"/>
                  </a:lnTo>
                  <a:lnTo>
                    <a:pt x="1816" y="209"/>
                  </a:lnTo>
                  <a:lnTo>
                    <a:pt x="1814" y="201"/>
                  </a:lnTo>
                  <a:lnTo>
                    <a:pt x="1813" y="194"/>
                  </a:lnTo>
                  <a:lnTo>
                    <a:pt x="1809" y="186"/>
                  </a:lnTo>
                  <a:lnTo>
                    <a:pt x="1809" y="186"/>
                  </a:lnTo>
                  <a:lnTo>
                    <a:pt x="1804" y="204"/>
                  </a:lnTo>
                  <a:lnTo>
                    <a:pt x="1800" y="223"/>
                  </a:lnTo>
                  <a:lnTo>
                    <a:pt x="1794" y="241"/>
                  </a:lnTo>
                  <a:lnTo>
                    <a:pt x="1791" y="248"/>
                  </a:lnTo>
                  <a:lnTo>
                    <a:pt x="1787" y="256"/>
                  </a:lnTo>
                  <a:lnTo>
                    <a:pt x="1787" y="256"/>
                  </a:lnTo>
                  <a:lnTo>
                    <a:pt x="1787" y="246"/>
                  </a:lnTo>
                  <a:lnTo>
                    <a:pt x="1788" y="237"/>
                  </a:lnTo>
                  <a:lnTo>
                    <a:pt x="1792" y="219"/>
                  </a:lnTo>
                  <a:lnTo>
                    <a:pt x="1796" y="202"/>
                  </a:lnTo>
                  <a:lnTo>
                    <a:pt x="1797" y="194"/>
                  </a:lnTo>
                  <a:lnTo>
                    <a:pt x="1798" y="186"/>
                  </a:lnTo>
                  <a:lnTo>
                    <a:pt x="1798" y="186"/>
                  </a:lnTo>
                  <a:lnTo>
                    <a:pt x="1794" y="191"/>
                  </a:lnTo>
                  <a:lnTo>
                    <a:pt x="1791" y="196"/>
                  </a:lnTo>
                  <a:lnTo>
                    <a:pt x="1789" y="207"/>
                  </a:lnTo>
                  <a:lnTo>
                    <a:pt x="1787" y="217"/>
                  </a:lnTo>
                  <a:lnTo>
                    <a:pt x="1785" y="229"/>
                  </a:lnTo>
                  <a:lnTo>
                    <a:pt x="1785" y="229"/>
                  </a:lnTo>
                  <a:lnTo>
                    <a:pt x="1771" y="272"/>
                  </a:lnTo>
                  <a:lnTo>
                    <a:pt x="1765" y="293"/>
                  </a:lnTo>
                  <a:lnTo>
                    <a:pt x="1760" y="315"/>
                  </a:lnTo>
                  <a:lnTo>
                    <a:pt x="1760" y="315"/>
                  </a:lnTo>
                  <a:lnTo>
                    <a:pt x="1758" y="324"/>
                  </a:lnTo>
                  <a:lnTo>
                    <a:pt x="1757" y="333"/>
                  </a:lnTo>
                  <a:lnTo>
                    <a:pt x="1756" y="336"/>
                  </a:lnTo>
                  <a:lnTo>
                    <a:pt x="1754" y="339"/>
                  </a:lnTo>
                  <a:lnTo>
                    <a:pt x="1752" y="342"/>
                  </a:lnTo>
                  <a:lnTo>
                    <a:pt x="1750" y="343"/>
                  </a:lnTo>
                  <a:lnTo>
                    <a:pt x="1750" y="343"/>
                  </a:lnTo>
                  <a:lnTo>
                    <a:pt x="1752" y="321"/>
                  </a:lnTo>
                  <a:lnTo>
                    <a:pt x="1756" y="300"/>
                  </a:lnTo>
                  <a:lnTo>
                    <a:pt x="1765" y="259"/>
                  </a:lnTo>
                  <a:lnTo>
                    <a:pt x="1775" y="217"/>
                  </a:lnTo>
                  <a:lnTo>
                    <a:pt x="1780" y="196"/>
                  </a:lnTo>
                  <a:lnTo>
                    <a:pt x="1783" y="173"/>
                  </a:lnTo>
                  <a:lnTo>
                    <a:pt x="1783" y="173"/>
                  </a:lnTo>
                  <a:lnTo>
                    <a:pt x="1776" y="164"/>
                  </a:lnTo>
                  <a:lnTo>
                    <a:pt x="1772" y="160"/>
                  </a:lnTo>
                  <a:lnTo>
                    <a:pt x="1767" y="156"/>
                  </a:lnTo>
                  <a:lnTo>
                    <a:pt x="1767" y="156"/>
                  </a:lnTo>
                  <a:lnTo>
                    <a:pt x="1753" y="197"/>
                  </a:lnTo>
                  <a:lnTo>
                    <a:pt x="1740" y="239"/>
                  </a:lnTo>
                  <a:lnTo>
                    <a:pt x="1714" y="323"/>
                  </a:lnTo>
                  <a:lnTo>
                    <a:pt x="1690" y="410"/>
                  </a:lnTo>
                  <a:lnTo>
                    <a:pt x="1666" y="497"/>
                  </a:lnTo>
                  <a:lnTo>
                    <a:pt x="1641" y="584"/>
                  </a:lnTo>
                  <a:lnTo>
                    <a:pt x="1617" y="670"/>
                  </a:lnTo>
                  <a:lnTo>
                    <a:pt x="1592" y="756"/>
                  </a:lnTo>
                  <a:lnTo>
                    <a:pt x="1578" y="799"/>
                  </a:lnTo>
                  <a:lnTo>
                    <a:pt x="1564" y="841"/>
                  </a:lnTo>
                  <a:lnTo>
                    <a:pt x="1564" y="841"/>
                  </a:lnTo>
                  <a:lnTo>
                    <a:pt x="1569" y="847"/>
                  </a:lnTo>
                  <a:lnTo>
                    <a:pt x="1574" y="851"/>
                  </a:lnTo>
                  <a:lnTo>
                    <a:pt x="1577" y="853"/>
                  </a:lnTo>
                  <a:lnTo>
                    <a:pt x="1581" y="854"/>
                  </a:lnTo>
                  <a:lnTo>
                    <a:pt x="1586" y="855"/>
                  </a:lnTo>
                  <a:lnTo>
                    <a:pt x="1591" y="854"/>
                  </a:lnTo>
                  <a:lnTo>
                    <a:pt x="1591" y="854"/>
                  </a:lnTo>
                  <a:lnTo>
                    <a:pt x="1592" y="842"/>
                  </a:lnTo>
                  <a:lnTo>
                    <a:pt x="1595" y="830"/>
                  </a:lnTo>
                  <a:lnTo>
                    <a:pt x="1599" y="817"/>
                  </a:lnTo>
                  <a:lnTo>
                    <a:pt x="1602" y="805"/>
                  </a:lnTo>
                  <a:lnTo>
                    <a:pt x="1610" y="782"/>
                  </a:lnTo>
                  <a:lnTo>
                    <a:pt x="1615" y="769"/>
                  </a:lnTo>
                  <a:lnTo>
                    <a:pt x="1618" y="757"/>
                  </a:lnTo>
                  <a:lnTo>
                    <a:pt x="1618" y="757"/>
                  </a:lnTo>
                  <a:lnTo>
                    <a:pt x="1620" y="744"/>
                  </a:lnTo>
                  <a:lnTo>
                    <a:pt x="1621" y="730"/>
                  </a:lnTo>
                  <a:lnTo>
                    <a:pt x="1622" y="724"/>
                  </a:lnTo>
                  <a:lnTo>
                    <a:pt x="1624" y="717"/>
                  </a:lnTo>
                  <a:lnTo>
                    <a:pt x="1626" y="711"/>
                  </a:lnTo>
                  <a:lnTo>
                    <a:pt x="1631" y="706"/>
                  </a:lnTo>
                  <a:lnTo>
                    <a:pt x="1631" y="706"/>
                  </a:lnTo>
                  <a:lnTo>
                    <a:pt x="1629" y="725"/>
                  </a:lnTo>
                  <a:lnTo>
                    <a:pt x="1625" y="743"/>
                  </a:lnTo>
                  <a:lnTo>
                    <a:pt x="1618" y="779"/>
                  </a:lnTo>
                  <a:lnTo>
                    <a:pt x="1609" y="816"/>
                  </a:lnTo>
                  <a:lnTo>
                    <a:pt x="1605" y="834"/>
                  </a:lnTo>
                  <a:lnTo>
                    <a:pt x="1602" y="853"/>
                  </a:lnTo>
                  <a:lnTo>
                    <a:pt x="1602" y="853"/>
                  </a:lnTo>
                  <a:lnTo>
                    <a:pt x="1605" y="852"/>
                  </a:lnTo>
                  <a:lnTo>
                    <a:pt x="1607" y="852"/>
                  </a:lnTo>
                  <a:lnTo>
                    <a:pt x="1611" y="852"/>
                  </a:lnTo>
                  <a:lnTo>
                    <a:pt x="1616" y="853"/>
                  </a:lnTo>
                  <a:lnTo>
                    <a:pt x="1618" y="853"/>
                  </a:lnTo>
                  <a:lnTo>
                    <a:pt x="1620" y="853"/>
                  </a:lnTo>
                  <a:lnTo>
                    <a:pt x="1620" y="853"/>
                  </a:lnTo>
                  <a:lnTo>
                    <a:pt x="1626" y="823"/>
                  </a:lnTo>
                  <a:lnTo>
                    <a:pt x="1634" y="792"/>
                  </a:lnTo>
                  <a:lnTo>
                    <a:pt x="1650" y="731"/>
                  </a:lnTo>
                  <a:lnTo>
                    <a:pt x="1665" y="669"/>
                  </a:lnTo>
                  <a:lnTo>
                    <a:pt x="1672" y="637"/>
                  </a:lnTo>
                  <a:lnTo>
                    <a:pt x="1678" y="604"/>
                  </a:lnTo>
                  <a:lnTo>
                    <a:pt x="1678" y="604"/>
                  </a:lnTo>
                  <a:lnTo>
                    <a:pt x="1681" y="600"/>
                  </a:lnTo>
                  <a:lnTo>
                    <a:pt x="1684" y="595"/>
                  </a:lnTo>
                  <a:lnTo>
                    <a:pt x="1685" y="590"/>
                  </a:lnTo>
                  <a:lnTo>
                    <a:pt x="1686" y="584"/>
                  </a:lnTo>
                  <a:lnTo>
                    <a:pt x="1687" y="571"/>
                  </a:lnTo>
                  <a:lnTo>
                    <a:pt x="1688" y="558"/>
                  </a:lnTo>
                  <a:lnTo>
                    <a:pt x="1688" y="558"/>
                  </a:lnTo>
                  <a:lnTo>
                    <a:pt x="1693" y="537"/>
                  </a:lnTo>
                  <a:lnTo>
                    <a:pt x="1698" y="517"/>
                  </a:lnTo>
                  <a:lnTo>
                    <a:pt x="1702" y="497"/>
                  </a:lnTo>
                  <a:lnTo>
                    <a:pt x="1707" y="476"/>
                  </a:lnTo>
                  <a:lnTo>
                    <a:pt x="1707" y="476"/>
                  </a:lnTo>
                  <a:lnTo>
                    <a:pt x="1709" y="466"/>
                  </a:lnTo>
                  <a:lnTo>
                    <a:pt x="1712" y="456"/>
                  </a:lnTo>
                  <a:lnTo>
                    <a:pt x="1717" y="436"/>
                  </a:lnTo>
                  <a:lnTo>
                    <a:pt x="1717" y="436"/>
                  </a:lnTo>
                  <a:lnTo>
                    <a:pt x="1720" y="425"/>
                  </a:lnTo>
                  <a:lnTo>
                    <a:pt x="1721" y="414"/>
                  </a:lnTo>
                  <a:lnTo>
                    <a:pt x="1722" y="409"/>
                  </a:lnTo>
                  <a:lnTo>
                    <a:pt x="1724" y="405"/>
                  </a:lnTo>
                  <a:lnTo>
                    <a:pt x="1727" y="402"/>
                  </a:lnTo>
                  <a:lnTo>
                    <a:pt x="1731" y="398"/>
                  </a:lnTo>
                  <a:lnTo>
                    <a:pt x="1731" y="398"/>
                  </a:lnTo>
                  <a:lnTo>
                    <a:pt x="1726" y="434"/>
                  </a:lnTo>
                  <a:lnTo>
                    <a:pt x="1720" y="471"/>
                  </a:lnTo>
                  <a:lnTo>
                    <a:pt x="1712" y="509"/>
                  </a:lnTo>
                  <a:lnTo>
                    <a:pt x="1705" y="547"/>
                  </a:lnTo>
                  <a:lnTo>
                    <a:pt x="1686" y="624"/>
                  </a:lnTo>
                  <a:lnTo>
                    <a:pt x="1667" y="700"/>
                  </a:lnTo>
                  <a:lnTo>
                    <a:pt x="1667" y="700"/>
                  </a:lnTo>
                  <a:lnTo>
                    <a:pt x="1664" y="716"/>
                  </a:lnTo>
                  <a:lnTo>
                    <a:pt x="1662" y="733"/>
                  </a:lnTo>
                  <a:lnTo>
                    <a:pt x="1659" y="749"/>
                  </a:lnTo>
                  <a:lnTo>
                    <a:pt x="1655" y="766"/>
                  </a:lnTo>
                  <a:lnTo>
                    <a:pt x="1655" y="766"/>
                  </a:lnTo>
                  <a:lnTo>
                    <a:pt x="1651" y="779"/>
                  </a:lnTo>
                  <a:lnTo>
                    <a:pt x="1646" y="794"/>
                  </a:lnTo>
                  <a:lnTo>
                    <a:pt x="1635" y="824"/>
                  </a:lnTo>
                  <a:lnTo>
                    <a:pt x="1630" y="841"/>
                  </a:lnTo>
                  <a:lnTo>
                    <a:pt x="1626" y="855"/>
                  </a:lnTo>
                  <a:lnTo>
                    <a:pt x="1623" y="869"/>
                  </a:lnTo>
                  <a:lnTo>
                    <a:pt x="1623" y="883"/>
                  </a:lnTo>
                  <a:lnTo>
                    <a:pt x="1623" y="883"/>
                  </a:lnTo>
                  <a:lnTo>
                    <a:pt x="1630" y="888"/>
                  </a:lnTo>
                  <a:lnTo>
                    <a:pt x="1635" y="891"/>
                  </a:lnTo>
                  <a:lnTo>
                    <a:pt x="1650" y="894"/>
                  </a:lnTo>
                  <a:lnTo>
                    <a:pt x="1650" y="894"/>
                  </a:lnTo>
                  <a:lnTo>
                    <a:pt x="1651" y="879"/>
                  </a:lnTo>
                  <a:lnTo>
                    <a:pt x="1654" y="865"/>
                  </a:lnTo>
                  <a:lnTo>
                    <a:pt x="1657" y="852"/>
                  </a:lnTo>
                  <a:lnTo>
                    <a:pt x="1662" y="838"/>
                  </a:lnTo>
                  <a:lnTo>
                    <a:pt x="1671" y="813"/>
                  </a:lnTo>
                  <a:lnTo>
                    <a:pt x="1680" y="787"/>
                  </a:lnTo>
                  <a:lnTo>
                    <a:pt x="1680" y="787"/>
                  </a:lnTo>
                  <a:lnTo>
                    <a:pt x="1683" y="775"/>
                  </a:lnTo>
                  <a:lnTo>
                    <a:pt x="1685" y="763"/>
                  </a:lnTo>
                  <a:lnTo>
                    <a:pt x="1688" y="741"/>
                  </a:lnTo>
                  <a:lnTo>
                    <a:pt x="1691" y="729"/>
                  </a:lnTo>
                  <a:lnTo>
                    <a:pt x="1693" y="717"/>
                  </a:lnTo>
                  <a:lnTo>
                    <a:pt x="1697" y="707"/>
                  </a:lnTo>
                  <a:lnTo>
                    <a:pt x="1703" y="697"/>
                  </a:lnTo>
                  <a:lnTo>
                    <a:pt x="1703" y="697"/>
                  </a:lnTo>
                  <a:lnTo>
                    <a:pt x="1699" y="727"/>
                  </a:lnTo>
                  <a:lnTo>
                    <a:pt x="1694" y="761"/>
                  </a:lnTo>
                  <a:lnTo>
                    <a:pt x="1691" y="778"/>
                  </a:lnTo>
                  <a:lnTo>
                    <a:pt x="1686" y="794"/>
                  </a:lnTo>
                  <a:lnTo>
                    <a:pt x="1680" y="808"/>
                  </a:lnTo>
                  <a:lnTo>
                    <a:pt x="1677" y="815"/>
                  </a:lnTo>
                  <a:lnTo>
                    <a:pt x="1672" y="821"/>
                  </a:lnTo>
                  <a:lnTo>
                    <a:pt x="1672" y="821"/>
                  </a:lnTo>
                  <a:lnTo>
                    <a:pt x="1665" y="857"/>
                  </a:lnTo>
                  <a:lnTo>
                    <a:pt x="1656" y="894"/>
                  </a:lnTo>
                  <a:lnTo>
                    <a:pt x="1656" y="894"/>
                  </a:lnTo>
                  <a:lnTo>
                    <a:pt x="1660" y="893"/>
                  </a:lnTo>
                  <a:lnTo>
                    <a:pt x="1663" y="894"/>
                  </a:lnTo>
                  <a:lnTo>
                    <a:pt x="1665" y="897"/>
                  </a:lnTo>
                  <a:lnTo>
                    <a:pt x="1666" y="902"/>
                  </a:lnTo>
                  <a:lnTo>
                    <a:pt x="1670" y="911"/>
                  </a:lnTo>
                  <a:lnTo>
                    <a:pt x="1672" y="915"/>
                  </a:lnTo>
                  <a:lnTo>
                    <a:pt x="1675" y="919"/>
                  </a:lnTo>
                  <a:lnTo>
                    <a:pt x="1675" y="919"/>
                  </a:lnTo>
                  <a:lnTo>
                    <a:pt x="1681" y="888"/>
                  </a:lnTo>
                  <a:lnTo>
                    <a:pt x="1688" y="857"/>
                  </a:lnTo>
                  <a:lnTo>
                    <a:pt x="1697" y="827"/>
                  </a:lnTo>
                  <a:lnTo>
                    <a:pt x="1707" y="796"/>
                  </a:lnTo>
                  <a:lnTo>
                    <a:pt x="1726" y="735"/>
                  </a:lnTo>
                  <a:lnTo>
                    <a:pt x="1736" y="703"/>
                  </a:lnTo>
                  <a:lnTo>
                    <a:pt x="1742" y="671"/>
                  </a:lnTo>
                  <a:lnTo>
                    <a:pt x="1742" y="671"/>
                  </a:lnTo>
                  <a:lnTo>
                    <a:pt x="1742" y="665"/>
                  </a:lnTo>
                  <a:lnTo>
                    <a:pt x="1742" y="658"/>
                  </a:lnTo>
                  <a:lnTo>
                    <a:pt x="1743" y="655"/>
                  </a:lnTo>
                  <a:lnTo>
                    <a:pt x="1744" y="652"/>
                  </a:lnTo>
                  <a:lnTo>
                    <a:pt x="1746" y="650"/>
                  </a:lnTo>
                  <a:lnTo>
                    <a:pt x="1750" y="649"/>
                  </a:lnTo>
                  <a:lnTo>
                    <a:pt x="1750" y="649"/>
                  </a:lnTo>
                  <a:lnTo>
                    <a:pt x="1750" y="660"/>
                  </a:lnTo>
                  <a:lnTo>
                    <a:pt x="1750" y="671"/>
                  </a:lnTo>
                  <a:lnTo>
                    <a:pt x="1747" y="695"/>
                  </a:lnTo>
                  <a:lnTo>
                    <a:pt x="1743" y="718"/>
                  </a:lnTo>
                  <a:lnTo>
                    <a:pt x="1737" y="743"/>
                  </a:lnTo>
                  <a:lnTo>
                    <a:pt x="1737" y="743"/>
                  </a:lnTo>
                  <a:lnTo>
                    <a:pt x="1730" y="766"/>
                  </a:lnTo>
                  <a:lnTo>
                    <a:pt x="1724" y="789"/>
                  </a:lnTo>
                  <a:lnTo>
                    <a:pt x="1708" y="837"/>
                  </a:lnTo>
                  <a:lnTo>
                    <a:pt x="1693" y="887"/>
                  </a:lnTo>
                  <a:lnTo>
                    <a:pt x="1686" y="911"/>
                  </a:lnTo>
                  <a:lnTo>
                    <a:pt x="1682" y="935"/>
                  </a:lnTo>
                  <a:lnTo>
                    <a:pt x="1682" y="935"/>
                  </a:lnTo>
                  <a:lnTo>
                    <a:pt x="1678" y="937"/>
                  </a:lnTo>
                  <a:lnTo>
                    <a:pt x="1675" y="940"/>
                  </a:lnTo>
                  <a:lnTo>
                    <a:pt x="1667" y="945"/>
                  </a:lnTo>
                  <a:lnTo>
                    <a:pt x="1667" y="945"/>
                  </a:lnTo>
                  <a:lnTo>
                    <a:pt x="1660" y="945"/>
                  </a:lnTo>
                  <a:lnTo>
                    <a:pt x="1651" y="945"/>
                  </a:lnTo>
                  <a:lnTo>
                    <a:pt x="1634" y="944"/>
                  </a:lnTo>
                  <a:lnTo>
                    <a:pt x="1616" y="943"/>
                  </a:lnTo>
                  <a:lnTo>
                    <a:pt x="1606" y="944"/>
                  </a:lnTo>
                  <a:lnTo>
                    <a:pt x="1596" y="945"/>
                  </a:lnTo>
                  <a:lnTo>
                    <a:pt x="1596" y="945"/>
                  </a:lnTo>
                  <a:lnTo>
                    <a:pt x="1562" y="954"/>
                  </a:lnTo>
                  <a:lnTo>
                    <a:pt x="1527" y="963"/>
                  </a:lnTo>
                  <a:lnTo>
                    <a:pt x="1490" y="972"/>
                  </a:lnTo>
                  <a:lnTo>
                    <a:pt x="1456" y="981"/>
                  </a:lnTo>
                  <a:lnTo>
                    <a:pt x="1456" y="981"/>
                  </a:lnTo>
                  <a:lnTo>
                    <a:pt x="1438" y="986"/>
                  </a:lnTo>
                  <a:lnTo>
                    <a:pt x="1420" y="993"/>
                  </a:lnTo>
                  <a:lnTo>
                    <a:pt x="1403" y="1000"/>
                  </a:lnTo>
                  <a:lnTo>
                    <a:pt x="1387" y="1008"/>
                  </a:lnTo>
                  <a:lnTo>
                    <a:pt x="1354" y="1025"/>
                  </a:lnTo>
                  <a:lnTo>
                    <a:pt x="1322" y="1040"/>
                  </a:lnTo>
                  <a:lnTo>
                    <a:pt x="1322" y="1040"/>
                  </a:lnTo>
                  <a:lnTo>
                    <a:pt x="1308" y="1047"/>
                  </a:lnTo>
                  <a:lnTo>
                    <a:pt x="1296" y="1055"/>
                  </a:lnTo>
                  <a:lnTo>
                    <a:pt x="1273" y="1069"/>
                  </a:lnTo>
                  <a:lnTo>
                    <a:pt x="1273" y="1069"/>
                  </a:lnTo>
                  <a:lnTo>
                    <a:pt x="1267" y="1072"/>
                  </a:lnTo>
                  <a:lnTo>
                    <a:pt x="1259" y="1074"/>
                  </a:lnTo>
                  <a:lnTo>
                    <a:pt x="1253" y="1077"/>
                  </a:lnTo>
                  <a:lnTo>
                    <a:pt x="1246" y="1080"/>
                  </a:lnTo>
                  <a:lnTo>
                    <a:pt x="1246" y="1080"/>
                  </a:lnTo>
                  <a:lnTo>
                    <a:pt x="1221" y="1099"/>
                  </a:lnTo>
                  <a:lnTo>
                    <a:pt x="1195" y="1117"/>
                  </a:lnTo>
                  <a:lnTo>
                    <a:pt x="1144" y="1154"/>
                  </a:lnTo>
                  <a:lnTo>
                    <a:pt x="1118" y="1174"/>
                  </a:lnTo>
                  <a:lnTo>
                    <a:pt x="1093" y="1194"/>
                  </a:lnTo>
                  <a:lnTo>
                    <a:pt x="1071" y="1215"/>
                  </a:lnTo>
                  <a:lnTo>
                    <a:pt x="1060" y="1227"/>
                  </a:lnTo>
                  <a:lnTo>
                    <a:pt x="1049" y="1239"/>
                  </a:lnTo>
                  <a:lnTo>
                    <a:pt x="1049" y="1239"/>
                  </a:lnTo>
                  <a:lnTo>
                    <a:pt x="1099" y="1210"/>
                  </a:lnTo>
                  <a:lnTo>
                    <a:pt x="1149" y="1182"/>
                  </a:lnTo>
                  <a:lnTo>
                    <a:pt x="1201" y="1155"/>
                  </a:lnTo>
                  <a:lnTo>
                    <a:pt x="1254" y="1129"/>
                  </a:lnTo>
                  <a:lnTo>
                    <a:pt x="1254" y="1129"/>
                  </a:lnTo>
                  <a:lnTo>
                    <a:pt x="1258" y="1125"/>
                  </a:lnTo>
                  <a:lnTo>
                    <a:pt x="1262" y="1122"/>
                  </a:lnTo>
                  <a:lnTo>
                    <a:pt x="1267" y="1119"/>
                  </a:lnTo>
                  <a:lnTo>
                    <a:pt x="1271" y="1116"/>
                  </a:lnTo>
                  <a:lnTo>
                    <a:pt x="1271" y="1116"/>
                  </a:lnTo>
                  <a:lnTo>
                    <a:pt x="1304" y="1102"/>
                  </a:lnTo>
                  <a:lnTo>
                    <a:pt x="1339" y="1090"/>
                  </a:lnTo>
                  <a:lnTo>
                    <a:pt x="1375" y="1079"/>
                  </a:lnTo>
                  <a:lnTo>
                    <a:pt x="1411" y="1070"/>
                  </a:lnTo>
                  <a:lnTo>
                    <a:pt x="1449" y="1061"/>
                  </a:lnTo>
                  <a:lnTo>
                    <a:pt x="1486" y="1054"/>
                  </a:lnTo>
                  <a:lnTo>
                    <a:pt x="1562" y="1040"/>
                  </a:lnTo>
                  <a:lnTo>
                    <a:pt x="1562" y="1040"/>
                  </a:lnTo>
                  <a:lnTo>
                    <a:pt x="1581" y="1035"/>
                  </a:lnTo>
                  <a:lnTo>
                    <a:pt x="1599" y="1031"/>
                  </a:lnTo>
                  <a:lnTo>
                    <a:pt x="1617" y="1029"/>
                  </a:lnTo>
                  <a:lnTo>
                    <a:pt x="1635" y="1027"/>
                  </a:lnTo>
                  <a:lnTo>
                    <a:pt x="1671" y="1024"/>
                  </a:lnTo>
                  <a:lnTo>
                    <a:pt x="1710" y="1020"/>
                  </a:lnTo>
                  <a:lnTo>
                    <a:pt x="1710" y="1020"/>
                  </a:lnTo>
                  <a:lnTo>
                    <a:pt x="1722" y="982"/>
                  </a:lnTo>
                  <a:lnTo>
                    <a:pt x="1733" y="945"/>
                  </a:lnTo>
                  <a:lnTo>
                    <a:pt x="1743" y="908"/>
                  </a:lnTo>
                  <a:lnTo>
                    <a:pt x="1752" y="872"/>
                  </a:lnTo>
                  <a:lnTo>
                    <a:pt x="1769" y="797"/>
                  </a:lnTo>
                  <a:lnTo>
                    <a:pt x="1787" y="720"/>
                  </a:lnTo>
                  <a:lnTo>
                    <a:pt x="1787" y="720"/>
                  </a:lnTo>
                  <a:lnTo>
                    <a:pt x="1797" y="683"/>
                  </a:lnTo>
                  <a:lnTo>
                    <a:pt x="1808" y="645"/>
                  </a:lnTo>
                  <a:lnTo>
                    <a:pt x="1819" y="607"/>
                  </a:lnTo>
                  <a:lnTo>
                    <a:pt x="1830" y="571"/>
                  </a:lnTo>
                  <a:lnTo>
                    <a:pt x="1830" y="571"/>
                  </a:lnTo>
                  <a:lnTo>
                    <a:pt x="1838" y="530"/>
                  </a:lnTo>
                  <a:lnTo>
                    <a:pt x="1847" y="488"/>
                  </a:lnTo>
                  <a:lnTo>
                    <a:pt x="1847" y="488"/>
                  </a:lnTo>
                  <a:lnTo>
                    <a:pt x="1850" y="479"/>
                  </a:lnTo>
                  <a:lnTo>
                    <a:pt x="1853" y="469"/>
                  </a:lnTo>
                  <a:lnTo>
                    <a:pt x="1860" y="451"/>
                  </a:lnTo>
                  <a:lnTo>
                    <a:pt x="1866" y="431"/>
                  </a:lnTo>
                  <a:lnTo>
                    <a:pt x="1868" y="422"/>
                  </a:lnTo>
                  <a:lnTo>
                    <a:pt x="1871" y="412"/>
                  </a:lnTo>
                  <a:lnTo>
                    <a:pt x="1871" y="412"/>
                  </a:lnTo>
                  <a:lnTo>
                    <a:pt x="1876" y="403"/>
                  </a:lnTo>
                  <a:lnTo>
                    <a:pt x="1880" y="391"/>
                  </a:lnTo>
                  <a:lnTo>
                    <a:pt x="1883" y="378"/>
                  </a:lnTo>
                  <a:lnTo>
                    <a:pt x="1887" y="364"/>
                  </a:lnTo>
                  <a:lnTo>
                    <a:pt x="1893" y="337"/>
                  </a:lnTo>
                  <a:lnTo>
                    <a:pt x="1898" y="313"/>
                  </a:lnTo>
                  <a:lnTo>
                    <a:pt x="1898" y="313"/>
                  </a:lnTo>
                  <a:lnTo>
                    <a:pt x="1886" y="315"/>
                  </a:lnTo>
                  <a:lnTo>
                    <a:pt x="1873" y="317"/>
                  </a:lnTo>
                  <a:lnTo>
                    <a:pt x="1850" y="321"/>
                  </a:lnTo>
                  <a:lnTo>
                    <a:pt x="1850" y="321"/>
                  </a:lnTo>
                  <a:lnTo>
                    <a:pt x="1845" y="338"/>
                  </a:lnTo>
                  <a:lnTo>
                    <a:pt x="1839" y="357"/>
                  </a:lnTo>
                  <a:lnTo>
                    <a:pt x="1831" y="394"/>
                  </a:lnTo>
                  <a:lnTo>
                    <a:pt x="1822" y="431"/>
                  </a:lnTo>
                  <a:lnTo>
                    <a:pt x="1817" y="450"/>
                  </a:lnTo>
                  <a:lnTo>
                    <a:pt x="1812" y="467"/>
                  </a:lnTo>
                  <a:lnTo>
                    <a:pt x="1812" y="467"/>
                  </a:lnTo>
                  <a:lnTo>
                    <a:pt x="1811" y="465"/>
                  </a:lnTo>
                  <a:lnTo>
                    <a:pt x="1811" y="465"/>
                  </a:lnTo>
                  <a:lnTo>
                    <a:pt x="1809" y="466"/>
                  </a:lnTo>
                  <a:lnTo>
                    <a:pt x="1809" y="466"/>
                  </a:lnTo>
                  <a:lnTo>
                    <a:pt x="1808" y="480"/>
                  </a:lnTo>
                  <a:lnTo>
                    <a:pt x="1806" y="494"/>
                  </a:lnTo>
                  <a:lnTo>
                    <a:pt x="1799" y="520"/>
                  </a:lnTo>
                  <a:lnTo>
                    <a:pt x="1791" y="547"/>
                  </a:lnTo>
                  <a:lnTo>
                    <a:pt x="1788" y="561"/>
                  </a:lnTo>
                  <a:lnTo>
                    <a:pt x="1785" y="576"/>
                  </a:lnTo>
                  <a:lnTo>
                    <a:pt x="1785" y="576"/>
                  </a:lnTo>
                  <a:close/>
                  <a:moveTo>
                    <a:pt x="794" y="441"/>
                  </a:moveTo>
                  <a:lnTo>
                    <a:pt x="794" y="441"/>
                  </a:lnTo>
                  <a:lnTo>
                    <a:pt x="787" y="437"/>
                  </a:lnTo>
                  <a:lnTo>
                    <a:pt x="779" y="435"/>
                  </a:lnTo>
                  <a:lnTo>
                    <a:pt x="771" y="434"/>
                  </a:lnTo>
                  <a:lnTo>
                    <a:pt x="763" y="434"/>
                  </a:lnTo>
                  <a:lnTo>
                    <a:pt x="746" y="434"/>
                  </a:lnTo>
                  <a:lnTo>
                    <a:pt x="729" y="434"/>
                  </a:lnTo>
                  <a:lnTo>
                    <a:pt x="729" y="434"/>
                  </a:lnTo>
                  <a:lnTo>
                    <a:pt x="717" y="433"/>
                  </a:lnTo>
                  <a:lnTo>
                    <a:pt x="706" y="430"/>
                  </a:lnTo>
                  <a:lnTo>
                    <a:pt x="683" y="426"/>
                  </a:lnTo>
                  <a:lnTo>
                    <a:pt x="673" y="424"/>
                  </a:lnTo>
                  <a:lnTo>
                    <a:pt x="664" y="423"/>
                  </a:lnTo>
                  <a:lnTo>
                    <a:pt x="654" y="423"/>
                  </a:lnTo>
                  <a:lnTo>
                    <a:pt x="646" y="425"/>
                  </a:lnTo>
                  <a:lnTo>
                    <a:pt x="646" y="425"/>
                  </a:lnTo>
                  <a:lnTo>
                    <a:pt x="647" y="425"/>
                  </a:lnTo>
                  <a:lnTo>
                    <a:pt x="647" y="426"/>
                  </a:lnTo>
                  <a:lnTo>
                    <a:pt x="646" y="426"/>
                  </a:lnTo>
                  <a:lnTo>
                    <a:pt x="646" y="426"/>
                  </a:lnTo>
                  <a:lnTo>
                    <a:pt x="624" y="424"/>
                  </a:lnTo>
                  <a:lnTo>
                    <a:pt x="603" y="422"/>
                  </a:lnTo>
                  <a:lnTo>
                    <a:pt x="581" y="419"/>
                  </a:lnTo>
                  <a:lnTo>
                    <a:pt x="560" y="418"/>
                  </a:lnTo>
                  <a:lnTo>
                    <a:pt x="560" y="418"/>
                  </a:lnTo>
                  <a:lnTo>
                    <a:pt x="471" y="418"/>
                  </a:lnTo>
                  <a:lnTo>
                    <a:pt x="471" y="418"/>
                  </a:lnTo>
                  <a:lnTo>
                    <a:pt x="464" y="423"/>
                  </a:lnTo>
                  <a:lnTo>
                    <a:pt x="457" y="429"/>
                  </a:lnTo>
                  <a:lnTo>
                    <a:pt x="445" y="444"/>
                  </a:lnTo>
                  <a:lnTo>
                    <a:pt x="435" y="459"/>
                  </a:lnTo>
                  <a:lnTo>
                    <a:pt x="425" y="476"/>
                  </a:lnTo>
                  <a:lnTo>
                    <a:pt x="425" y="476"/>
                  </a:lnTo>
                  <a:lnTo>
                    <a:pt x="411" y="497"/>
                  </a:lnTo>
                  <a:lnTo>
                    <a:pt x="398" y="516"/>
                  </a:lnTo>
                  <a:lnTo>
                    <a:pt x="369" y="556"/>
                  </a:lnTo>
                  <a:lnTo>
                    <a:pt x="355" y="575"/>
                  </a:lnTo>
                  <a:lnTo>
                    <a:pt x="342" y="594"/>
                  </a:lnTo>
                  <a:lnTo>
                    <a:pt x="330" y="615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36"/>
                  </a:lnTo>
                  <a:lnTo>
                    <a:pt x="316" y="636"/>
                  </a:lnTo>
                  <a:lnTo>
                    <a:pt x="315" y="635"/>
                  </a:lnTo>
                  <a:lnTo>
                    <a:pt x="314" y="633"/>
                  </a:lnTo>
                  <a:lnTo>
                    <a:pt x="313" y="633"/>
                  </a:lnTo>
                  <a:lnTo>
                    <a:pt x="312" y="635"/>
                  </a:lnTo>
                  <a:lnTo>
                    <a:pt x="312" y="635"/>
                  </a:lnTo>
                  <a:lnTo>
                    <a:pt x="306" y="647"/>
                  </a:lnTo>
                  <a:lnTo>
                    <a:pt x="301" y="657"/>
                  </a:lnTo>
                  <a:lnTo>
                    <a:pt x="288" y="680"/>
                  </a:lnTo>
                  <a:lnTo>
                    <a:pt x="273" y="701"/>
                  </a:lnTo>
                  <a:lnTo>
                    <a:pt x="258" y="723"/>
                  </a:lnTo>
                  <a:lnTo>
                    <a:pt x="242" y="744"/>
                  </a:lnTo>
                  <a:lnTo>
                    <a:pt x="227" y="766"/>
                  </a:lnTo>
                  <a:lnTo>
                    <a:pt x="213" y="788"/>
                  </a:lnTo>
                  <a:lnTo>
                    <a:pt x="207" y="800"/>
                  </a:lnTo>
                  <a:lnTo>
                    <a:pt x="201" y="813"/>
                  </a:lnTo>
                  <a:lnTo>
                    <a:pt x="201" y="813"/>
                  </a:lnTo>
                  <a:lnTo>
                    <a:pt x="163" y="861"/>
                  </a:lnTo>
                  <a:lnTo>
                    <a:pt x="124" y="911"/>
                  </a:lnTo>
                  <a:lnTo>
                    <a:pt x="87" y="961"/>
                  </a:lnTo>
                  <a:lnTo>
                    <a:pt x="70" y="987"/>
                  </a:lnTo>
                  <a:lnTo>
                    <a:pt x="51" y="1013"/>
                  </a:lnTo>
                  <a:lnTo>
                    <a:pt x="51" y="1013"/>
                  </a:lnTo>
                  <a:lnTo>
                    <a:pt x="78" y="1015"/>
                  </a:lnTo>
                  <a:lnTo>
                    <a:pt x="105" y="1018"/>
                  </a:lnTo>
                  <a:lnTo>
                    <a:pt x="132" y="1024"/>
                  </a:lnTo>
                  <a:lnTo>
                    <a:pt x="157" y="1028"/>
                  </a:lnTo>
                  <a:lnTo>
                    <a:pt x="210" y="1041"/>
                  </a:lnTo>
                  <a:lnTo>
                    <a:pt x="263" y="1054"/>
                  </a:lnTo>
                  <a:lnTo>
                    <a:pt x="263" y="1054"/>
                  </a:lnTo>
                  <a:lnTo>
                    <a:pt x="285" y="1060"/>
                  </a:lnTo>
                  <a:lnTo>
                    <a:pt x="306" y="1067"/>
                  </a:lnTo>
                  <a:lnTo>
                    <a:pt x="328" y="1074"/>
                  </a:lnTo>
                  <a:lnTo>
                    <a:pt x="348" y="1080"/>
                  </a:lnTo>
                  <a:lnTo>
                    <a:pt x="348" y="1080"/>
                  </a:lnTo>
                  <a:lnTo>
                    <a:pt x="376" y="1088"/>
                  </a:lnTo>
                  <a:lnTo>
                    <a:pt x="403" y="1094"/>
                  </a:lnTo>
                  <a:lnTo>
                    <a:pt x="427" y="1100"/>
                  </a:lnTo>
                  <a:lnTo>
                    <a:pt x="450" y="1102"/>
                  </a:lnTo>
                  <a:lnTo>
                    <a:pt x="450" y="1102"/>
                  </a:lnTo>
                  <a:lnTo>
                    <a:pt x="501" y="1118"/>
                  </a:lnTo>
                  <a:lnTo>
                    <a:pt x="557" y="1135"/>
                  </a:lnTo>
                  <a:lnTo>
                    <a:pt x="615" y="1155"/>
                  </a:lnTo>
                  <a:lnTo>
                    <a:pt x="670" y="1175"/>
                  </a:lnTo>
                  <a:lnTo>
                    <a:pt x="670" y="1175"/>
                  </a:lnTo>
                  <a:lnTo>
                    <a:pt x="678" y="1179"/>
                  </a:lnTo>
                  <a:lnTo>
                    <a:pt x="684" y="1183"/>
                  </a:lnTo>
                  <a:lnTo>
                    <a:pt x="692" y="1187"/>
                  </a:lnTo>
                  <a:lnTo>
                    <a:pt x="699" y="1191"/>
                  </a:lnTo>
                  <a:lnTo>
                    <a:pt x="699" y="1191"/>
                  </a:lnTo>
                  <a:lnTo>
                    <a:pt x="713" y="1196"/>
                  </a:lnTo>
                  <a:lnTo>
                    <a:pt x="727" y="1200"/>
                  </a:lnTo>
                  <a:lnTo>
                    <a:pt x="755" y="1208"/>
                  </a:lnTo>
                  <a:lnTo>
                    <a:pt x="769" y="1211"/>
                  </a:lnTo>
                  <a:lnTo>
                    <a:pt x="782" y="1216"/>
                  </a:lnTo>
                  <a:lnTo>
                    <a:pt x="793" y="1223"/>
                  </a:lnTo>
                  <a:lnTo>
                    <a:pt x="799" y="1227"/>
                  </a:lnTo>
                  <a:lnTo>
                    <a:pt x="804" y="1231"/>
                  </a:lnTo>
                  <a:lnTo>
                    <a:pt x="804" y="1231"/>
                  </a:lnTo>
                  <a:lnTo>
                    <a:pt x="819" y="1236"/>
                  </a:lnTo>
                  <a:lnTo>
                    <a:pt x="833" y="1241"/>
                  </a:lnTo>
                  <a:lnTo>
                    <a:pt x="846" y="1247"/>
                  </a:lnTo>
                  <a:lnTo>
                    <a:pt x="858" y="1254"/>
                  </a:lnTo>
                  <a:lnTo>
                    <a:pt x="881" y="1269"/>
                  </a:lnTo>
                  <a:lnTo>
                    <a:pt x="893" y="1276"/>
                  </a:lnTo>
                  <a:lnTo>
                    <a:pt x="905" y="1284"/>
                  </a:lnTo>
                  <a:lnTo>
                    <a:pt x="905" y="1284"/>
                  </a:lnTo>
                  <a:lnTo>
                    <a:pt x="900" y="1261"/>
                  </a:lnTo>
                  <a:lnTo>
                    <a:pt x="897" y="1239"/>
                  </a:lnTo>
                  <a:lnTo>
                    <a:pt x="895" y="1217"/>
                  </a:lnTo>
                  <a:lnTo>
                    <a:pt x="893" y="1196"/>
                  </a:lnTo>
                  <a:lnTo>
                    <a:pt x="889" y="1115"/>
                  </a:lnTo>
                  <a:lnTo>
                    <a:pt x="889" y="1115"/>
                  </a:lnTo>
                  <a:lnTo>
                    <a:pt x="895" y="1033"/>
                  </a:lnTo>
                  <a:lnTo>
                    <a:pt x="899" y="955"/>
                  </a:lnTo>
                  <a:lnTo>
                    <a:pt x="900" y="879"/>
                  </a:lnTo>
                  <a:lnTo>
                    <a:pt x="899" y="803"/>
                  </a:lnTo>
                  <a:lnTo>
                    <a:pt x="899" y="803"/>
                  </a:lnTo>
                  <a:lnTo>
                    <a:pt x="898" y="785"/>
                  </a:lnTo>
                  <a:lnTo>
                    <a:pt x="895" y="768"/>
                  </a:lnTo>
                  <a:lnTo>
                    <a:pt x="891" y="751"/>
                  </a:lnTo>
                  <a:lnTo>
                    <a:pt x="885" y="735"/>
                  </a:lnTo>
                  <a:lnTo>
                    <a:pt x="880" y="717"/>
                  </a:lnTo>
                  <a:lnTo>
                    <a:pt x="876" y="701"/>
                  </a:lnTo>
                  <a:lnTo>
                    <a:pt x="873" y="684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67" y="660"/>
                  </a:lnTo>
                  <a:lnTo>
                    <a:pt x="864" y="653"/>
                  </a:lnTo>
                  <a:lnTo>
                    <a:pt x="862" y="647"/>
                  </a:lnTo>
                  <a:lnTo>
                    <a:pt x="861" y="640"/>
                  </a:lnTo>
                  <a:lnTo>
                    <a:pt x="861" y="640"/>
                  </a:lnTo>
                  <a:lnTo>
                    <a:pt x="875" y="622"/>
                  </a:lnTo>
                  <a:lnTo>
                    <a:pt x="889" y="602"/>
                  </a:lnTo>
                  <a:lnTo>
                    <a:pt x="902" y="580"/>
                  </a:lnTo>
                  <a:lnTo>
                    <a:pt x="914" y="559"/>
                  </a:lnTo>
                  <a:lnTo>
                    <a:pt x="939" y="514"/>
                  </a:lnTo>
                  <a:lnTo>
                    <a:pt x="964" y="469"/>
                  </a:lnTo>
                  <a:lnTo>
                    <a:pt x="964" y="469"/>
                  </a:lnTo>
                  <a:lnTo>
                    <a:pt x="920" y="459"/>
                  </a:lnTo>
                  <a:lnTo>
                    <a:pt x="876" y="449"/>
                  </a:lnTo>
                  <a:lnTo>
                    <a:pt x="854" y="444"/>
                  </a:lnTo>
                  <a:lnTo>
                    <a:pt x="833" y="441"/>
                  </a:lnTo>
                  <a:lnTo>
                    <a:pt x="814" y="440"/>
                  </a:lnTo>
                  <a:lnTo>
                    <a:pt x="794" y="441"/>
                  </a:lnTo>
                  <a:lnTo>
                    <a:pt x="794" y="441"/>
                  </a:lnTo>
                  <a:close/>
                  <a:moveTo>
                    <a:pt x="1957" y="430"/>
                  </a:moveTo>
                  <a:lnTo>
                    <a:pt x="1957" y="430"/>
                  </a:lnTo>
                  <a:lnTo>
                    <a:pt x="1927" y="430"/>
                  </a:lnTo>
                  <a:lnTo>
                    <a:pt x="1913" y="433"/>
                  </a:lnTo>
                  <a:lnTo>
                    <a:pt x="1898" y="436"/>
                  </a:lnTo>
                  <a:lnTo>
                    <a:pt x="1898" y="436"/>
                  </a:lnTo>
                  <a:lnTo>
                    <a:pt x="1892" y="437"/>
                  </a:lnTo>
                  <a:lnTo>
                    <a:pt x="1886" y="439"/>
                  </a:lnTo>
                  <a:lnTo>
                    <a:pt x="1882" y="441"/>
                  </a:lnTo>
                  <a:lnTo>
                    <a:pt x="1881" y="443"/>
                  </a:lnTo>
                  <a:lnTo>
                    <a:pt x="1880" y="446"/>
                  </a:lnTo>
                  <a:lnTo>
                    <a:pt x="1881" y="451"/>
                  </a:lnTo>
                  <a:lnTo>
                    <a:pt x="1881" y="451"/>
                  </a:lnTo>
                  <a:lnTo>
                    <a:pt x="1895" y="454"/>
                  </a:lnTo>
                  <a:lnTo>
                    <a:pt x="1911" y="455"/>
                  </a:lnTo>
                  <a:lnTo>
                    <a:pt x="1928" y="455"/>
                  </a:lnTo>
                  <a:lnTo>
                    <a:pt x="1938" y="453"/>
                  </a:lnTo>
                  <a:lnTo>
                    <a:pt x="1947" y="451"/>
                  </a:lnTo>
                  <a:lnTo>
                    <a:pt x="1947" y="451"/>
                  </a:lnTo>
                  <a:lnTo>
                    <a:pt x="1947" y="454"/>
                  </a:lnTo>
                  <a:lnTo>
                    <a:pt x="1948" y="455"/>
                  </a:lnTo>
                  <a:lnTo>
                    <a:pt x="1950" y="456"/>
                  </a:lnTo>
                  <a:lnTo>
                    <a:pt x="1952" y="456"/>
                  </a:lnTo>
                  <a:lnTo>
                    <a:pt x="1952" y="456"/>
                  </a:lnTo>
                  <a:lnTo>
                    <a:pt x="1952" y="472"/>
                  </a:lnTo>
                  <a:lnTo>
                    <a:pt x="1950" y="487"/>
                  </a:lnTo>
                  <a:lnTo>
                    <a:pt x="1948" y="502"/>
                  </a:lnTo>
                  <a:lnTo>
                    <a:pt x="1944" y="516"/>
                  </a:lnTo>
                  <a:lnTo>
                    <a:pt x="1937" y="545"/>
                  </a:lnTo>
                  <a:lnTo>
                    <a:pt x="1928" y="574"/>
                  </a:lnTo>
                  <a:lnTo>
                    <a:pt x="1908" y="629"/>
                  </a:lnTo>
                  <a:lnTo>
                    <a:pt x="1899" y="655"/>
                  </a:lnTo>
                  <a:lnTo>
                    <a:pt x="1892" y="682"/>
                  </a:lnTo>
                  <a:lnTo>
                    <a:pt x="1892" y="682"/>
                  </a:lnTo>
                  <a:lnTo>
                    <a:pt x="1879" y="736"/>
                  </a:lnTo>
                  <a:lnTo>
                    <a:pt x="1874" y="762"/>
                  </a:lnTo>
                  <a:lnTo>
                    <a:pt x="1866" y="789"/>
                  </a:lnTo>
                  <a:lnTo>
                    <a:pt x="1866" y="789"/>
                  </a:lnTo>
                  <a:lnTo>
                    <a:pt x="1859" y="818"/>
                  </a:lnTo>
                  <a:lnTo>
                    <a:pt x="1850" y="847"/>
                  </a:lnTo>
                  <a:lnTo>
                    <a:pt x="1842" y="876"/>
                  </a:lnTo>
                  <a:lnTo>
                    <a:pt x="1833" y="905"/>
                  </a:lnTo>
                  <a:lnTo>
                    <a:pt x="1833" y="905"/>
                  </a:lnTo>
                  <a:lnTo>
                    <a:pt x="1824" y="933"/>
                  </a:lnTo>
                  <a:lnTo>
                    <a:pt x="1815" y="960"/>
                  </a:lnTo>
                  <a:lnTo>
                    <a:pt x="1806" y="987"/>
                  </a:lnTo>
                  <a:lnTo>
                    <a:pt x="1802" y="1001"/>
                  </a:lnTo>
                  <a:lnTo>
                    <a:pt x="1799" y="1015"/>
                  </a:lnTo>
                  <a:lnTo>
                    <a:pt x="1799" y="1015"/>
                  </a:lnTo>
                  <a:lnTo>
                    <a:pt x="1790" y="1061"/>
                  </a:lnTo>
                  <a:lnTo>
                    <a:pt x="1786" y="1085"/>
                  </a:lnTo>
                  <a:lnTo>
                    <a:pt x="1782" y="1107"/>
                  </a:lnTo>
                  <a:lnTo>
                    <a:pt x="1782" y="1107"/>
                  </a:lnTo>
                  <a:lnTo>
                    <a:pt x="1776" y="1127"/>
                  </a:lnTo>
                  <a:lnTo>
                    <a:pt x="1770" y="1149"/>
                  </a:lnTo>
                  <a:lnTo>
                    <a:pt x="1767" y="1159"/>
                  </a:lnTo>
                  <a:lnTo>
                    <a:pt x="1761" y="1168"/>
                  </a:lnTo>
                  <a:lnTo>
                    <a:pt x="1756" y="1177"/>
                  </a:lnTo>
                  <a:lnTo>
                    <a:pt x="1750" y="1185"/>
                  </a:lnTo>
                  <a:lnTo>
                    <a:pt x="1750" y="1185"/>
                  </a:lnTo>
                  <a:lnTo>
                    <a:pt x="1739" y="1181"/>
                  </a:lnTo>
                  <a:lnTo>
                    <a:pt x="1735" y="1179"/>
                  </a:lnTo>
                  <a:lnTo>
                    <a:pt x="1730" y="1177"/>
                  </a:lnTo>
                  <a:lnTo>
                    <a:pt x="1730" y="1177"/>
                  </a:lnTo>
                  <a:lnTo>
                    <a:pt x="1710" y="1177"/>
                  </a:lnTo>
                  <a:lnTo>
                    <a:pt x="1690" y="1177"/>
                  </a:lnTo>
                  <a:lnTo>
                    <a:pt x="1647" y="1175"/>
                  </a:lnTo>
                  <a:lnTo>
                    <a:pt x="1626" y="1174"/>
                  </a:lnTo>
                  <a:lnTo>
                    <a:pt x="1606" y="1175"/>
                  </a:lnTo>
                  <a:lnTo>
                    <a:pt x="1586" y="1176"/>
                  </a:lnTo>
                  <a:lnTo>
                    <a:pt x="1568" y="1179"/>
                  </a:lnTo>
                  <a:lnTo>
                    <a:pt x="1568" y="1179"/>
                  </a:lnTo>
                  <a:lnTo>
                    <a:pt x="1562" y="1175"/>
                  </a:lnTo>
                  <a:lnTo>
                    <a:pt x="1558" y="1174"/>
                  </a:lnTo>
                  <a:lnTo>
                    <a:pt x="1553" y="1174"/>
                  </a:lnTo>
                  <a:lnTo>
                    <a:pt x="1549" y="1175"/>
                  </a:lnTo>
                  <a:lnTo>
                    <a:pt x="1541" y="1179"/>
                  </a:lnTo>
                  <a:lnTo>
                    <a:pt x="1536" y="1181"/>
                  </a:lnTo>
                  <a:lnTo>
                    <a:pt x="1532" y="1182"/>
                  </a:lnTo>
                  <a:lnTo>
                    <a:pt x="1532" y="1182"/>
                  </a:lnTo>
                  <a:lnTo>
                    <a:pt x="1515" y="1184"/>
                  </a:lnTo>
                  <a:lnTo>
                    <a:pt x="1497" y="1185"/>
                  </a:lnTo>
                  <a:lnTo>
                    <a:pt x="1478" y="1186"/>
                  </a:lnTo>
                  <a:lnTo>
                    <a:pt x="1459" y="1187"/>
                  </a:lnTo>
                  <a:lnTo>
                    <a:pt x="1459" y="1187"/>
                  </a:lnTo>
                  <a:lnTo>
                    <a:pt x="1399" y="1195"/>
                  </a:lnTo>
                  <a:lnTo>
                    <a:pt x="1399" y="1195"/>
                  </a:lnTo>
                  <a:lnTo>
                    <a:pt x="1326" y="1202"/>
                  </a:lnTo>
                  <a:lnTo>
                    <a:pt x="1288" y="1207"/>
                  </a:lnTo>
                  <a:lnTo>
                    <a:pt x="1252" y="1212"/>
                  </a:lnTo>
                  <a:lnTo>
                    <a:pt x="1252" y="1212"/>
                  </a:lnTo>
                  <a:lnTo>
                    <a:pt x="1245" y="1214"/>
                  </a:lnTo>
                  <a:lnTo>
                    <a:pt x="1239" y="1216"/>
                  </a:lnTo>
                  <a:lnTo>
                    <a:pt x="1233" y="1220"/>
                  </a:lnTo>
                  <a:lnTo>
                    <a:pt x="1227" y="1221"/>
                  </a:lnTo>
                  <a:lnTo>
                    <a:pt x="1227" y="1221"/>
                  </a:lnTo>
                  <a:lnTo>
                    <a:pt x="1184" y="1231"/>
                  </a:lnTo>
                  <a:lnTo>
                    <a:pt x="1164" y="1237"/>
                  </a:lnTo>
                  <a:lnTo>
                    <a:pt x="1144" y="1243"/>
                  </a:lnTo>
                  <a:lnTo>
                    <a:pt x="1123" y="1250"/>
                  </a:lnTo>
                  <a:lnTo>
                    <a:pt x="1105" y="1258"/>
                  </a:lnTo>
                  <a:lnTo>
                    <a:pt x="1086" y="1267"/>
                  </a:lnTo>
                  <a:lnTo>
                    <a:pt x="1069" y="1278"/>
                  </a:lnTo>
                  <a:lnTo>
                    <a:pt x="1069" y="1278"/>
                  </a:lnTo>
                  <a:lnTo>
                    <a:pt x="1141" y="1268"/>
                  </a:lnTo>
                  <a:lnTo>
                    <a:pt x="1214" y="1259"/>
                  </a:lnTo>
                  <a:lnTo>
                    <a:pt x="1362" y="1241"/>
                  </a:lnTo>
                  <a:lnTo>
                    <a:pt x="1362" y="1241"/>
                  </a:lnTo>
                  <a:lnTo>
                    <a:pt x="1394" y="1236"/>
                  </a:lnTo>
                  <a:lnTo>
                    <a:pt x="1426" y="1230"/>
                  </a:lnTo>
                  <a:lnTo>
                    <a:pt x="1458" y="1226"/>
                  </a:lnTo>
                  <a:lnTo>
                    <a:pt x="1475" y="1225"/>
                  </a:lnTo>
                  <a:lnTo>
                    <a:pt x="1491" y="1225"/>
                  </a:lnTo>
                  <a:lnTo>
                    <a:pt x="1491" y="1225"/>
                  </a:lnTo>
                  <a:lnTo>
                    <a:pt x="1531" y="1226"/>
                  </a:lnTo>
                  <a:lnTo>
                    <a:pt x="1550" y="1226"/>
                  </a:lnTo>
                  <a:lnTo>
                    <a:pt x="1568" y="1226"/>
                  </a:lnTo>
                  <a:lnTo>
                    <a:pt x="1568" y="1226"/>
                  </a:lnTo>
                  <a:lnTo>
                    <a:pt x="1578" y="1225"/>
                  </a:lnTo>
                  <a:lnTo>
                    <a:pt x="1589" y="1224"/>
                  </a:lnTo>
                  <a:lnTo>
                    <a:pt x="1593" y="1224"/>
                  </a:lnTo>
                  <a:lnTo>
                    <a:pt x="1597" y="1226"/>
                  </a:lnTo>
                  <a:lnTo>
                    <a:pt x="1601" y="1229"/>
                  </a:lnTo>
                  <a:lnTo>
                    <a:pt x="1602" y="1236"/>
                  </a:lnTo>
                  <a:lnTo>
                    <a:pt x="1602" y="1236"/>
                  </a:lnTo>
                  <a:lnTo>
                    <a:pt x="1594" y="1239"/>
                  </a:lnTo>
                  <a:lnTo>
                    <a:pt x="1586" y="1241"/>
                  </a:lnTo>
                  <a:lnTo>
                    <a:pt x="1577" y="1241"/>
                  </a:lnTo>
                  <a:lnTo>
                    <a:pt x="1569" y="1241"/>
                  </a:lnTo>
                  <a:lnTo>
                    <a:pt x="1551" y="1239"/>
                  </a:lnTo>
                  <a:lnTo>
                    <a:pt x="1534" y="1237"/>
                  </a:lnTo>
                  <a:lnTo>
                    <a:pt x="1534" y="1237"/>
                  </a:lnTo>
                  <a:lnTo>
                    <a:pt x="1511" y="1238"/>
                  </a:lnTo>
                  <a:lnTo>
                    <a:pt x="1487" y="1239"/>
                  </a:lnTo>
                  <a:lnTo>
                    <a:pt x="1440" y="1244"/>
                  </a:lnTo>
                  <a:lnTo>
                    <a:pt x="1396" y="1251"/>
                  </a:lnTo>
                  <a:lnTo>
                    <a:pt x="1357" y="1255"/>
                  </a:lnTo>
                  <a:lnTo>
                    <a:pt x="1357" y="1255"/>
                  </a:lnTo>
                  <a:lnTo>
                    <a:pt x="1290" y="1261"/>
                  </a:lnTo>
                  <a:lnTo>
                    <a:pt x="1232" y="1268"/>
                  </a:lnTo>
                  <a:lnTo>
                    <a:pt x="1232" y="1268"/>
                  </a:lnTo>
                  <a:lnTo>
                    <a:pt x="1211" y="1271"/>
                  </a:lnTo>
                  <a:lnTo>
                    <a:pt x="1190" y="1275"/>
                  </a:lnTo>
                  <a:lnTo>
                    <a:pt x="1169" y="1281"/>
                  </a:lnTo>
                  <a:lnTo>
                    <a:pt x="1149" y="1284"/>
                  </a:lnTo>
                  <a:lnTo>
                    <a:pt x="1149" y="1284"/>
                  </a:lnTo>
                  <a:lnTo>
                    <a:pt x="1106" y="1288"/>
                  </a:lnTo>
                  <a:lnTo>
                    <a:pt x="1087" y="1290"/>
                  </a:lnTo>
                  <a:lnTo>
                    <a:pt x="1067" y="1293"/>
                  </a:lnTo>
                  <a:lnTo>
                    <a:pt x="1049" y="1298"/>
                  </a:lnTo>
                  <a:lnTo>
                    <a:pt x="1032" y="1303"/>
                  </a:lnTo>
                  <a:lnTo>
                    <a:pt x="1015" y="1311"/>
                  </a:lnTo>
                  <a:lnTo>
                    <a:pt x="999" y="1320"/>
                  </a:lnTo>
                  <a:lnTo>
                    <a:pt x="999" y="1320"/>
                  </a:lnTo>
                  <a:lnTo>
                    <a:pt x="1002" y="1322"/>
                  </a:lnTo>
                  <a:lnTo>
                    <a:pt x="1003" y="1326"/>
                  </a:lnTo>
                  <a:lnTo>
                    <a:pt x="1004" y="1330"/>
                  </a:lnTo>
                  <a:lnTo>
                    <a:pt x="1004" y="1335"/>
                  </a:lnTo>
                  <a:lnTo>
                    <a:pt x="1004" y="1335"/>
                  </a:lnTo>
                  <a:lnTo>
                    <a:pt x="1026" y="1326"/>
                  </a:lnTo>
                  <a:lnTo>
                    <a:pt x="1047" y="1317"/>
                  </a:lnTo>
                  <a:lnTo>
                    <a:pt x="1071" y="1311"/>
                  </a:lnTo>
                  <a:lnTo>
                    <a:pt x="1095" y="1306"/>
                  </a:lnTo>
                  <a:lnTo>
                    <a:pt x="1095" y="1306"/>
                  </a:lnTo>
                  <a:lnTo>
                    <a:pt x="1167" y="1298"/>
                  </a:lnTo>
                  <a:lnTo>
                    <a:pt x="1242" y="1290"/>
                  </a:lnTo>
                  <a:lnTo>
                    <a:pt x="1318" y="1285"/>
                  </a:lnTo>
                  <a:lnTo>
                    <a:pt x="1396" y="1278"/>
                  </a:lnTo>
                  <a:lnTo>
                    <a:pt x="1474" y="1272"/>
                  </a:lnTo>
                  <a:lnTo>
                    <a:pt x="1554" y="1266"/>
                  </a:lnTo>
                  <a:lnTo>
                    <a:pt x="1631" y="1258"/>
                  </a:lnTo>
                  <a:lnTo>
                    <a:pt x="1707" y="1250"/>
                  </a:lnTo>
                  <a:lnTo>
                    <a:pt x="1707" y="1250"/>
                  </a:lnTo>
                  <a:lnTo>
                    <a:pt x="1725" y="1248"/>
                  </a:lnTo>
                  <a:lnTo>
                    <a:pt x="1744" y="1248"/>
                  </a:lnTo>
                  <a:lnTo>
                    <a:pt x="1782" y="1251"/>
                  </a:lnTo>
                  <a:lnTo>
                    <a:pt x="1799" y="1250"/>
                  </a:lnTo>
                  <a:lnTo>
                    <a:pt x="1807" y="1248"/>
                  </a:lnTo>
                  <a:lnTo>
                    <a:pt x="1816" y="1247"/>
                  </a:lnTo>
                  <a:lnTo>
                    <a:pt x="1823" y="1245"/>
                  </a:lnTo>
                  <a:lnTo>
                    <a:pt x="1831" y="1241"/>
                  </a:lnTo>
                  <a:lnTo>
                    <a:pt x="1837" y="1237"/>
                  </a:lnTo>
                  <a:lnTo>
                    <a:pt x="1844" y="1231"/>
                  </a:lnTo>
                  <a:lnTo>
                    <a:pt x="1844" y="1231"/>
                  </a:lnTo>
                  <a:lnTo>
                    <a:pt x="1853" y="1203"/>
                  </a:lnTo>
                  <a:lnTo>
                    <a:pt x="1861" y="1176"/>
                  </a:lnTo>
                  <a:lnTo>
                    <a:pt x="1867" y="1147"/>
                  </a:lnTo>
                  <a:lnTo>
                    <a:pt x="1873" y="1118"/>
                  </a:lnTo>
                  <a:lnTo>
                    <a:pt x="1884" y="1059"/>
                  </a:lnTo>
                  <a:lnTo>
                    <a:pt x="1890" y="1030"/>
                  </a:lnTo>
                  <a:lnTo>
                    <a:pt x="1897" y="1001"/>
                  </a:lnTo>
                  <a:lnTo>
                    <a:pt x="1897" y="1001"/>
                  </a:lnTo>
                  <a:lnTo>
                    <a:pt x="1903" y="982"/>
                  </a:lnTo>
                  <a:lnTo>
                    <a:pt x="1909" y="964"/>
                  </a:lnTo>
                  <a:lnTo>
                    <a:pt x="1915" y="944"/>
                  </a:lnTo>
                  <a:lnTo>
                    <a:pt x="1922" y="926"/>
                  </a:lnTo>
                  <a:lnTo>
                    <a:pt x="1922" y="926"/>
                  </a:lnTo>
                  <a:lnTo>
                    <a:pt x="1933" y="884"/>
                  </a:lnTo>
                  <a:lnTo>
                    <a:pt x="1938" y="863"/>
                  </a:lnTo>
                  <a:lnTo>
                    <a:pt x="1943" y="843"/>
                  </a:lnTo>
                  <a:lnTo>
                    <a:pt x="1943" y="843"/>
                  </a:lnTo>
                  <a:lnTo>
                    <a:pt x="1948" y="822"/>
                  </a:lnTo>
                  <a:lnTo>
                    <a:pt x="1953" y="802"/>
                  </a:lnTo>
                  <a:lnTo>
                    <a:pt x="1958" y="782"/>
                  </a:lnTo>
                  <a:lnTo>
                    <a:pt x="1963" y="760"/>
                  </a:lnTo>
                  <a:lnTo>
                    <a:pt x="1963" y="760"/>
                  </a:lnTo>
                  <a:lnTo>
                    <a:pt x="1972" y="717"/>
                  </a:lnTo>
                  <a:lnTo>
                    <a:pt x="1977" y="696"/>
                  </a:lnTo>
                  <a:lnTo>
                    <a:pt x="1982" y="676"/>
                  </a:lnTo>
                  <a:lnTo>
                    <a:pt x="1982" y="676"/>
                  </a:lnTo>
                  <a:lnTo>
                    <a:pt x="1985" y="667"/>
                  </a:lnTo>
                  <a:lnTo>
                    <a:pt x="1988" y="661"/>
                  </a:lnTo>
                  <a:lnTo>
                    <a:pt x="1993" y="653"/>
                  </a:lnTo>
                  <a:lnTo>
                    <a:pt x="1995" y="645"/>
                  </a:lnTo>
                  <a:lnTo>
                    <a:pt x="1995" y="645"/>
                  </a:lnTo>
                  <a:lnTo>
                    <a:pt x="2000" y="617"/>
                  </a:lnTo>
                  <a:lnTo>
                    <a:pt x="2004" y="588"/>
                  </a:lnTo>
                  <a:lnTo>
                    <a:pt x="2009" y="560"/>
                  </a:lnTo>
                  <a:lnTo>
                    <a:pt x="2011" y="546"/>
                  </a:lnTo>
                  <a:lnTo>
                    <a:pt x="2014" y="533"/>
                  </a:lnTo>
                  <a:lnTo>
                    <a:pt x="2014" y="533"/>
                  </a:lnTo>
                  <a:lnTo>
                    <a:pt x="2014" y="521"/>
                  </a:lnTo>
                  <a:lnTo>
                    <a:pt x="2016" y="510"/>
                  </a:lnTo>
                  <a:lnTo>
                    <a:pt x="2021" y="482"/>
                  </a:lnTo>
                  <a:lnTo>
                    <a:pt x="2024" y="468"/>
                  </a:lnTo>
                  <a:lnTo>
                    <a:pt x="2025" y="454"/>
                  </a:lnTo>
                  <a:lnTo>
                    <a:pt x="2024" y="449"/>
                  </a:lnTo>
                  <a:lnTo>
                    <a:pt x="2021" y="442"/>
                  </a:lnTo>
                  <a:lnTo>
                    <a:pt x="2019" y="437"/>
                  </a:lnTo>
                  <a:lnTo>
                    <a:pt x="2016" y="431"/>
                  </a:lnTo>
                  <a:lnTo>
                    <a:pt x="2016" y="431"/>
                  </a:lnTo>
                  <a:lnTo>
                    <a:pt x="2010" y="429"/>
                  </a:lnTo>
                  <a:lnTo>
                    <a:pt x="2002" y="428"/>
                  </a:lnTo>
                  <a:lnTo>
                    <a:pt x="1995" y="427"/>
                  </a:lnTo>
                  <a:lnTo>
                    <a:pt x="1987" y="427"/>
                  </a:lnTo>
                  <a:lnTo>
                    <a:pt x="1972" y="429"/>
                  </a:lnTo>
                  <a:lnTo>
                    <a:pt x="1957" y="430"/>
                  </a:lnTo>
                  <a:lnTo>
                    <a:pt x="1957" y="430"/>
                  </a:lnTo>
                  <a:close/>
                  <a:moveTo>
                    <a:pt x="1876" y="466"/>
                  </a:moveTo>
                  <a:lnTo>
                    <a:pt x="1876" y="466"/>
                  </a:lnTo>
                  <a:lnTo>
                    <a:pt x="1867" y="496"/>
                  </a:lnTo>
                  <a:lnTo>
                    <a:pt x="1859" y="525"/>
                  </a:lnTo>
                  <a:lnTo>
                    <a:pt x="1845" y="585"/>
                  </a:lnTo>
                  <a:lnTo>
                    <a:pt x="1831" y="645"/>
                  </a:lnTo>
                  <a:lnTo>
                    <a:pt x="1823" y="673"/>
                  </a:lnTo>
                  <a:lnTo>
                    <a:pt x="1815" y="703"/>
                  </a:lnTo>
                  <a:lnTo>
                    <a:pt x="1815" y="703"/>
                  </a:lnTo>
                  <a:lnTo>
                    <a:pt x="1796" y="771"/>
                  </a:lnTo>
                  <a:lnTo>
                    <a:pt x="1796" y="771"/>
                  </a:lnTo>
                  <a:lnTo>
                    <a:pt x="1791" y="789"/>
                  </a:lnTo>
                  <a:lnTo>
                    <a:pt x="1787" y="807"/>
                  </a:lnTo>
                  <a:lnTo>
                    <a:pt x="1780" y="844"/>
                  </a:lnTo>
                  <a:lnTo>
                    <a:pt x="1780" y="844"/>
                  </a:lnTo>
                  <a:lnTo>
                    <a:pt x="1770" y="881"/>
                  </a:lnTo>
                  <a:lnTo>
                    <a:pt x="1759" y="919"/>
                  </a:lnTo>
                  <a:lnTo>
                    <a:pt x="1747" y="955"/>
                  </a:lnTo>
                  <a:lnTo>
                    <a:pt x="1737" y="991"/>
                  </a:lnTo>
                  <a:lnTo>
                    <a:pt x="1737" y="991"/>
                  </a:lnTo>
                  <a:lnTo>
                    <a:pt x="1736" y="999"/>
                  </a:lnTo>
                  <a:lnTo>
                    <a:pt x="1736" y="1008"/>
                  </a:lnTo>
                  <a:lnTo>
                    <a:pt x="1735" y="1011"/>
                  </a:lnTo>
                  <a:lnTo>
                    <a:pt x="1733" y="1015"/>
                  </a:lnTo>
                  <a:lnTo>
                    <a:pt x="1730" y="1017"/>
                  </a:lnTo>
                  <a:lnTo>
                    <a:pt x="1726" y="1020"/>
                  </a:lnTo>
                  <a:lnTo>
                    <a:pt x="1726" y="1020"/>
                  </a:lnTo>
                  <a:lnTo>
                    <a:pt x="1728" y="1025"/>
                  </a:lnTo>
                  <a:lnTo>
                    <a:pt x="1729" y="1029"/>
                  </a:lnTo>
                  <a:lnTo>
                    <a:pt x="1729" y="1032"/>
                  </a:lnTo>
                  <a:lnTo>
                    <a:pt x="1726" y="1036"/>
                  </a:lnTo>
                  <a:lnTo>
                    <a:pt x="1726" y="1036"/>
                  </a:lnTo>
                  <a:lnTo>
                    <a:pt x="1683" y="1038"/>
                  </a:lnTo>
                  <a:lnTo>
                    <a:pt x="1639" y="1042"/>
                  </a:lnTo>
                  <a:lnTo>
                    <a:pt x="1593" y="1046"/>
                  </a:lnTo>
                  <a:lnTo>
                    <a:pt x="1547" y="1054"/>
                  </a:lnTo>
                  <a:lnTo>
                    <a:pt x="1547" y="1054"/>
                  </a:lnTo>
                  <a:lnTo>
                    <a:pt x="1512" y="1061"/>
                  </a:lnTo>
                  <a:lnTo>
                    <a:pt x="1478" y="1069"/>
                  </a:lnTo>
                  <a:lnTo>
                    <a:pt x="1442" y="1076"/>
                  </a:lnTo>
                  <a:lnTo>
                    <a:pt x="1409" y="1085"/>
                  </a:lnTo>
                  <a:lnTo>
                    <a:pt x="1376" y="1095"/>
                  </a:lnTo>
                  <a:lnTo>
                    <a:pt x="1343" y="1106"/>
                  </a:lnTo>
                  <a:lnTo>
                    <a:pt x="1311" y="1118"/>
                  </a:lnTo>
                  <a:lnTo>
                    <a:pt x="1279" y="1131"/>
                  </a:lnTo>
                  <a:lnTo>
                    <a:pt x="1279" y="1131"/>
                  </a:lnTo>
                  <a:lnTo>
                    <a:pt x="1260" y="1139"/>
                  </a:lnTo>
                  <a:lnTo>
                    <a:pt x="1241" y="1149"/>
                  </a:lnTo>
                  <a:lnTo>
                    <a:pt x="1203" y="1170"/>
                  </a:lnTo>
                  <a:lnTo>
                    <a:pt x="1129" y="1212"/>
                  </a:lnTo>
                  <a:lnTo>
                    <a:pt x="1129" y="1212"/>
                  </a:lnTo>
                  <a:lnTo>
                    <a:pt x="1091" y="1233"/>
                  </a:lnTo>
                  <a:lnTo>
                    <a:pt x="1073" y="1244"/>
                  </a:lnTo>
                  <a:lnTo>
                    <a:pt x="1055" y="1255"/>
                  </a:lnTo>
                  <a:lnTo>
                    <a:pt x="1055" y="1255"/>
                  </a:lnTo>
                  <a:lnTo>
                    <a:pt x="1027" y="1271"/>
                  </a:lnTo>
                  <a:lnTo>
                    <a:pt x="1013" y="1280"/>
                  </a:lnTo>
                  <a:lnTo>
                    <a:pt x="1001" y="1289"/>
                  </a:lnTo>
                  <a:lnTo>
                    <a:pt x="1001" y="1289"/>
                  </a:lnTo>
                  <a:lnTo>
                    <a:pt x="995" y="1294"/>
                  </a:lnTo>
                  <a:lnTo>
                    <a:pt x="993" y="1299"/>
                  </a:lnTo>
                  <a:lnTo>
                    <a:pt x="991" y="1301"/>
                  </a:lnTo>
                  <a:lnTo>
                    <a:pt x="993" y="1303"/>
                  </a:lnTo>
                  <a:lnTo>
                    <a:pt x="993" y="1303"/>
                  </a:lnTo>
                  <a:lnTo>
                    <a:pt x="995" y="1303"/>
                  </a:lnTo>
                  <a:lnTo>
                    <a:pt x="998" y="1302"/>
                  </a:lnTo>
                  <a:lnTo>
                    <a:pt x="1003" y="1299"/>
                  </a:lnTo>
                  <a:lnTo>
                    <a:pt x="1009" y="1293"/>
                  </a:lnTo>
                  <a:lnTo>
                    <a:pt x="1013" y="1289"/>
                  </a:lnTo>
                  <a:lnTo>
                    <a:pt x="1013" y="1289"/>
                  </a:lnTo>
                  <a:lnTo>
                    <a:pt x="1025" y="1283"/>
                  </a:lnTo>
                  <a:lnTo>
                    <a:pt x="1036" y="1276"/>
                  </a:lnTo>
                  <a:lnTo>
                    <a:pt x="1061" y="1263"/>
                  </a:lnTo>
                  <a:lnTo>
                    <a:pt x="1061" y="1263"/>
                  </a:lnTo>
                  <a:lnTo>
                    <a:pt x="1087" y="1252"/>
                  </a:lnTo>
                  <a:lnTo>
                    <a:pt x="1111" y="1241"/>
                  </a:lnTo>
                  <a:lnTo>
                    <a:pt x="1111" y="1241"/>
                  </a:lnTo>
                  <a:lnTo>
                    <a:pt x="1131" y="1232"/>
                  </a:lnTo>
                  <a:lnTo>
                    <a:pt x="1150" y="1225"/>
                  </a:lnTo>
                  <a:lnTo>
                    <a:pt x="1170" y="1218"/>
                  </a:lnTo>
                  <a:lnTo>
                    <a:pt x="1191" y="1212"/>
                  </a:lnTo>
                  <a:lnTo>
                    <a:pt x="1211" y="1207"/>
                  </a:lnTo>
                  <a:lnTo>
                    <a:pt x="1232" y="1202"/>
                  </a:lnTo>
                  <a:lnTo>
                    <a:pt x="1275" y="1194"/>
                  </a:lnTo>
                  <a:lnTo>
                    <a:pt x="1320" y="1187"/>
                  </a:lnTo>
                  <a:lnTo>
                    <a:pt x="1365" y="1182"/>
                  </a:lnTo>
                  <a:lnTo>
                    <a:pt x="1456" y="1174"/>
                  </a:lnTo>
                  <a:lnTo>
                    <a:pt x="1456" y="1174"/>
                  </a:lnTo>
                  <a:lnTo>
                    <a:pt x="1529" y="1166"/>
                  </a:lnTo>
                  <a:lnTo>
                    <a:pt x="1565" y="1162"/>
                  </a:lnTo>
                  <a:lnTo>
                    <a:pt x="1603" y="1160"/>
                  </a:lnTo>
                  <a:lnTo>
                    <a:pt x="1639" y="1157"/>
                  </a:lnTo>
                  <a:lnTo>
                    <a:pt x="1677" y="1159"/>
                  </a:lnTo>
                  <a:lnTo>
                    <a:pt x="1714" y="1161"/>
                  </a:lnTo>
                  <a:lnTo>
                    <a:pt x="1732" y="1163"/>
                  </a:lnTo>
                  <a:lnTo>
                    <a:pt x="1751" y="1166"/>
                  </a:lnTo>
                  <a:lnTo>
                    <a:pt x="1751" y="1166"/>
                  </a:lnTo>
                  <a:lnTo>
                    <a:pt x="1775" y="1067"/>
                  </a:lnTo>
                  <a:lnTo>
                    <a:pt x="1801" y="967"/>
                  </a:lnTo>
                  <a:lnTo>
                    <a:pt x="1829" y="867"/>
                  </a:lnTo>
                  <a:lnTo>
                    <a:pt x="1856" y="773"/>
                  </a:lnTo>
                  <a:lnTo>
                    <a:pt x="1856" y="773"/>
                  </a:lnTo>
                  <a:lnTo>
                    <a:pt x="1858" y="766"/>
                  </a:lnTo>
                  <a:lnTo>
                    <a:pt x="1859" y="758"/>
                  </a:lnTo>
                  <a:lnTo>
                    <a:pt x="1861" y="743"/>
                  </a:lnTo>
                  <a:lnTo>
                    <a:pt x="1861" y="743"/>
                  </a:lnTo>
                  <a:lnTo>
                    <a:pt x="1865" y="733"/>
                  </a:lnTo>
                  <a:lnTo>
                    <a:pt x="1869" y="723"/>
                  </a:lnTo>
                  <a:lnTo>
                    <a:pt x="1874" y="713"/>
                  </a:lnTo>
                  <a:lnTo>
                    <a:pt x="1877" y="703"/>
                  </a:lnTo>
                  <a:lnTo>
                    <a:pt x="1877" y="703"/>
                  </a:lnTo>
                  <a:lnTo>
                    <a:pt x="1880" y="692"/>
                  </a:lnTo>
                  <a:lnTo>
                    <a:pt x="1882" y="680"/>
                  </a:lnTo>
                  <a:lnTo>
                    <a:pt x="1884" y="668"/>
                  </a:lnTo>
                  <a:lnTo>
                    <a:pt x="1888" y="655"/>
                  </a:lnTo>
                  <a:lnTo>
                    <a:pt x="1888" y="655"/>
                  </a:lnTo>
                  <a:lnTo>
                    <a:pt x="1903" y="609"/>
                  </a:lnTo>
                  <a:lnTo>
                    <a:pt x="1917" y="563"/>
                  </a:lnTo>
                  <a:lnTo>
                    <a:pt x="1923" y="541"/>
                  </a:lnTo>
                  <a:lnTo>
                    <a:pt x="1928" y="518"/>
                  </a:lnTo>
                  <a:lnTo>
                    <a:pt x="1933" y="497"/>
                  </a:lnTo>
                  <a:lnTo>
                    <a:pt x="1936" y="476"/>
                  </a:lnTo>
                  <a:lnTo>
                    <a:pt x="1936" y="476"/>
                  </a:lnTo>
                  <a:lnTo>
                    <a:pt x="1922" y="473"/>
                  </a:lnTo>
                  <a:lnTo>
                    <a:pt x="1906" y="470"/>
                  </a:lnTo>
                  <a:lnTo>
                    <a:pt x="1891" y="468"/>
                  </a:lnTo>
                  <a:lnTo>
                    <a:pt x="1876" y="466"/>
                  </a:lnTo>
                  <a:lnTo>
                    <a:pt x="1876" y="466"/>
                  </a:lnTo>
                  <a:close/>
                  <a:moveTo>
                    <a:pt x="1783" y="572"/>
                  </a:moveTo>
                  <a:lnTo>
                    <a:pt x="1783" y="572"/>
                  </a:lnTo>
                  <a:lnTo>
                    <a:pt x="1785" y="566"/>
                  </a:lnTo>
                  <a:lnTo>
                    <a:pt x="1786" y="560"/>
                  </a:lnTo>
                  <a:lnTo>
                    <a:pt x="1788" y="554"/>
                  </a:lnTo>
                  <a:lnTo>
                    <a:pt x="1788" y="551"/>
                  </a:lnTo>
                  <a:lnTo>
                    <a:pt x="1787" y="549"/>
                  </a:lnTo>
                  <a:lnTo>
                    <a:pt x="1787" y="549"/>
                  </a:lnTo>
                  <a:lnTo>
                    <a:pt x="1783" y="561"/>
                  </a:lnTo>
                  <a:lnTo>
                    <a:pt x="1782" y="567"/>
                  </a:lnTo>
                  <a:lnTo>
                    <a:pt x="1782" y="570"/>
                  </a:lnTo>
                  <a:lnTo>
                    <a:pt x="1783" y="572"/>
                  </a:lnTo>
                  <a:lnTo>
                    <a:pt x="1783" y="572"/>
                  </a:lnTo>
                  <a:close/>
                  <a:moveTo>
                    <a:pt x="1470" y="862"/>
                  </a:moveTo>
                  <a:lnTo>
                    <a:pt x="1470" y="862"/>
                  </a:lnTo>
                  <a:lnTo>
                    <a:pt x="1458" y="864"/>
                  </a:lnTo>
                  <a:lnTo>
                    <a:pt x="1448" y="866"/>
                  </a:lnTo>
                  <a:lnTo>
                    <a:pt x="1425" y="873"/>
                  </a:lnTo>
                  <a:lnTo>
                    <a:pt x="1405" y="881"/>
                  </a:lnTo>
                  <a:lnTo>
                    <a:pt x="1385" y="892"/>
                  </a:lnTo>
                  <a:lnTo>
                    <a:pt x="1366" y="903"/>
                  </a:lnTo>
                  <a:lnTo>
                    <a:pt x="1348" y="913"/>
                  </a:lnTo>
                  <a:lnTo>
                    <a:pt x="1311" y="937"/>
                  </a:lnTo>
                  <a:lnTo>
                    <a:pt x="1311" y="937"/>
                  </a:lnTo>
                  <a:lnTo>
                    <a:pt x="1282" y="960"/>
                  </a:lnTo>
                  <a:lnTo>
                    <a:pt x="1252" y="983"/>
                  </a:lnTo>
                  <a:lnTo>
                    <a:pt x="1222" y="1005"/>
                  </a:lnTo>
                  <a:lnTo>
                    <a:pt x="1193" y="1029"/>
                  </a:lnTo>
                  <a:lnTo>
                    <a:pt x="1193" y="1029"/>
                  </a:lnTo>
                  <a:lnTo>
                    <a:pt x="1164" y="1059"/>
                  </a:lnTo>
                  <a:lnTo>
                    <a:pt x="1136" y="1089"/>
                  </a:lnTo>
                  <a:lnTo>
                    <a:pt x="1108" y="1121"/>
                  </a:lnTo>
                  <a:lnTo>
                    <a:pt x="1080" y="1152"/>
                  </a:lnTo>
                  <a:lnTo>
                    <a:pt x="1054" y="1185"/>
                  </a:lnTo>
                  <a:lnTo>
                    <a:pt x="1028" y="1218"/>
                  </a:lnTo>
                  <a:lnTo>
                    <a:pt x="1004" y="1252"/>
                  </a:lnTo>
                  <a:lnTo>
                    <a:pt x="982" y="1285"/>
                  </a:lnTo>
                  <a:lnTo>
                    <a:pt x="982" y="1285"/>
                  </a:lnTo>
                  <a:lnTo>
                    <a:pt x="1017" y="1246"/>
                  </a:lnTo>
                  <a:lnTo>
                    <a:pt x="1055" y="1209"/>
                  </a:lnTo>
                  <a:lnTo>
                    <a:pt x="1075" y="1191"/>
                  </a:lnTo>
                  <a:lnTo>
                    <a:pt x="1094" y="1174"/>
                  </a:lnTo>
                  <a:lnTo>
                    <a:pt x="1115" y="1156"/>
                  </a:lnTo>
                  <a:lnTo>
                    <a:pt x="1136" y="1139"/>
                  </a:lnTo>
                  <a:lnTo>
                    <a:pt x="1136" y="1139"/>
                  </a:lnTo>
                  <a:lnTo>
                    <a:pt x="1142" y="1137"/>
                  </a:lnTo>
                  <a:lnTo>
                    <a:pt x="1149" y="1134"/>
                  </a:lnTo>
                  <a:lnTo>
                    <a:pt x="1162" y="1124"/>
                  </a:lnTo>
                  <a:lnTo>
                    <a:pt x="1185" y="1104"/>
                  </a:lnTo>
                  <a:lnTo>
                    <a:pt x="1185" y="1104"/>
                  </a:lnTo>
                  <a:lnTo>
                    <a:pt x="1200" y="1096"/>
                  </a:lnTo>
                  <a:lnTo>
                    <a:pt x="1215" y="1087"/>
                  </a:lnTo>
                  <a:lnTo>
                    <a:pt x="1243" y="1069"/>
                  </a:lnTo>
                  <a:lnTo>
                    <a:pt x="1271" y="1048"/>
                  </a:lnTo>
                  <a:lnTo>
                    <a:pt x="1285" y="1040"/>
                  </a:lnTo>
                  <a:lnTo>
                    <a:pt x="1300" y="1031"/>
                  </a:lnTo>
                  <a:lnTo>
                    <a:pt x="1300" y="1031"/>
                  </a:lnTo>
                  <a:lnTo>
                    <a:pt x="1329" y="1015"/>
                  </a:lnTo>
                  <a:lnTo>
                    <a:pt x="1359" y="999"/>
                  </a:lnTo>
                  <a:lnTo>
                    <a:pt x="1375" y="991"/>
                  </a:lnTo>
                  <a:lnTo>
                    <a:pt x="1391" y="984"/>
                  </a:lnTo>
                  <a:lnTo>
                    <a:pt x="1407" y="978"/>
                  </a:lnTo>
                  <a:lnTo>
                    <a:pt x="1424" y="972"/>
                  </a:lnTo>
                  <a:lnTo>
                    <a:pt x="1424" y="972"/>
                  </a:lnTo>
                  <a:lnTo>
                    <a:pt x="1426" y="969"/>
                  </a:lnTo>
                  <a:lnTo>
                    <a:pt x="1429" y="968"/>
                  </a:lnTo>
                  <a:lnTo>
                    <a:pt x="1433" y="966"/>
                  </a:lnTo>
                  <a:lnTo>
                    <a:pt x="1435" y="964"/>
                  </a:lnTo>
                  <a:lnTo>
                    <a:pt x="1435" y="964"/>
                  </a:lnTo>
                  <a:lnTo>
                    <a:pt x="1485" y="948"/>
                  </a:lnTo>
                  <a:lnTo>
                    <a:pt x="1513" y="939"/>
                  </a:lnTo>
                  <a:lnTo>
                    <a:pt x="1542" y="933"/>
                  </a:lnTo>
                  <a:lnTo>
                    <a:pt x="1572" y="927"/>
                  </a:lnTo>
                  <a:lnTo>
                    <a:pt x="1587" y="925"/>
                  </a:lnTo>
                  <a:lnTo>
                    <a:pt x="1602" y="924"/>
                  </a:lnTo>
                  <a:lnTo>
                    <a:pt x="1617" y="924"/>
                  </a:lnTo>
                  <a:lnTo>
                    <a:pt x="1632" y="925"/>
                  </a:lnTo>
                  <a:lnTo>
                    <a:pt x="1647" y="927"/>
                  </a:lnTo>
                  <a:lnTo>
                    <a:pt x="1661" y="929"/>
                  </a:lnTo>
                  <a:lnTo>
                    <a:pt x="1661" y="929"/>
                  </a:lnTo>
                  <a:lnTo>
                    <a:pt x="1661" y="926"/>
                  </a:lnTo>
                  <a:lnTo>
                    <a:pt x="1661" y="923"/>
                  </a:lnTo>
                  <a:lnTo>
                    <a:pt x="1659" y="919"/>
                  </a:lnTo>
                  <a:lnTo>
                    <a:pt x="1656" y="914"/>
                  </a:lnTo>
                  <a:lnTo>
                    <a:pt x="1655" y="910"/>
                  </a:lnTo>
                  <a:lnTo>
                    <a:pt x="1655" y="910"/>
                  </a:lnTo>
                  <a:lnTo>
                    <a:pt x="1626" y="908"/>
                  </a:lnTo>
                  <a:lnTo>
                    <a:pt x="1626" y="908"/>
                  </a:lnTo>
                  <a:lnTo>
                    <a:pt x="1617" y="904"/>
                  </a:lnTo>
                  <a:lnTo>
                    <a:pt x="1607" y="900"/>
                  </a:lnTo>
                  <a:lnTo>
                    <a:pt x="1596" y="899"/>
                  </a:lnTo>
                  <a:lnTo>
                    <a:pt x="1585" y="898"/>
                  </a:lnTo>
                  <a:lnTo>
                    <a:pt x="1573" y="899"/>
                  </a:lnTo>
                  <a:lnTo>
                    <a:pt x="1561" y="899"/>
                  </a:lnTo>
                  <a:lnTo>
                    <a:pt x="1538" y="903"/>
                  </a:lnTo>
                  <a:lnTo>
                    <a:pt x="1538" y="903"/>
                  </a:lnTo>
                  <a:lnTo>
                    <a:pt x="1505" y="909"/>
                  </a:lnTo>
                  <a:lnTo>
                    <a:pt x="1489" y="913"/>
                  </a:lnTo>
                  <a:lnTo>
                    <a:pt x="1473" y="918"/>
                  </a:lnTo>
                  <a:lnTo>
                    <a:pt x="1458" y="923"/>
                  </a:lnTo>
                  <a:lnTo>
                    <a:pt x="1443" y="928"/>
                  </a:lnTo>
                  <a:lnTo>
                    <a:pt x="1429" y="935"/>
                  </a:lnTo>
                  <a:lnTo>
                    <a:pt x="1417" y="942"/>
                  </a:lnTo>
                  <a:lnTo>
                    <a:pt x="1417" y="942"/>
                  </a:lnTo>
                  <a:lnTo>
                    <a:pt x="1407" y="950"/>
                  </a:lnTo>
                  <a:lnTo>
                    <a:pt x="1397" y="957"/>
                  </a:lnTo>
                  <a:lnTo>
                    <a:pt x="1392" y="960"/>
                  </a:lnTo>
                  <a:lnTo>
                    <a:pt x="1388" y="963"/>
                  </a:lnTo>
                  <a:lnTo>
                    <a:pt x="1382" y="965"/>
                  </a:lnTo>
                  <a:lnTo>
                    <a:pt x="1376" y="965"/>
                  </a:lnTo>
                  <a:lnTo>
                    <a:pt x="1376" y="965"/>
                  </a:lnTo>
                  <a:lnTo>
                    <a:pt x="1380" y="960"/>
                  </a:lnTo>
                  <a:lnTo>
                    <a:pt x="1387" y="957"/>
                  </a:lnTo>
                  <a:lnTo>
                    <a:pt x="1399" y="951"/>
                  </a:lnTo>
                  <a:lnTo>
                    <a:pt x="1399" y="951"/>
                  </a:lnTo>
                  <a:lnTo>
                    <a:pt x="1408" y="942"/>
                  </a:lnTo>
                  <a:lnTo>
                    <a:pt x="1418" y="934"/>
                  </a:lnTo>
                  <a:lnTo>
                    <a:pt x="1428" y="927"/>
                  </a:lnTo>
                  <a:lnTo>
                    <a:pt x="1439" y="921"/>
                  </a:lnTo>
                  <a:lnTo>
                    <a:pt x="1452" y="915"/>
                  </a:lnTo>
                  <a:lnTo>
                    <a:pt x="1465" y="910"/>
                  </a:lnTo>
                  <a:lnTo>
                    <a:pt x="1478" y="906"/>
                  </a:lnTo>
                  <a:lnTo>
                    <a:pt x="1491" y="902"/>
                  </a:lnTo>
                  <a:lnTo>
                    <a:pt x="1520" y="895"/>
                  </a:lnTo>
                  <a:lnTo>
                    <a:pt x="1551" y="891"/>
                  </a:lnTo>
                  <a:lnTo>
                    <a:pt x="1582" y="888"/>
                  </a:lnTo>
                  <a:lnTo>
                    <a:pt x="1612" y="885"/>
                  </a:lnTo>
                  <a:lnTo>
                    <a:pt x="1612" y="885"/>
                  </a:lnTo>
                  <a:lnTo>
                    <a:pt x="1612" y="880"/>
                  </a:lnTo>
                  <a:lnTo>
                    <a:pt x="1612" y="876"/>
                  </a:lnTo>
                  <a:lnTo>
                    <a:pt x="1611" y="872"/>
                  </a:lnTo>
                  <a:lnTo>
                    <a:pt x="1609" y="869"/>
                  </a:lnTo>
                  <a:lnTo>
                    <a:pt x="1609" y="869"/>
                  </a:lnTo>
                  <a:lnTo>
                    <a:pt x="1585" y="869"/>
                  </a:lnTo>
                  <a:lnTo>
                    <a:pt x="1560" y="873"/>
                  </a:lnTo>
                  <a:lnTo>
                    <a:pt x="1535" y="877"/>
                  </a:lnTo>
                  <a:lnTo>
                    <a:pt x="1511" y="882"/>
                  </a:lnTo>
                  <a:lnTo>
                    <a:pt x="1486" y="889"/>
                  </a:lnTo>
                  <a:lnTo>
                    <a:pt x="1464" y="896"/>
                  </a:lnTo>
                  <a:lnTo>
                    <a:pt x="1422" y="910"/>
                  </a:lnTo>
                  <a:lnTo>
                    <a:pt x="1422" y="910"/>
                  </a:lnTo>
                  <a:lnTo>
                    <a:pt x="1436" y="900"/>
                  </a:lnTo>
                  <a:lnTo>
                    <a:pt x="1451" y="892"/>
                  </a:lnTo>
                  <a:lnTo>
                    <a:pt x="1467" y="885"/>
                  </a:lnTo>
                  <a:lnTo>
                    <a:pt x="1484" y="879"/>
                  </a:lnTo>
                  <a:lnTo>
                    <a:pt x="1502" y="874"/>
                  </a:lnTo>
                  <a:lnTo>
                    <a:pt x="1519" y="868"/>
                  </a:lnTo>
                  <a:lnTo>
                    <a:pt x="1554" y="860"/>
                  </a:lnTo>
                  <a:lnTo>
                    <a:pt x="1554" y="860"/>
                  </a:lnTo>
                  <a:lnTo>
                    <a:pt x="1511" y="860"/>
                  </a:lnTo>
                  <a:lnTo>
                    <a:pt x="1490" y="860"/>
                  </a:lnTo>
                  <a:lnTo>
                    <a:pt x="1470" y="862"/>
                  </a:lnTo>
                  <a:lnTo>
                    <a:pt x="1470" y="862"/>
                  </a:lnTo>
                  <a:close/>
                  <a:moveTo>
                    <a:pt x="437" y="1121"/>
                  </a:moveTo>
                  <a:lnTo>
                    <a:pt x="437" y="1121"/>
                  </a:lnTo>
                  <a:lnTo>
                    <a:pt x="430" y="1120"/>
                  </a:lnTo>
                  <a:lnTo>
                    <a:pt x="423" y="1118"/>
                  </a:lnTo>
                  <a:lnTo>
                    <a:pt x="423" y="1118"/>
                  </a:lnTo>
                  <a:lnTo>
                    <a:pt x="336" y="1093"/>
                  </a:lnTo>
                  <a:lnTo>
                    <a:pt x="294" y="1081"/>
                  </a:lnTo>
                  <a:lnTo>
                    <a:pt x="254" y="1072"/>
                  </a:lnTo>
                  <a:lnTo>
                    <a:pt x="254" y="1072"/>
                  </a:lnTo>
                  <a:lnTo>
                    <a:pt x="209" y="1062"/>
                  </a:lnTo>
                  <a:lnTo>
                    <a:pt x="163" y="1054"/>
                  </a:lnTo>
                  <a:lnTo>
                    <a:pt x="76" y="1038"/>
                  </a:lnTo>
                  <a:lnTo>
                    <a:pt x="76" y="1038"/>
                  </a:lnTo>
                  <a:lnTo>
                    <a:pt x="71" y="1041"/>
                  </a:lnTo>
                  <a:lnTo>
                    <a:pt x="65" y="1041"/>
                  </a:lnTo>
                  <a:lnTo>
                    <a:pt x="61" y="1041"/>
                  </a:lnTo>
                  <a:lnTo>
                    <a:pt x="55" y="1042"/>
                  </a:lnTo>
                  <a:lnTo>
                    <a:pt x="55" y="1042"/>
                  </a:lnTo>
                  <a:lnTo>
                    <a:pt x="49" y="1051"/>
                  </a:lnTo>
                  <a:lnTo>
                    <a:pt x="42" y="1061"/>
                  </a:lnTo>
                  <a:lnTo>
                    <a:pt x="35" y="1070"/>
                  </a:lnTo>
                  <a:lnTo>
                    <a:pt x="30" y="1080"/>
                  </a:lnTo>
                  <a:lnTo>
                    <a:pt x="30" y="1080"/>
                  </a:lnTo>
                  <a:lnTo>
                    <a:pt x="51" y="1081"/>
                  </a:lnTo>
                  <a:lnTo>
                    <a:pt x="70" y="1084"/>
                  </a:lnTo>
                  <a:lnTo>
                    <a:pt x="107" y="1088"/>
                  </a:lnTo>
                  <a:lnTo>
                    <a:pt x="107" y="1088"/>
                  </a:lnTo>
                  <a:lnTo>
                    <a:pt x="179" y="1099"/>
                  </a:lnTo>
                  <a:lnTo>
                    <a:pt x="251" y="1110"/>
                  </a:lnTo>
                  <a:lnTo>
                    <a:pt x="321" y="1122"/>
                  </a:lnTo>
                  <a:lnTo>
                    <a:pt x="391" y="1132"/>
                  </a:lnTo>
                  <a:lnTo>
                    <a:pt x="391" y="1132"/>
                  </a:lnTo>
                  <a:lnTo>
                    <a:pt x="454" y="1139"/>
                  </a:lnTo>
                  <a:lnTo>
                    <a:pt x="487" y="1144"/>
                  </a:lnTo>
                  <a:lnTo>
                    <a:pt x="523" y="1148"/>
                  </a:lnTo>
                  <a:lnTo>
                    <a:pt x="523" y="1148"/>
                  </a:lnTo>
                  <a:lnTo>
                    <a:pt x="530" y="1151"/>
                  </a:lnTo>
                  <a:lnTo>
                    <a:pt x="534" y="1151"/>
                  </a:lnTo>
                  <a:lnTo>
                    <a:pt x="535" y="1150"/>
                  </a:lnTo>
                  <a:lnTo>
                    <a:pt x="536" y="1148"/>
                  </a:lnTo>
                  <a:lnTo>
                    <a:pt x="536" y="1148"/>
                  </a:lnTo>
                  <a:lnTo>
                    <a:pt x="487" y="1136"/>
                  </a:lnTo>
                  <a:lnTo>
                    <a:pt x="461" y="1130"/>
                  </a:lnTo>
                  <a:lnTo>
                    <a:pt x="437" y="1121"/>
                  </a:lnTo>
                  <a:lnTo>
                    <a:pt x="437" y="1121"/>
                  </a:lnTo>
                  <a:close/>
                  <a:moveTo>
                    <a:pt x="657" y="1209"/>
                  </a:moveTo>
                  <a:lnTo>
                    <a:pt x="657" y="1209"/>
                  </a:lnTo>
                  <a:lnTo>
                    <a:pt x="624" y="1195"/>
                  </a:lnTo>
                  <a:lnTo>
                    <a:pt x="607" y="1188"/>
                  </a:lnTo>
                  <a:lnTo>
                    <a:pt x="589" y="1182"/>
                  </a:lnTo>
                  <a:lnTo>
                    <a:pt x="589" y="1182"/>
                  </a:lnTo>
                  <a:lnTo>
                    <a:pt x="572" y="1176"/>
                  </a:lnTo>
                  <a:lnTo>
                    <a:pt x="555" y="1169"/>
                  </a:lnTo>
                  <a:lnTo>
                    <a:pt x="555" y="1169"/>
                  </a:lnTo>
                  <a:lnTo>
                    <a:pt x="546" y="1167"/>
                  </a:lnTo>
                  <a:lnTo>
                    <a:pt x="536" y="1166"/>
                  </a:lnTo>
                  <a:lnTo>
                    <a:pt x="515" y="1164"/>
                  </a:lnTo>
                  <a:lnTo>
                    <a:pt x="494" y="1162"/>
                  </a:lnTo>
                  <a:lnTo>
                    <a:pt x="473" y="1159"/>
                  </a:lnTo>
                  <a:lnTo>
                    <a:pt x="473" y="1159"/>
                  </a:lnTo>
                  <a:lnTo>
                    <a:pt x="442" y="1154"/>
                  </a:lnTo>
                  <a:lnTo>
                    <a:pt x="411" y="1150"/>
                  </a:lnTo>
                  <a:lnTo>
                    <a:pt x="347" y="1142"/>
                  </a:lnTo>
                  <a:lnTo>
                    <a:pt x="347" y="1142"/>
                  </a:lnTo>
                  <a:lnTo>
                    <a:pt x="307" y="1138"/>
                  </a:lnTo>
                  <a:lnTo>
                    <a:pt x="269" y="1132"/>
                  </a:lnTo>
                  <a:lnTo>
                    <a:pt x="194" y="1118"/>
                  </a:lnTo>
                  <a:lnTo>
                    <a:pt x="156" y="1111"/>
                  </a:lnTo>
                  <a:lnTo>
                    <a:pt x="119" y="1105"/>
                  </a:lnTo>
                  <a:lnTo>
                    <a:pt x="82" y="1100"/>
                  </a:lnTo>
                  <a:lnTo>
                    <a:pt x="46" y="1096"/>
                  </a:lnTo>
                  <a:lnTo>
                    <a:pt x="46" y="1096"/>
                  </a:lnTo>
                  <a:lnTo>
                    <a:pt x="42" y="1101"/>
                  </a:lnTo>
                  <a:lnTo>
                    <a:pt x="37" y="1105"/>
                  </a:lnTo>
                  <a:lnTo>
                    <a:pt x="30" y="1115"/>
                  </a:lnTo>
                  <a:lnTo>
                    <a:pt x="25" y="1126"/>
                  </a:lnTo>
                  <a:lnTo>
                    <a:pt x="21" y="1136"/>
                  </a:lnTo>
                  <a:lnTo>
                    <a:pt x="21" y="1136"/>
                  </a:lnTo>
                  <a:lnTo>
                    <a:pt x="57" y="1138"/>
                  </a:lnTo>
                  <a:lnTo>
                    <a:pt x="93" y="1142"/>
                  </a:lnTo>
                  <a:lnTo>
                    <a:pt x="131" y="1147"/>
                  </a:lnTo>
                  <a:lnTo>
                    <a:pt x="169" y="1152"/>
                  </a:lnTo>
                  <a:lnTo>
                    <a:pt x="169" y="1152"/>
                  </a:lnTo>
                  <a:lnTo>
                    <a:pt x="215" y="1155"/>
                  </a:lnTo>
                  <a:lnTo>
                    <a:pt x="264" y="1157"/>
                  </a:lnTo>
                  <a:lnTo>
                    <a:pt x="313" y="1160"/>
                  </a:lnTo>
                  <a:lnTo>
                    <a:pt x="335" y="1162"/>
                  </a:lnTo>
                  <a:lnTo>
                    <a:pt x="355" y="1164"/>
                  </a:lnTo>
                  <a:lnTo>
                    <a:pt x="355" y="1164"/>
                  </a:lnTo>
                  <a:lnTo>
                    <a:pt x="393" y="1168"/>
                  </a:lnTo>
                  <a:lnTo>
                    <a:pt x="410" y="1170"/>
                  </a:lnTo>
                  <a:lnTo>
                    <a:pt x="427" y="1174"/>
                  </a:lnTo>
                  <a:lnTo>
                    <a:pt x="427" y="1174"/>
                  </a:lnTo>
                  <a:lnTo>
                    <a:pt x="430" y="1175"/>
                  </a:lnTo>
                  <a:lnTo>
                    <a:pt x="435" y="1177"/>
                  </a:lnTo>
                  <a:lnTo>
                    <a:pt x="439" y="1179"/>
                  </a:lnTo>
                  <a:lnTo>
                    <a:pt x="442" y="1180"/>
                  </a:lnTo>
                  <a:lnTo>
                    <a:pt x="442" y="1180"/>
                  </a:lnTo>
                  <a:lnTo>
                    <a:pt x="455" y="1183"/>
                  </a:lnTo>
                  <a:lnTo>
                    <a:pt x="467" y="1184"/>
                  </a:lnTo>
                  <a:lnTo>
                    <a:pt x="491" y="1186"/>
                  </a:lnTo>
                  <a:lnTo>
                    <a:pt x="516" y="1188"/>
                  </a:lnTo>
                  <a:lnTo>
                    <a:pt x="529" y="1191"/>
                  </a:lnTo>
                  <a:lnTo>
                    <a:pt x="541" y="1193"/>
                  </a:lnTo>
                  <a:lnTo>
                    <a:pt x="541" y="1193"/>
                  </a:lnTo>
                  <a:lnTo>
                    <a:pt x="616" y="1212"/>
                  </a:lnTo>
                  <a:lnTo>
                    <a:pt x="684" y="1231"/>
                  </a:lnTo>
                  <a:lnTo>
                    <a:pt x="684" y="1231"/>
                  </a:lnTo>
                  <a:lnTo>
                    <a:pt x="710" y="1240"/>
                  </a:lnTo>
                  <a:lnTo>
                    <a:pt x="723" y="1243"/>
                  </a:lnTo>
                  <a:lnTo>
                    <a:pt x="729" y="1243"/>
                  </a:lnTo>
                  <a:lnTo>
                    <a:pt x="736" y="1242"/>
                  </a:lnTo>
                  <a:lnTo>
                    <a:pt x="736" y="1242"/>
                  </a:lnTo>
                  <a:lnTo>
                    <a:pt x="725" y="1240"/>
                  </a:lnTo>
                  <a:lnTo>
                    <a:pt x="714" y="1236"/>
                  </a:lnTo>
                  <a:lnTo>
                    <a:pt x="695" y="1226"/>
                  </a:lnTo>
                  <a:lnTo>
                    <a:pt x="676" y="1216"/>
                  </a:lnTo>
                  <a:lnTo>
                    <a:pt x="667" y="1212"/>
                  </a:lnTo>
                  <a:lnTo>
                    <a:pt x="657" y="1209"/>
                  </a:lnTo>
                  <a:lnTo>
                    <a:pt x="657" y="1209"/>
                  </a:lnTo>
                  <a:close/>
                  <a:moveTo>
                    <a:pt x="587" y="1164"/>
                  </a:moveTo>
                  <a:lnTo>
                    <a:pt x="587" y="1164"/>
                  </a:lnTo>
                  <a:lnTo>
                    <a:pt x="564" y="1155"/>
                  </a:lnTo>
                  <a:lnTo>
                    <a:pt x="541" y="1148"/>
                  </a:lnTo>
                  <a:lnTo>
                    <a:pt x="541" y="1148"/>
                  </a:lnTo>
                  <a:lnTo>
                    <a:pt x="545" y="1151"/>
                  </a:lnTo>
                  <a:lnTo>
                    <a:pt x="550" y="1154"/>
                  </a:lnTo>
                  <a:lnTo>
                    <a:pt x="563" y="1159"/>
                  </a:lnTo>
                  <a:lnTo>
                    <a:pt x="576" y="1162"/>
                  </a:lnTo>
                  <a:lnTo>
                    <a:pt x="587" y="1164"/>
                  </a:lnTo>
                  <a:lnTo>
                    <a:pt x="587" y="1164"/>
                  </a:lnTo>
                  <a:close/>
                  <a:moveTo>
                    <a:pt x="474" y="1198"/>
                  </a:moveTo>
                  <a:lnTo>
                    <a:pt x="474" y="1198"/>
                  </a:lnTo>
                  <a:lnTo>
                    <a:pt x="439" y="1193"/>
                  </a:lnTo>
                  <a:lnTo>
                    <a:pt x="421" y="1190"/>
                  </a:lnTo>
                  <a:lnTo>
                    <a:pt x="402" y="1187"/>
                  </a:lnTo>
                  <a:lnTo>
                    <a:pt x="402" y="1187"/>
                  </a:lnTo>
                  <a:lnTo>
                    <a:pt x="370" y="1183"/>
                  </a:lnTo>
                  <a:lnTo>
                    <a:pt x="340" y="1178"/>
                  </a:lnTo>
                  <a:lnTo>
                    <a:pt x="309" y="1172"/>
                  </a:lnTo>
                  <a:lnTo>
                    <a:pt x="296" y="1170"/>
                  </a:lnTo>
                  <a:lnTo>
                    <a:pt x="281" y="1169"/>
                  </a:lnTo>
                  <a:lnTo>
                    <a:pt x="281" y="1169"/>
                  </a:lnTo>
                  <a:lnTo>
                    <a:pt x="199" y="1167"/>
                  </a:lnTo>
                  <a:lnTo>
                    <a:pt x="161" y="1166"/>
                  </a:lnTo>
                  <a:lnTo>
                    <a:pt x="142" y="1165"/>
                  </a:lnTo>
                  <a:lnTo>
                    <a:pt x="124" y="1163"/>
                  </a:lnTo>
                  <a:lnTo>
                    <a:pt x="124" y="1163"/>
                  </a:lnTo>
                  <a:lnTo>
                    <a:pt x="91" y="1159"/>
                  </a:lnTo>
                  <a:lnTo>
                    <a:pt x="91" y="1159"/>
                  </a:lnTo>
                  <a:lnTo>
                    <a:pt x="81" y="1157"/>
                  </a:lnTo>
                  <a:lnTo>
                    <a:pt x="71" y="1155"/>
                  </a:lnTo>
                  <a:lnTo>
                    <a:pt x="61" y="1153"/>
                  </a:lnTo>
                  <a:lnTo>
                    <a:pt x="57" y="1153"/>
                  </a:lnTo>
                  <a:lnTo>
                    <a:pt x="54" y="1153"/>
                  </a:lnTo>
                  <a:lnTo>
                    <a:pt x="54" y="1153"/>
                  </a:lnTo>
                  <a:lnTo>
                    <a:pt x="48" y="1156"/>
                  </a:lnTo>
                  <a:lnTo>
                    <a:pt x="43" y="1161"/>
                  </a:lnTo>
                  <a:lnTo>
                    <a:pt x="40" y="1167"/>
                  </a:lnTo>
                  <a:lnTo>
                    <a:pt x="36" y="1174"/>
                  </a:lnTo>
                  <a:lnTo>
                    <a:pt x="31" y="1188"/>
                  </a:lnTo>
                  <a:lnTo>
                    <a:pt x="29" y="1201"/>
                  </a:lnTo>
                  <a:lnTo>
                    <a:pt x="29" y="1201"/>
                  </a:lnTo>
                  <a:lnTo>
                    <a:pt x="39" y="1199"/>
                  </a:lnTo>
                  <a:lnTo>
                    <a:pt x="50" y="1198"/>
                  </a:lnTo>
                  <a:lnTo>
                    <a:pt x="73" y="1197"/>
                  </a:lnTo>
                  <a:lnTo>
                    <a:pt x="82" y="1196"/>
                  </a:lnTo>
                  <a:lnTo>
                    <a:pt x="92" y="1195"/>
                  </a:lnTo>
                  <a:lnTo>
                    <a:pt x="100" y="1192"/>
                  </a:lnTo>
                  <a:lnTo>
                    <a:pt x="103" y="1190"/>
                  </a:lnTo>
                  <a:lnTo>
                    <a:pt x="105" y="1187"/>
                  </a:lnTo>
                  <a:lnTo>
                    <a:pt x="105" y="1187"/>
                  </a:lnTo>
                  <a:lnTo>
                    <a:pt x="110" y="1192"/>
                  </a:lnTo>
                  <a:lnTo>
                    <a:pt x="118" y="1194"/>
                  </a:lnTo>
                  <a:lnTo>
                    <a:pt x="126" y="1195"/>
                  </a:lnTo>
                  <a:lnTo>
                    <a:pt x="135" y="1194"/>
                  </a:lnTo>
                  <a:lnTo>
                    <a:pt x="153" y="1192"/>
                  </a:lnTo>
                  <a:lnTo>
                    <a:pt x="162" y="1192"/>
                  </a:lnTo>
                  <a:lnTo>
                    <a:pt x="170" y="1191"/>
                  </a:lnTo>
                  <a:lnTo>
                    <a:pt x="170" y="1191"/>
                  </a:lnTo>
                  <a:lnTo>
                    <a:pt x="178" y="1192"/>
                  </a:lnTo>
                  <a:lnTo>
                    <a:pt x="185" y="1194"/>
                  </a:lnTo>
                  <a:lnTo>
                    <a:pt x="193" y="1195"/>
                  </a:lnTo>
                  <a:lnTo>
                    <a:pt x="201" y="1196"/>
                  </a:lnTo>
                  <a:lnTo>
                    <a:pt x="201" y="1196"/>
                  </a:lnTo>
                  <a:lnTo>
                    <a:pt x="275" y="1199"/>
                  </a:lnTo>
                  <a:lnTo>
                    <a:pt x="352" y="1200"/>
                  </a:lnTo>
                  <a:lnTo>
                    <a:pt x="352" y="1200"/>
                  </a:lnTo>
                  <a:lnTo>
                    <a:pt x="372" y="1200"/>
                  </a:lnTo>
                  <a:lnTo>
                    <a:pt x="392" y="1201"/>
                  </a:lnTo>
                  <a:lnTo>
                    <a:pt x="430" y="1205"/>
                  </a:lnTo>
                  <a:lnTo>
                    <a:pt x="469" y="1211"/>
                  </a:lnTo>
                  <a:lnTo>
                    <a:pt x="506" y="1217"/>
                  </a:lnTo>
                  <a:lnTo>
                    <a:pt x="580" y="1230"/>
                  </a:lnTo>
                  <a:lnTo>
                    <a:pt x="616" y="1236"/>
                  </a:lnTo>
                  <a:lnTo>
                    <a:pt x="651" y="1239"/>
                  </a:lnTo>
                  <a:lnTo>
                    <a:pt x="651" y="1239"/>
                  </a:lnTo>
                  <a:lnTo>
                    <a:pt x="610" y="1226"/>
                  </a:lnTo>
                  <a:lnTo>
                    <a:pt x="567" y="1214"/>
                  </a:lnTo>
                  <a:lnTo>
                    <a:pt x="521" y="1205"/>
                  </a:lnTo>
                  <a:lnTo>
                    <a:pt x="498" y="1201"/>
                  </a:lnTo>
                  <a:lnTo>
                    <a:pt x="474" y="1198"/>
                  </a:lnTo>
                  <a:lnTo>
                    <a:pt x="474" y="1198"/>
                  </a:lnTo>
                  <a:close/>
                  <a:moveTo>
                    <a:pt x="770" y="1237"/>
                  </a:moveTo>
                  <a:lnTo>
                    <a:pt x="770" y="1237"/>
                  </a:lnTo>
                  <a:lnTo>
                    <a:pt x="798" y="1250"/>
                  </a:lnTo>
                  <a:lnTo>
                    <a:pt x="827" y="1262"/>
                  </a:lnTo>
                  <a:lnTo>
                    <a:pt x="854" y="1275"/>
                  </a:lnTo>
                  <a:lnTo>
                    <a:pt x="882" y="1285"/>
                  </a:lnTo>
                  <a:lnTo>
                    <a:pt x="882" y="1285"/>
                  </a:lnTo>
                  <a:lnTo>
                    <a:pt x="853" y="1269"/>
                  </a:lnTo>
                  <a:lnTo>
                    <a:pt x="824" y="1255"/>
                  </a:lnTo>
                  <a:lnTo>
                    <a:pt x="794" y="1241"/>
                  </a:lnTo>
                  <a:lnTo>
                    <a:pt x="764" y="1228"/>
                  </a:lnTo>
                  <a:lnTo>
                    <a:pt x="733" y="1216"/>
                  </a:lnTo>
                  <a:lnTo>
                    <a:pt x="702" y="1205"/>
                  </a:lnTo>
                  <a:lnTo>
                    <a:pt x="636" y="1182"/>
                  </a:lnTo>
                  <a:lnTo>
                    <a:pt x="636" y="1182"/>
                  </a:lnTo>
                  <a:lnTo>
                    <a:pt x="669" y="1197"/>
                  </a:lnTo>
                  <a:lnTo>
                    <a:pt x="702" y="1212"/>
                  </a:lnTo>
                  <a:lnTo>
                    <a:pt x="720" y="1220"/>
                  </a:lnTo>
                  <a:lnTo>
                    <a:pt x="736" y="1227"/>
                  </a:lnTo>
                  <a:lnTo>
                    <a:pt x="753" y="1232"/>
                  </a:lnTo>
                  <a:lnTo>
                    <a:pt x="770" y="1237"/>
                  </a:lnTo>
                  <a:lnTo>
                    <a:pt x="770" y="1237"/>
                  </a:lnTo>
                  <a:close/>
                  <a:moveTo>
                    <a:pt x="552" y="1239"/>
                  </a:moveTo>
                  <a:lnTo>
                    <a:pt x="552" y="1239"/>
                  </a:lnTo>
                  <a:lnTo>
                    <a:pt x="516" y="1233"/>
                  </a:lnTo>
                  <a:lnTo>
                    <a:pt x="480" y="1226"/>
                  </a:lnTo>
                  <a:lnTo>
                    <a:pt x="480" y="1226"/>
                  </a:lnTo>
                  <a:lnTo>
                    <a:pt x="441" y="1221"/>
                  </a:lnTo>
                  <a:lnTo>
                    <a:pt x="399" y="1216"/>
                  </a:lnTo>
                  <a:lnTo>
                    <a:pt x="358" y="1213"/>
                  </a:lnTo>
                  <a:lnTo>
                    <a:pt x="314" y="1211"/>
                  </a:lnTo>
                  <a:lnTo>
                    <a:pt x="230" y="1209"/>
                  </a:lnTo>
                  <a:lnTo>
                    <a:pt x="156" y="1207"/>
                  </a:lnTo>
                  <a:lnTo>
                    <a:pt x="156" y="1207"/>
                  </a:lnTo>
                  <a:lnTo>
                    <a:pt x="151" y="1211"/>
                  </a:lnTo>
                  <a:lnTo>
                    <a:pt x="146" y="1216"/>
                  </a:lnTo>
                  <a:lnTo>
                    <a:pt x="142" y="1222"/>
                  </a:lnTo>
                  <a:lnTo>
                    <a:pt x="138" y="1228"/>
                  </a:lnTo>
                  <a:lnTo>
                    <a:pt x="132" y="1241"/>
                  </a:lnTo>
                  <a:lnTo>
                    <a:pt x="127" y="1256"/>
                  </a:lnTo>
                  <a:lnTo>
                    <a:pt x="118" y="1286"/>
                  </a:lnTo>
                  <a:lnTo>
                    <a:pt x="112" y="1300"/>
                  </a:lnTo>
                  <a:lnTo>
                    <a:pt x="109" y="1307"/>
                  </a:lnTo>
                  <a:lnTo>
                    <a:pt x="105" y="1314"/>
                  </a:lnTo>
                  <a:lnTo>
                    <a:pt x="105" y="1314"/>
                  </a:lnTo>
                  <a:lnTo>
                    <a:pt x="132" y="1305"/>
                  </a:lnTo>
                  <a:lnTo>
                    <a:pt x="160" y="1296"/>
                  </a:lnTo>
                  <a:lnTo>
                    <a:pt x="190" y="1288"/>
                  </a:lnTo>
                  <a:lnTo>
                    <a:pt x="219" y="1281"/>
                  </a:lnTo>
                  <a:lnTo>
                    <a:pt x="252" y="1274"/>
                  </a:lnTo>
                  <a:lnTo>
                    <a:pt x="284" y="1268"/>
                  </a:lnTo>
                  <a:lnTo>
                    <a:pt x="317" y="1263"/>
                  </a:lnTo>
                  <a:lnTo>
                    <a:pt x="350" y="1260"/>
                  </a:lnTo>
                  <a:lnTo>
                    <a:pt x="350" y="1260"/>
                  </a:lnTo>
                  <a:lnTo>
                    <a:pt x="379" y="1258"/>
                  </a:lnTo>
                  <a:lnTo>
                    <a:pt x="407" y="1257"/>
                  </a:lnTo>
                  <a:lnTo>
                    <a:pt x="464" y="1257"/>
                  </a:lnTo>
                  <a:lnTo>
                    <a:pt x="520" y="1258"/>
                  </a:lnTo>
                  <a:lnTo>
                    <a:pt x="575" y="1261"/>
                  </a:lnTo>
                  <a:lnTo>
                    <a:pt x="630" y="1267"/>
                  </a:lnTo>
                  <a:lnTo>
                    <a:pt x="682" y="1272"/>
                  </a:lnTo>
                  <a:lnTo>
                    <a:pt x="781" y="1284"/>
                  </a:lnTo>
                  <a:lnTo>
                    <a:pt x="781" y="1284"/>
                  </a:lnTo>
                  <a:lnTo>
                    <a:pt x="752" y="1275"/>
                  </a:lnTo>
                  <a:lnTo>
                    <a:pt x="723" y="1269"/>
                  </a:lnTo>
                  <a:lnTo>
                    <a:pt x="666" y="1257"/>
                  </a:lnTo>
                  <a:lnTo>
                    <a:pt x="609" y="1247"/>
                  </a:lnTo>
                  <a:lnTo>
                    <a:pt x="552" y="1239"/>
                  </a:lnTo>
                  <a:lnTo>
                    <a:pt x="552" y="1239"/>
                  </a:lnTo>
                  <a:close/>
                  <a:moveTo>
                    <a:pt x="116" y="1207"/>
                  </a:moveTo>
                  <a:lnTo>
                    <a:pt x="116" y="1207"/>
                  </a:lnTo>
                  <a:lnTo>
                    <a:pt x="110" y="1211"/>
                  </a:lnTo>
                  <a:lnTo>
                    <a:pt x="105" y="1216"/>
                  </a:lnTo>
                  <a:lnTo>
                    <a:pt x="96" y="1227"/>
                  </a:lnTo>
                  <a:lnTo>
                    <a:pt x="89" y="1239"/>
                  </a:lnTo>
                  <a:lnTo>
                    <a:pt x="80" y="1253"/>
                  </a:lnTo>
                  <a:lnTo>
                    <a:pt x="80" y="1253"/>
                  </a:lnTo>
                  <a:lnTo>
                    <a:pt x="70" y="1271"/>
                  </a:lnTo>
                  <a:lnTo>
                    <a:pt x="59" y="1289"/>
                  </a:lnTo>
                  <a:lnTo>
                    <a:pt x="59" y="1289"/>
                  </a:lnTo>
                  <a:lnTo>
                    <a:pt x="44" y="1316"/>
                  </a:lnTo>
                  <a:lnTo>
                    <a:pt x="37" y="1329"/>
                  </a:lnTo>
                  <a:lnTo>
                    <a:pt x="32" y="1342"/>
                  </a:lnTo>
                  <a:lnTo>
                    <a:pt x="27" y="1354"/>
                  </a:lnTo>
                  <a:lnTo>
                    <a:pt x="24" y="1368"/>
                  </a:lnTo>
                  <a:lnTo>
                    <a:pt x="21" y="1382"/>
                  </a:lnTo>
                  <a:lnTo>
                    <a:pt x="21" y="1397"/>
                  </a:lnTo>
                  <a:lnTo>
                    <a:pt x="21" y="1397"/>
                  </a:lnTo>
                  <a:lnTo>
                    <a:pt x="35" y="1403"/>
                  </a:lnTo>
                  <a:lnTo>
                    <a:pt x="49" y="1406"/>
                  </a:lnTo>
                  <a:lnTo>
                    <a:pt x="64" y="1409"/>
                  </a:lnTo>
                  <a:lnTo>
                    <a:pt x="79" y="1411"/>
                  </a:lnTo>
                  <a:lnTo>
                    <a:pt x="94" y="1412"/>
                  </a:lnTo>
                  <a:lnTo>
                    <a:pt x="109" y="1412"/>
                  </a:lnTo>
                  <a:lnTo>
                    <a:pt x="140" y="1412"/>
                  </a:lnTo>
                  <a:lnTo>
                    <a:pt x="171" y="1410"/>
                  </a:lnTo>
                  <a:lnTo>
                    <a:pt x="201" y="1407"/>
                  </a:lnTo>
                  <a:lnTo>
                    <a:pt x="230" y="1405"/>
                  </a:lnTo>
                  <a:lnTo>
                    <a:pt x="258" y="1404"/>
                  </a:lnTo>
                  <a:lnTo>
                    <a:pt x="258" y="1404"/>
                  </a:lnTo>
                  <a:lnTo>
                    <a:pt x="289" y="1404"/>
                  </a:lnTo>
                  <a:lnTo>
                    <a:pt x="321" y="1402"/>
                  </a:lnTo>
                  <a:lnTo>
                    <a:pt x="352" y="1399"/>
                  </a:lnTo>
                  <a:lnTo>
                    <a:pt x="384" y="1396"/>
                  </a:lnTo>
                  <a:lnTo>
                    <a:pt x="448" y="1389"/>
                  </a:lnTo>
                  <a:lnTo>
                    <a:pt x="511" y="1383"/>
                  </a:lnTo>
                  <a:lnTo>
                    <a:pt x="511" y="1383"/>
                  </a:lnTo>
                  <a:lnTo>
                    <a:pt x="577" y="1377"/>
                  </a:lnTo>
                  <a:lnTo>
                    <a:pt x="610" y="1374"/>
                  </a:lnTo>
                  <a:lnTo>
                    <a:pt x="641" y="1373"/>
                  </a:lnTo>
                  <a:lnTo>
                    <a:pt x="641" y="1373"/>
                  </a:lnTo>
                  <a:lnTo>
                    <a:pt x="667" y="1366"/>
                  </a:lnTo>
                  <a:lnTo>
                    <a:pt x="693" y="1362"/>
                  </a:lnTo>
                  <a:lnTo>
                    <a:pt x="720" y="1359"/>
                  </a:lnTo>
                  <a:lnTo>
                    <a:pt x="746" y="1357"/>
                  </a:lnTo>
                  <a:lnTo>
                    <a:pt x="801" y="1354"/>
                  </a:lnTo>
                  <a:lnTo>
                    <a:pt x="853" y="1352"/>
                  </a:lnTo>
                  <a:lnTo>
                    <a:pt x="853" y="1352"/>
                  </a:lnTo>
                  <a:lnTo>
                    <a:pt x="850" y="1341"/>
                  </a:lnTo>
                  <a:lnTo>
                    <a:pt x="846" y="1330"/>
                  </a:lnTo>
                  <a:lnTo>
                    <a:pt x="846" y="1330"/>
                  </a:lnTo>
                  <a:lnTo>
                    <a:pt x="773" y="1334"/>
                  </a:lnTo>
                  <a:lnTo>
                    <a:pt x="701" y="1338"/>
                  </a:lnTo>
                  <a:lnTo>
                    <a:pt x="666" y="1341"/>
                  </a:lnTo>
                  <a:lnTo>
                    <a:pt x="632" y="1344"/>
                  </a:lnTo>
                  <a:lnTo>
                    <a:pt x="597" y="1348"/>
                  </a:lnTo>
                  <a:lnTo>
                    <a:pt x="563" y="1352"/>
                  </a:lnTo>
                  <a:lnTo>
                    <a:pt x="563" y="1352"/>
                  </a:lnTo>
                  <a:lnTo>
                    <a:pt x="551" y="1356"/>
                  </a:lnTo>
                  <a:lnTo>
                    <a:pt x="541" y="1358"/>
                  </a:lnTo>
                  <a:lnTo>
                    <a:pt x="529" y="1360"/>
                  </a:lnTo>
                  <a:lnTo>
                    <a:pt x="517" y="1362"/>
                  </a:lnTo>
                  <a:lnTo>
                    <a:pt x="517" y="1362"/>
                  </a:lnTo>
                  <a:lnTo>
                    <a:pt x="513" y="1361"/>
                  </a:lnTo>
                  <a:lnTo>
                    <a:pt x="508" y="1361"/>
                  </a:lnTo>
                  <a:lnTo>
                    <a:pt x="502" y="1360"/>
                  </a:lnTo>
                  <a:lnTo>
                    <a:pt x="498" y="1360"/>
                  </a:lnTo>
                  <a:lnTo>
                    <a:pt x="498" y="1360"/>
                  </a:lnTo>
                  <a:lnTo>
                    <a:pt x="469" y="1363"/>
                  </a:lnTo>
                  <a:lnTo>
                    <a:pt x="439" y="1368"/>
                  </a:lnTo>
                  <a:lnTo>
                    <a:pt x="379" y="1378"/>
                  </a:lnTo>
                  <a:lnTo>
                    <a:pt x="348" y="1382"/>
                  </a:lnTo>
                  <a:lnTo>
                    <a:pt x="317" y="1386"/>
                  </a:lnTo>
                  <a:lnTo>
                    <a:pt x="287" y="1388"/>
                  </a:lnTo>
                  <a:lnTo>
                    <a:pt x="256" y="1389"/>
                  </a:lnTo>
                  <a:lnTo>
                    <a:pt x="256" y="1389"/>
                  </a:lnTo>
                  <a:lnTo>
                    <a:pt x="272" y="1383"/>
                  </a:lnTo>
                  <a:lnTo>
                    <a:pt x="287" y="1379"/>
                  </a:lnTo>
                  <a:lnTo>
                    <a:pt x="303" y="1377"/>
                  </a:lnTo>
                  <a:lnTo>
                    <a:pt x="319" y="1375"/>
                  </a:lnTo>
                  <a:lnTo>
                    <a:pt x="352" y="1372"/>
                  </a:lnTo>
                  <a:lnTo>
                    <a:pt x="368" y="1369"/>
                  </a:lnTo>
                  <a:lnTo>
                    <a:pt x="384" y="1367"/>
                  </a:lnTo>
                  <a:lnTo>
                    <a:pt x="384" y="1367"/>
                  </a:lnTo>
                  <a:lnTo>
                    <a:pt x="422" y="1359"/>
                  </a:lnTo>
                  <a:lnTo>
                    <a:pt x="459" y="1351"/>
                  </a:lnTo>
                  <a:lnTo>
                    <a:pt x="498" y="1345"/>
                  </a:lnTo>
                  <a:lnTo>
                    <a:pt x="516" y="1343"/>
                  </a:lnTo>
                  <a:lnTo>
                    <a:pt x="535" y="1342"/>
                  </a:lnTo>
                  <a:lnTo>
                    <a:pt x="535" y="1342"/>
                  </a:lnTo>
                  <a:lnTo>
                    <a:pt x="489" y="1342"/>
                  </a:lnTo>
                  <a:lnTo>
                    <a:pt x="440" y="1342"/>
                  </a:lnTo>
                  <a:lnTo>
                    <a:pt x="389" y="1344"/>
                  </a:lnTo>
                  <a:lnTo>
                    <a:pt x="362" y="1346"/>
                  </a:lnTo>
                  <a:lnTo>
                    <a:pt x="334" y="1349"/>
                  </a:lnTo>
                  <a:lnTo>
                    <a:pt x="334" y="1349"/>
                  </a:lnTo>
                  <a:lnTo>
                    <a:pt x="309" y="1351"/>
                  </a:lnTo>
                  <a:lnTo>
                    <a:pt x="285" y="1352"/>
                  </a:lnTo>
                  <a:lnTo>
                    <a:pt x="285" y="1352"/>
                  </a:lnTo>
                  <a:lnTo>
                    <a:pt x="258" y="1357"/>
                  </a:lnTo>
                  <a:lnTo>
                    <a:pt x="232" y="1361"/>
                  </a:lnTo>
                  <a:lnTo>
                    <a:pt x="208" y="1364"/>
                  </a:lnTo>
                  <a:lnTo>
                    <a:pt x="195" y="1365"/>
                  </a:lnTo>
                  <a:lnTo>
                    <a:pt x="183" y="1365"/>
                  </a:lnTo>
                  <a:lnTo>
                    <a:pt x="183" y="1365"/>
                  </a:lnTo>
                  <a:lnTo>
                    <a:pt x="165" y="1364"/>
                  </a:lnTo>
                  <a:lnTo>
                    <a:pt x="147" y="1363"/>
                  </a:lnTo>
                  <a:lnTo>
                    <a:pt x="130" y="1362"/>
                  </a:lnTo>
                  <a:lnTo>
                    <a:pt x="112" y="1363"/>
                  </a:lnTo>
                  <a:lnTo>
                    <a:pt x="112" y="1363"/>
                  </a:lnTo>
                  <a:lnTo>
                    <a:pt x="105" y="1365"/>
                  </a:lnTo>
                  <a:lnTo>
                    <a:pt x="97" y="1367"/>
                  </a:lnTo>
                  <a:lnTo>
                    <a:pt x="91" y="1369"/>
                  </a:lnTo>
                  <a:lnTo>
                    <a:pt x="87" y="1369"/>
                  </a:lnTo>
                  <a:lnTo>
                    <a:pt x="84" y="1368"/>
                  </a:lnTo>
                  <a:lnTo>
                    <a:pt x="84" y="1368"/>
                  </a:lnTo>
                  <a:lnTo>
                    <a:pt x="82" y="1365"/>
                  </a:lnTo>
                  <a:lnTo>
                    <a:pt x="82" y="1362"/>
                  </a:lnTo>
                  <a:lnTo>
                    <a:pt x="82" y="1356"/>
                  </a:lnTo>
                  <a:lnTo>
                    <a:pt x="86" y="1350"/>
                  </a:lnTo>
                  <a:lnTo>
                    <a:pt x="89" y="1346"/>
                  </a:lnTo>
                  <a:lnTo>
                    <a:pt x="89" y="1346"/>
                  </a:lnTo>
                  <a:lnTo>
                    <a:pt x="88" y="1337"/>
                  </a:lnTo>
                  <a:lnTo>
                    <a:pt x="87" y="1328"/>
                  </a:lnTo>
                  <a:lnTo>
                    <a:pt x="88" y="1320"/>
                  </a:lnTo>
                  <a:lnTo>
                    <a:pt x="89" y="1315"/>
                  </a:lnTo>
                  <a:lnTo>
                    <a:pt x="89" y="1315"/>
                  </a:lnTo>
                  <a:lnTo>
                    <a:pt x="99" y="1293"/>
                  </a:lnTo>
                  <a:lnTo>
                    <a:pt x="110" y="1269"/>
                  </a:lnTo>
                  <a:lnTo>
                    <a:pt x="121" y="1243"/>
                  </a:lnTo>
                  <a:lnTo>
                    <a:pt x="125" y="1230"/>
                  </a:lnTo>
                  <a:lnTo>
                    <a:pt x="128" y="1217"/>
                  </a:lnTo>
                  <a:lnTo>
                    <a:pt x="128" y="1217"/>
                  </a:lnTo>
                  <a:lnTo>
                    <a:pt x="132" y="1215"/>
                  </a:lnTo>
                  <a:lnTo>
                    <a:pt x="137" y="1212"/>
                  </a:lnTo>
                  <a:lnTo>
                    <a:pt x="138" y="1210"/>
                  </a:lnTo>
                  <a:lnTo>
                    <a:pt x="139" y="1209"/>
                  </a:lnTo>
                  <a:lnTo>
                    <a:pt x="139" y="1208"/>
                  </a:lnTo>
                  <a:lnTo>
                    <a:pt x="137" y="1207"/>
                  </a:lnTo>
                  <a:lnTo>
                    <a:pt x="137" y="1207"/>
                  </a:lnTo>
                  <a:lnTo>
                    <a:pt x="126" y="1208"/>
                  </a:lnTo>
                  <a:lnTo>
                    <a:pt x="116" y="1207"/>
                  </a:lnTo>
                  <a:lnTo>
                    <a:pt x="116" y="1207"/>
                  </a:lnTo>
                  <a:close/>
                  <a:moveTo>
                    <a:pt x="380" y="1271"/>
                  </a:moveTo>
                  <a:lnTo>
                    <a:pt x="380" y="1271"/>
                  </a:lnTo>
                  <a:lnTo>
                    <a:pt x="379" y="1271"/>
                  </a:lnTo>
                  <a:lnTo>
                    <a:pt x="379" y="1273"/>
                  </a:lnTo>
                  <a:lnTo>
                    <a:pt x="378" y="1274"/>
                  </a:lnTo>
                  <a:lnTo>
                    <a:pt x="377" y="1274"/>
                  </a:lnTo>
                  <a:lnTo>
                    <a:pt x="377" y="1274"/>
                  </a:lnTo>
                  <a:lnTo>
                    <a:pt x="361" y="1275"/>
                  </a:lnTo>
                  <a:lnTo>
                    <a:pt x="345" y="1276"/>
                  </a:lnTo>
                  <a:lnTo>
                    <a:pt x="311" y="1280"/>
                  </a:lnTo>
                  <a:lnTo>
                    <a:pt x="275" y="1285"/>
                  </a:lnTo>
                  <a:lnTo>
                    <a:pt x="240" y="1290"/>
                  </a:lnTo>
                  <a:lnTo>
                    <a:pt x="240" y="1290"/>
                  </a:lnTo>
                  <a:lnTo>
                    <a:pt x="206" y="1297"/>
                  </a:lnTo>
                  <a:lnTo>
                    <a:pt x="171" y="1306"/>
                  </a:lnTo>
                  <a:lnTo>
                    <a:pt x="155" y="1312"/>
                  </a:lnTo>
                  <a:lnTo>
                    <a:pt x="139" y="1317"/>
                  </a:lnTo>
                  <a:lnTo>
                    <a:pt x="123" y="1324"/>
                  </a:lnTo>
                  <a:lnTo>
                    <a:pt x="108" y="1331"/>
                  </a:lnTo>
                  <a:lnTo>
                    <a:pt x="108" y="1331"/>
                  </a:lnTo>
                  <a:lnTo>
                    <a:pt x="120" y="1331"/>
                  </a:lnTo>
                  <a:lnTo>
                    <a:pt x="132" y="1330"/>
                  </a:lnTo>
                  <a:lnTo>
                    <a:pt x="142" y="1329"/>
                  </a:lnTo>
                  <a:lnTo>
                    <a:pt x="148" y="1330"/>
                  </a:lnTo>
                  <a:lnTo>
                    <a:pt x="153" y="1331"/>
                  </a:lnTo>
                  <a:lnTo>
                    <a:pt x="153" y="1331"/>
                  </a:lnTo>
                  <a:lnTo>
                    <a:pt x="146" y="1334"/>
                  </a:lnTo>
                  <a:lnTo>
                    <a:pt x="138" y="1336"/>
                  </a:lnTo>
                  <a:lnTo>
                    <a:pt x="122" y="1337"/>
                  </a:lnTo>
                  <a:lnTo>
                    <a:pt x="115" y="1338"/>
                  </a:lnTo>
                  <a:lnTo>
                    <a:pt x="109" y="1342"/>
                  </a:lnTo>
                  <a:lnTo>
                    <a:pt x="106" y="1343"/>
                  </a:lnTo>
                  <a:lnTo>
                    <a:pt x="104" y="1345"/>
                  </a:lnTo>
                  <a:lnTo>
                    <a:pt x="103" y="1348"/>
                  </a:lnTo>
                  <a:lnTo>
                    <a:pt x="102" y="1351"/>
                  </a:lnTo>
                  <a:lnTo>
                    <a:pt x="102" y="1351"/>
                  </a:lnTo>
                  <a:lnTo>
                    <a:pt x="155" y="1349"/>
                  </a:lnTo>
                  <a:lnTo>
                    <a:pt x="211" y="1346"/>
                  </a:lnTo>
                  <a:lnTo>
                    <a:pt x="322" y="1336"/>
                  </a:lnTo>
                  <a:lnTo>
                    <a:pt x="377" y="1332"/>
                  </a:lnTo>
                  <a:lnTo>
                    <a:pt x="431" y="1329"/>
                  </a:lnTo>
                  <a:lnTo>
                    <a:pt x="485" y="1327"/>
                  </a:lnTo>
                  <a:lnTo>
                    <a:pt x="536" y="1326"/>
                  </a:lnTo>
                  <a:lnTo>
                    <a:pt x="536" y="1326"/>
                  </a:lnTo>
                  <a:lnTo>
                    <a:pt x="616" y="1327"/>
                  </a:lnTo>
                  <a:lnTo>
                    <a:pt x="685" y="1324"/>
                  </a:lnTo>
                  <a:lnTo>
                    <a:pt x="754" y="1320"/>
                  </a:lnTo>
                  <a:lnTo>
                    <a:pt x="827" y="1314"/>
                  </a:lnTo>
                  <a:lnTo>
                    <a:pt x="827" y="1314"/>
                  </a:lnTo>
                  <a:lnTo>
                    <a:pt x="791" y="1311"/>
                  </a:lnTo>
                  <a:lnTo>
                    <a:pt x="754" y="1307"/>
                  </a:lnTo>
                  <a:lnTo>
                    <a:pt x="713" y="1303"/>
                  </a:lnTo>
                  <a:lnTo>
                    <a:pt x="692" y="1302"/>
                  </a:lnTo>
                  <a:lnTo>
                    <a:pt x="668" y="1301"/>
                  </a:lnTo>
                  <a:lnTo>
                    <a:pt x="668" y="1301"/>
                  </a:lnTo>
                  <a:lnTo>
                    <a:pt x="677" y="1298"/>
                  </a:lnTo>
                  <a:lnTo>
                    <a:pt x="687" y="1294"/>
                  </a:lnTo>
                  <a:lnTo>
                    <a:pt x="698" y="1293"/>
                  </a:lnTo>
                  <a:lnTo>
                    <a:pt x="702" y="1293"/>
                  </a:lnTo>
                  <a:lnTo>
                    <a:pt x="708" y="1294"/>
                  </a:lnTo>
                  <a:lnTo>
                    <a:pt x="708" y="1294"/>
                  </a:lnTo>
                  <a:lnTo>
                    <a:pt x="686" y="1288"/>
                  </a:lnTo>
                  <a:lnTo>
                    <a:pt x="665" y="1284"/>
                  </a:lnTo>
                  <a:lnTo>
                    <a:pt x="642" y="1281"/>
                  </a:lnTo>
                  <a:lnTo>
                    <a:pt x="621" y="1277"/>
                  </a:lnTo>
                  <a:lnTo>
                    <a:pt x="600" y="1275"/>
                  </a:lnTo>
                  <a:lnTo>
                    <a:pt x="578" y="1274"/>
                  </a:lnTo>
                  <a:lnTo>
                    <a:pt x="536" y="1273"/>
                  </a:lnTo>
                  <a:lnTo>
                    <a:pt x="455" y="1273"/>
                  </a:lnTo>
                  <a:lnTo>
                    <a:pt x="417" y="1273"/>
                  </a:lnTo>
                  <a:lnTo>
                    <a:pt x="380" y="1271"/>
                  </a:lnTo>
                  <a:lnTo>
                    <a:pt x="380" y="1271"/>
                  </a:lnTo>
                  <a:close/>
                  <a:moveTo>
                    <a:pt x="789" y="1299"/>
                  </a:moveTo>
                  <a:lnTo>
                    <a:pt x="789" y="1299"/>
                  </a:lnTo>
                  <a:lnTo>
                    <a:pt x="766" y="1296"/>
                  </a:lnTo>
                  <a:lnTo>
                    <a:pt x="754" y="1294"/>
                  </a:lnTo>
                  <a:lnTo>
                    <a:pt x="748" y="1294"/>
                  </a:lnTo>
                  <a:lnTo>
                    <a:pt x="743" y="1296"/>
                  </a:lnTo>
                  <a:lnTo>
                    <a:pt x="743" y="1296"/>
                  </a:lnTo>
                  <a:lnTo>
                    <a:pt x="769" y="1299"/>
                  </a:lnTo>
                  <a:lnTo>
                    <a:pt x="781" y="1300"/>
                  </a:lnTo>
                  <a:lnTo>
                    <a:pt x="786" y="1300"/>
                  </a:lnTo>
                  <a:lnTo>
                    <a:pt x="789" y="1299"/>
                  </a:lnTo>
                  <a:lnTo>
                    <a:pt x="789" y="1299"/>
                  </a:lnTo>
                  <a:close/>
                  <a:moveTo>
                    <a:pt x="926" y="1341"/>
                  </a:moveTo>
                  <a:lnTo>
                    <a:pt x="926" y="1341"/>
                  </a:lnTo>
                  <a:lnTo>
                    <a:pt x="922" y="1341"/>
                  </a:lnTo>
                  <a:lnTo>
                    <a:pt x="917" y="1341"/>
                  </a:lnTo>
                  <a:lnTo>
                    <a:pt x="914" y="1341"/>
                  </a:lnTo>
                  <a:lnTo>
                    <a:pt x="914" y="1342"/>
                  </a:lnTo>
                  <a:lnTo>
                    <a:pt x="915" y="1344"/>
                  </a:lnTo>
                  <a:lnTo>
                    <a:pt x="915" y="1344"/>
                  </a:lnTo>
                  <a:lnTo>
                    <a:pt x="890" y="1337"/>
                  </a:lnTo>
                  <a:lnTo>
                    <a:pt x="862" y="1330"/>
                  </a:lnTo>
                  <a:lnTo>
                    <a:pt x="862" y="1330"/>
                  </a:lnTo>
                  <a:lnTo>
                    <a:pt x="862" y="1335"/>
                  </a:lnTo>
                  <a:lnTo>
                    <a:pt x="863" y="1339"/>
                  </a:lnTo>
                  <a:lnTo>
                    <a:pt x="864" y="1343"/>
                  </a:lnTo>
                  <a:lnTo>
                    <a:pt x="867" y="1346"/>
                  </a:lnTo>
                  <a:lnTo>
                    <a:pt x="873" y="1351"/>
                  </a:lnTo>
                  <a:lnTo>
                    <a:pt x="875" y="1354"/>
                  </a:lnTo>
                  <a:lnTo>
                    <a:pt x="877" y="1358"/>
                  </a:lnTo>
                  <a:lnTo>
                    <a:pt x="877" y="1358"/>
                  </a:lnTo>
                  <a:lnTo>
                    <a:pt x="909" y="1362"/>
                  </a:lnTo>
                  <a:lnTo>
                    <a:pt x="925" y="1363"/>
                  </a:lnTo>
                  <a:lnTo>
                    <a:pt x="941" y="1362"/>
                  </a:lnTo>
                  <a:lnTo>
                    <a:pt x="955" y="1360"/>
                  </a:lnTo>
                  <a:lnTo>
                    <a:pt x="963" y="1358"/>
                  </a:lnTo>
                  <a:lnTo>
                    <a:pt x="969" y="1356"/>
                  </a:lnTo>
                  <a:lnTo>
                    <a:pt x="974" y="1352"/>
                  </a:lnTo>
                  <a:lnTo>
                    <a:pt x="981" y="1348"/>
                  </a:lnTo>
                  <a:lnTo>
                    <a:pt x="986" y="1344"/>
                  </a:lnTo>
                  <a:lnTo>
                    <a:pt x="990" y="1338"/>
                  </a:lnTo>
                  <a:lnTo>
                    <a:pt x="990" y="1338"/>
                  </a:lnTo>
                  <a:lnTo>
                    <a:pt x="989" y="1333"/>
                  </a:lnTo>
                  <a:lnTo>
                    <a:pt x="986" y="1329"/>
                  </a:lnTo>
                  <a:lnTo>
                    <a:pt x="978" y="1317"/>
                  </a:lnTo>
                  <a:lnTo>
                    <a:pt x="978" y="1317"/>
                  </a:lnTo>
                  <a:lnTo>
                    <a:pt x="971" y="1319"/>
                  </a:lnTo>
                  <a:lnTo>
                    <a:pt x="966" y="1322"/>
                  </a:lnTo>
                  <a:lnTo>
                    <a:pt x="960" y="1326"/>
                  </a:lnTo>
                  <a:lnTo>
                    <a:pt x="956" y="1330"/>
                  </a:lnTo>
                  <a:lnTo>
                    <a:pt x="956" y="1330"/>
                  </a:lnTo>
                  <a:lnTo>
                    <a:pt x="954" y="1328"/>
                  </a:lnTo>
                  <a:lnTo>
                    <a:pt x="952" y="1328"/>
                  </a:lnTo>
                  <a:lnTo>
                    <a:pt x="948" y="1329"/>
                  </a:lnTo>
                  <a:lnTo>
                    <a:pt x="944" y="1331"/>
                  </a:lnTo>
                  <a:lnTo>
                    <a:pt x="936" y="1336"/>
                  </a:lnTo>
                  <a:lnTo>
                    <a:pt x="930" y="1338"/>
                  </a:lnTo>
                  <a:lnTo>
                    <a:pt x="926" y="1341"/>
                  </a:lnTo>
                  <a:lnTo>
                    <a:pt x="926" y="1341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100381" y="1038438"/>
            <a:ext cx="9748434" cy="2192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200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要建一座高楼，第一步应该做什么？工人们按照什么来建？图纸，也就是设计图。作文也一样，需要讲究谋篇布局。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774916" y="648502"/>
            <a:ext cx="10600840" cy="541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00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水是家乡的名片。甘棠湖，南门湖座落在城市的中央，相映成趣。一条长约五百米的小坝，两旁高耸的梧桐，像擎天的巨人，与周围的树木，一同把两湖抱在怀中，免受周遭的侵害。水，是最有活力的有灵性的物品，湖面上泛着涟漪，在落日的余辉斜射下波光粼粼。水底却蕴藏着无限生机与活力，鱼儿们正在那儿嬉戏。九江也正是这样一个城市，人们生活平淡质朴，内心却有着一股向上的激情。用水来作名片的开端，既体现了水的重要性，也说出了九江人民的心声。</a:t>
            </a:r>
            <a:endParaRPr lang="zh-CN" altLang="zh-CN" sz="3200" b="1" dirty="0" smtClean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774916" y="576410"/>
            <a:ext cx="10647335" cy="541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200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山也是家乡的名片。庐山是九江东南角的一座风景秀丽的名山，险峻的弯道也被人们称做九十九道弯。山，它不懂世间万物的冷暖，但未必不能体会。她在春天里赋予树木的生机，夏季送上阵阵清风，深秋红了枫叶，寒冬里那满山的白雪更是让人流连忘返。四季不同的景观，让身处亚热带地区的九江人，能够欣赏南北不同的景色，这是上天赐予我们的礼物啊！正如毛泽东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《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七律？登庐山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》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写的“一山飞峙大江边，跃上葱茏四百旋”诗句，庐山的雄奇与蜿蜒，足以让人叹服。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681925" y="634875"/>
            <a:ext cx="10864312" cy="5332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200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而情，是家乡的第三张名片。淳朴的民风，热情爽朗的九江人更让这座魅力城市增添了风采。有时候，人们在忙碌中难免出现烦躁、焦虑和不安的情绪，但也很快就会被他们的热情所掩盖。山水赋予了九江人拥有陶渊明般的悠闲，让我们能够留心世间万物，留心身边的一切。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7200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山水无情，却令人难以忘怀；草木无声，却让人寄情于此。心是热的，是滚烫的。手的温度，一旦给予，就能掌心化雪，滴滴晶莹。家乡的名片，已贴上了最完美的图画，做出了最完美的诠释，也保留着最真挚的温度。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3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0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5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1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48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1007390" y="387458"/>
            <a:ext cx="98569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（二）阅读下面的材料，从中选择你感触最深的一点，自拟题目，自定文体，把你的故事或感悟写出来。不少于</a:t>
            </a:r>
            <a:r>
              <a:rPr lang="en-US" altLang="zh-CN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600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字。</a:t>
            </a:r>
            <a:endParaRPr lang="zh-CN" altLang="en-US" sz="32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224366" y="2030277"/>
            <a:ext cx="9670943" cy="4228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>
              <a:lnSpc>
                <a:spcPct val="12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孩子拿着橘子问：“妈妈，为什么吃橘子要剥皮呢？”“那是句子在告诉你，你想要得到的东西，不是伸手就能得到，而是要付出劳动的。”“橘子里的果肉为什么是一瓣一瓣的呢？”“那是橘子在告诉你，生活的甘甜和幸福，是用来慢慢享用的。还是为了告诉你，你手中的东西，不能独自享用，要懂得与别人分享”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3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0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5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1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48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328613" y="109538"/>
            <a:ext cx="1831975" cy="715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defTabSz="609585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3200" b="1" kern="1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范文欣赏</a:t>
            </a:r>
            <a:endParaRPr lang="zh-CN" altLang="zh-CN" sz="3200" b="1" kern="1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728420" y="1165059"/>
            <a:ext cx="10833316" cy="5194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200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strike="noStrike" cap="none" normalizeH="0" baseline="0" dirty="0" smtClean="0">
                <a:ln>
                  <a:noFill/>
                </a:ln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百灵啼声婉转，麻雀扑打着翅膀，鸟儿在同一片蓝天飞翔；小草青葱，树木成阴，草木在同一片土地呼吸；行人匆匆，游人闲适，人们在同一片土地生活。分享</a:t>
            </a:r>
            <a:r>
              <a:rPr kumimoji="0" lang="en-US" altLang="zh-CN" sz="2800" b="1" i="0" strike="noStrike" cap="none" spc="-300" normalizeH="0" dirty="0" smtClean="0">
                <a:ln>
                  <a:noFill/>
                </a:ln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——</a:t>
            </a:r>
            <a:r>
              <a:rPr kumimoji="0" lang="zh-CN" sz="2800" b="1" i="0" strike="noStrike" cap="none" normalizeH="0" baseline="0" dirty="0" smtClean="0">
                <a:ln>
                  <a:noFill/>
                </a:ln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一个具有魔力的</a:t>
            </a:r>
            <a:r>
              <a:rPr kumimoji="0" lang="zh-CN" altLang="en-US" sz="2800" b="1" i="0" strike="noStrike" cap="none" normalizeH="0" baseline="0" dirty="0" smtClean="0">
                <a:ln>
                  <a:noFill/>
                </a:ln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词语，给我们以无尽的财富与收获。</a:t>
            </a:r>
          </a:p>
          <a:p>
            <a:pPr marL="0" marR="0" lvl="0" indent="7200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strike="noStrike" cap="none" normalizeH="0" baseline="0" dirty="0" smtClean="0">
                <a:ln>
                  <a:noFill/>
                </a:ln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分享能带给人们精神上的充实与快乐。分享是一种大智慧。懂得分享的人能收获高于常人几倍的快乐。比尔</a:t>
            </a:r>
            <a:r>
              <a:rPr kumimoji="0" lang="en-US" altLang="zh-CN" sz="2800" b="1" i="0" strike="noStrike" cap="none" normalizeH="0" baseline="0" dirty="0" smtClean="0">
                <a:ln>
                  <a:noFill/>
                </a:ln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·</a:t>
            </a:r>
            <a:r>
              <a:rPr kumimoji="0" lang="zh-CN" altLang="en-US" sz="2800" b="1" i="0" strike="noStrike" cap="none" normalizeH="0" baseline="0" dirty="0" smtClean="0">
                <a:ln>
                  <a:noFill/>
                </a:ln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盖茨曾说：“每天清晨当我醒来，我便思索着如何与他人分享我的快乐，因为那会使我更快乐。”盖茨的确如其所言做到了分享：他与世人分享他最新的研发成果；他与社会分享自己的财富；他在分享中得到了人们的敬重，在敬重里获得了更多的快乐。</a:t>
            </a:r>
            <a:endParaRPr kumimoji="0" lang="zh-CN" altLang="en-US" sz="2800" b="1" i="0" strike="noStrike" cap="none" normalizeH="0" baseline="0" dirty="0" smtClean="0">
              <a:ln>
                <a:noFill/>
              </a:ln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773481" y="464950"/>
            <a:ext cx="2278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分享的魔力</a:t>
            </a:r>
            <a:endParaRPr lang="zh-CN" altLang="en-US" sz="32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3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0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5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1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48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583767" y="639442"/>
            <a:ext cx="10993467" cy="578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不会分享的人只能在自我为中心的小圈子中自以为“幸福”地度过每一天。没有分享，便不能开阔心胸，而心胸狭隘如何能有真正的快乐？分享就似一种催化剂，有了它便可以催生出更多的幸福与快乐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indent="720000">
              <a:lnSpc>
                <a:spcPct val="120000"/>
              </a:lnSpc>
            </a:pP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分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享能够提升人生的情趣与</a:t>
            </a:r>
            <a:r>
              <a:rPr lang="en-US" altLang="zh-CN" sz="2800" b="1" dirty="0" err="1" smtClean="0">
                <a:latin typeface="楷体" pitchFamily="49" charset="-122"/>
                <a:ea typeface="楷体" pitchFamily="49" charset="-122"/>
              </a:rPr>
              <a:t>境界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，赢得人们的尊敬。竹林七贤徜徉在山水之间，在分享彼此的志趣</a:t>
            </a:r>
            <a:r>
              <a:rPr lang="en-US" altLang="zh-CN" sz="2800" b="1" dirty="0" err="1" smtClean="0">
                <a:latin typeface="楷体" pitchFamily="49" charset="-122"/>
                <a:ea typeface="楷体" pitchFamily="49" charset="-122"/>
              </a:rPr>
              <a:t>之时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升华了各自的情谊；苏轼与王安石虽然政见不同，却喜欢互相探讨</a:t>
            </a:r>
            <a:r>
              <a:rPr lang="en-US" altLang="zh-CN" sz="2800" b="1" dirty="0" err="1" smtClean="0">
                <a:latin typeface="楷体" pitchFamily="49" charset="-122"/>
                <a:ea typeface="楷体" pitchFamily="49" charset="-122"/>
              </a:rPr>
              <a:t>诗词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、分享两人的</a:t>
            </a:r>
            <a:r>
              <a:rPr lang="en-US" altLang="zh-CN" sz="2800" b="1" dirty="0" err="1" smtClean="0">
                <a:latin typeface="楷体" pitchFamily="49" charset="-122"/>
                <a:ea typeface="楷体" pitchFamily="49" charset="-122"/>
              </a:rPr>
              <a:t>文学见解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，因而他们的友情坚如磐石；居里夫妇毫不吝啬各自的一点一滴，无论是财富抑或是科研成果，他们都与世人同享，所以他们成为了我们毕生爱戴尊敬的对象……因为分享，</a:t>
            </a:r>
            <a:r>
              <a:rPr lang="en-US" altLang="zh-CN" sz="2800" b="1" dirty="0" err="1" smtClean="0">
                <a:latin typeface="楷体" pitchFamily="49" charset="-122"/>
                <a:ea typeface="楷体" pitchFamily="49" charset="-122"/>
              </a:rPr>
              <a:t>人与人之间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的隔阂渐渐消失；因为分享，他们收获了双倍的幸福；因为分享，他们得到了世人的尊敬。</a:t>
            </a:r>
          </a:p>
          <a:p>
            <a:pPr>
              <a:lnSpc>
                <a:spcPct val="120000"/>
              </a:lnSpc>
            </a:pP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3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0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5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1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48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619933" y="340853"/>
            <a:ext cx="10771321" cy="6093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200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分享能使各种文化</a:t>
            </a:r>
            <a:r>
              <a:rPr kumimoji="0" lang="zh-CN" altLang="en-US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和谐相处，使国际关系更加融洽。世界是一个大家庭，各国灿烂的文化需要世人共享。回想中国古代闭关锁国的历史，我们不难发现，在一个封闭的环境中文化的趋同与单一会日益严重；再想想二战时期法西斯对于人、对于文化的肆意扼杀几乎将世界一步步推向衰败。现代社会需要和谐，我们应当学会分享。因为分享能让文化走向一个又一个新的高峰，分享能创造一个和谐宁静的国际大环境，分享将使世界这个大家庭更温暖！</a:t>
            </a:r>
            <a:endParaRPr kumimoji="0" lang="zh-CN" altLang="en-US" sz="3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72000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让我们懂得分享，让我们试着分享，让我们充分发挥分享的魔力，让分享这个神奇的词语在生活中熠熠生辉！</a:t>
            </a:r>
            <a:endParaRPr kumimoji="0" lang="zh-CN" altLang="en-US" sz="3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6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7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8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9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10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11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83404" y="743918"/>
            <a:ext cx="10538848" cy="2968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（三）我们每天都在路上。生活路上有欢笑有欢笑，学习路上有艰辛，交友路上有甘甜，追求路上有付出。在路上，我们有坚实的脚步，有丰富的体验，有无尽的期盼与思考。请以</a:t>
            </a:r>
            <a:r>
              <a:rPr lang="en-US" altLang="zh-CN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在路上</a:t>
            </a:r>
            <a:r>
              <a:rPr lang="en-US" altLang="zh-CN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为题，自定文体，写一篇作文。不少于</a:t>
            </a:r>
            <a:r>
              <a:rPr lang="en-US" altLang="zh-CN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600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字。</a:t>
            </a:r>
            <a:endParaRPr lang="zh-CN" altLang="en-US" sz="32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6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7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8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9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10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11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774917" y="1588211"/>
            <a:ext cx="10833314" cy="4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200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　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我们正在成长路上奋然前行，虽然有辛酸挫折，但一路撒下更多的是欢声笑语。</a:t>
            </a:r>
            <a:endParaRPr kumimoji="0" lang="zh-CN" sz="3200" b="1" i="0" u="none" strike="noStrike" cap="none" normalizeH="0" baseline="0" dirty="0" smtClean="0">
              <a:ln>
                <a:noFill/>
              </a:ln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7200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                                 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——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题记</a:t>
            </a:r>
            <a:endParaRPr kumimoji="0" lang="zh-CN" sz="3200" b="1" i="0" u="none" strike="noStrike" cap="none" normalizeH="0" baseline="0" dirty="0" smtClean="0">
              <a:ln>
                <a:noFill/>
              </a:ln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7200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在人生的道路上，我才刚刚起程，或许是年幼无知，曾经耗费了光阴，只为欣赏那路边的花花草草，扑蝶嬉戏。当道路不再平坦笔直时，我开始明白旅途的艰辛。</a:t>
            </a:r>
            <a:endParaRPr kumimoji="0" lang="zh-CN" sz="3200" b="1" i="0" u="none" strike="noStrike" cap="none" normalizeH="0" baseline="0" dirty="0" smtClean="0">
              <a:ln>
                <a:noFill/>
              </a:ln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7200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还记得那年夏天的军训。</a:t>
            </a:r>
            <a:endParaRPr kumimoji="0" lang="zh-CN" sz="3200" b="1" i="0" u="none" strike="noStrike" cap="none" normalizeH="0" baseline="0" dirty="0" smtClean="0">
              <a:ln>
                <a:noFill/>
              </a:ln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8613" y="109538"/>
            <a:ext cx="1831975" cy="715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defTabSz="609585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3200" b="1" kern="1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范文欣赏</a:t>
            </a:r>
            <a:endParaRPr lang="zh-CN" altLang="zh-CN" sz="3200" b="1" kern="1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05952" y="681925"/>
            <a:ext cx="21387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在路上</a:t>
            </a:r>
            <a:endParaRPr lang="zh-CN" altLang="en-US" sz="36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6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7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8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9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10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11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3918" y="833495"/>
            <a:ext cx="10740326" cy="4819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00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骄阳似火，知了在被烤得发烫的枝干上聒噪。我们正在训练站姿，一排排的同学就像一棵棵挺拔的小白杨，每个人的脸上都带着庄重和肃穆——我们正在学会远离父母的搀扶，独自接受恒心和毅力的挑战。看，每个同学的脸上虽然布满了细小的汗珠，但它依然是充满自信地向上仰起，纵然汗水早已浸透了闷热难耐的军装，但我们依然屹立不动，即使有小飞虫爬到了身上，让我们痛痒难忍，我们也始终如一地坚持着。</a:t>
            </a:r>
            <a:endParaRPr lang="zh-CN" altLang="zh-CN" sz="3200" b="1" dirty="0" smtClean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163830" y="137160"/>
            <a:ext cx="4423410" cy="675640"/>
            <a:chOff x="258" y="216"/>
            <a:chExt cx="6966" cy="1064"/>
          </a:xfrm>
        </p:grpSpPr>
        <p:sp>
          <p:nvSpPr>
            <p:cNvPr id="5" name="椭圆 55"/>
            <p:cNvSpPr/>
            <p:nvPr/>
          </p:nvSpPr>
          <p:spPr>
            <a:xfrm>
              <a:off x="258" y="216"/>
              <a:ext cx="843" cy="992"/>
            </a:xfrm>
            <a:custGeom>
              <a:avLst/>
              <a:gdLst>
                <a:gd name="connsiteX0" fmla="*/ 119379 w 281919"/>
                <a:gd name="connsiteY0" fmla="*/ 73025 h 331788"/>
                <a:gd name="connsiteX1" fmla="*/ 144779 w 281919"/>
                <a:gd name="connsiteY1" fmla="*/ 98425 h 331788"/>
                <a:gd name="connsiteX2" fmla="*/ 119379 w 281919"/>
                <a:gd name="connsiteY2" fmla="*/ 123825 h 331788"/>
                <a:gd name="connsiteX3" fmla="*/ 93979 w 281919"/>
                <a:gd name="connsiteY3" fmla="*/ 98425 h 331788"/>
                <a:gd name="connsiteX4" fmla="*/ 119379 w 281919"/>
                <a:gd name="connsiteY4" fmla="*/ 73025 h 331788"/>
                <a:gd name="connsiteX5" fmla="*/ 114848 w 281919"/>
                <a:gd name="connsiteY5" fmla="*/ 31750 h 331788"/>
                <a:gd name="connsiteX6" fmla="*/ 109669 w 281919"/>
                <a:gd name="connsiteY6" fmla="*/ 35634 h 331788"/>
                <a:gd name="connsiteX7" fmla="*/ 103196 w 281919"/>
                <a:gd name="connsiteY7" fmla="*/ 48581 h 331788"/>
                <a:gd name="connsiteX8" fmla="*/ 100607 w 281919"/>
                <a:gd name="connsiteY8" fmla="*/ 52465 h 331788"/>
                <a:gd name="connsiteX9" fmla="*/ 95428 w 281919"/>
                <a:gd name="connsiteY9" fmla="*/ 52465 h 331788"/>
                <a:gd name="connsiteX10" fmla="*/ 82481 w 281919"/>
                <a:gd name="connsiteY10" fmla="*/ 47286 h 331788"/>
                <a:gd name="connsiteX11" fmla="*/ 76008 w 281919"/>
                <a:gd name="connsiteY11" fmla="*/ 48581 h 331788"/>
                <a:gd name="connsiteX12" fmla="*/ 69535 w 281919"/>
                <a:gd name="connsiteY12" fmla="*/ 55054 h 331788"/>
                <a:gd name="connsiteX13" fmla="*/ 68240 w 281919"/>
                <a:gd name="connsiteY13" fmla="*/ 60233 h 331788"/>
                <a:gd name="connsiteX14" fmla="*/ 73419 w 281919"/>
                <a:gd name="connsiteY14" fmla="*/ 74474 h 331788"/>
                <a:gd name="connsiteX15" fmla="*/ 73419 w 281919"/>
                <a:gd name="connsiteY15" fmla="*/ 78358 h 331788"/>
                <a:gd name="connsiteX16" fmla="*/ 73419 w 281919"/>
                <a:gd name="connsiteY16" fmla="*/ 79652 h 331788"/>
                <a:gd name="connsiteX17" fmla="*/ 70829 w 281919"/>
                <a:gd name="connsiteY17" fmla="*/ 82242 h 331788"/>
                <a:gd name="connsiteX18" fmla="*/ 56588 w 281919"/>
                <a:gd name="connsiteY18" fmla="*/ 88715 h 331788"/>
                <a:gd name="connsiteX19" fmla="*/ 52704 w 281919"/>
                <a:gd name="connsiteY19" fmla="*/ 93894 h 331788"/>
                <a:gd name="connsiteX20" fmla="*/ 52704 w 281919"/>
                <a:gd name="connsiteY20" fmla="*/ 102956 h 331788"/>
                <a:gd name="connsiteX21" fmla="*/ 56588 w 281919"/>
                <a:gd name="connsiteY21" fmla="*/ 108135 h 331788"/>
                <a:gd name="connsiteX22" fmla="*/ 70829 w 281919"/>
                <a:gd name="connsiteY22" fmla="*/ 113314 h 331788"/>
                <a:gd name="connsiteX23" fmla="*/ 73419 w 281919"/>
                <a:gd name="connsiteY23" fmla="*/ 117198 h 331788"/>
                <a:gd name="connsiteX24" fmla="*/ 73419 w 281919"/>
                <a:gd name="connsiteY24" fmla="*/ 122376 h 331788"/>
                <a:gd name="connsiteX25" fmla="*/ 68240 w 281919"/>
                <a:gd name="connsiteY25" fmla="*/ 135323 h 331788"/>
                <a:gd name="connsiteX26" fmla="*/ 69535 w 281919"/>
                <a:gd name="connsiteY26" fmla="*/ 141796 h 331788"/>
                <a:gd name="connsiteX27" fmla="*/ 76008 w 281919"/>
                <a:gd name="connsiteY27" fmla="*/ 148269 h 331788"/>
                <a:gd name="connsiteX28" fmla="*/ 82481 w 281919"/>
                <a:gd name="connsiteY28" fmla="*/ 149564 h 331788"/>
                <a:gd name="connsiteX29" fmla="*/ 95428 w 281919"/>
                <a:gd name="connsiteY29" fmla="*/ 144386 h 331788"/>
                <a:gd name="connsiteX30" fmla="*/ 100607 w 281919"/>
                <a:gd name="connsiteY30" fmla="*/ 144386 h 331788"/>
                <a:gd name="connsiteX31" fmla="*/ 104491 w 281919"/>
                <a:gd name="connsiteY31" fmla="*/ 146975 h 331788"/>
                <a:gd name="connsiteX32" fmla="*/ 109669 w 281919"/>
                <a:gd name="connsiteY32" fmla="*/ 161216 h 331788"/>
                <a:gd name="connsiteX33" fmla="*/ 114848 w 281919"/>
                <a:gd name="connsiteY33" fmla="*/ 165100 h 331788"/>
                <a:gd name="connsiteX34" fmla="*/ 123911 w 281919"/>
                <a:gd name="connsiteY34" fmla="*/ 165100 h 331788"/>
                <a:gd name="connsiteX35" fmla="*/ 129089 w 281919"/>
                <a:gd name="connsiteY35" fmla="*/ 161216 h 331788"/>
                <a:gd name="connsiteX36" fmla="*/ 135562 w 281919"/>
                <a:gd name="connsiteY36" fmla="*/ 146975 h 331788"/>
                <a:gd name="connsiteX37" fmla="*/ 138152 w 281919"/>
                <a:gd name="connsiteY37" fmla="*/ 144386 h 331788"/>
                <a:gd name="connsiteX38" fmla="*/ 143330 w 281919"/>
                <a:gd name="connsiteY38" fmla="*/ 144386 h 331788"/>
                <a:gd name="connsiteX39" fmla="*/ 157572 w 281919"/>
                <a:gd name="connsiteY39" fmla="*/ 149564 h 331788"/>
                <a:gd name="connsiteX40" fmla="*/ 162750 w 281919"/>
                <a:gd name="connsiteY40" fmla="*/ 148269 h 331788"/>
                <a:gd name="connsiteX41" fmla="*/ 169224 w 281919"/>
                <a:gd name="connsiteY41" fmla="*/ 141796 h 331788"/>
                <a:gd name="connsiteX42" fmla="*/ 170518 w 281919"/>
                <a:gd name="connsiteY42" fmla="*/ 135323 h 331788"/>
                <a:gd name="connsiteX43" fmla="*/ 165340 w 281919"/>
                <a:gd name="connsiteY43" fmla="*/ 121082 h 331788"/>
                <a:gd name="connsiteX44" fmla="*/ 165340 w 281919"/>
                <a:gd name="connsiteY44" fmla="*/ 117198 h 331788"/>
                <a:gd name="connsiteX45" fmla="*/ 167929 w 281919"/>
                <a:gd name="connsiteY45" fmla="*/ 113314 h 331788"/>
                <a:gd name="connsiteX46" fmla="*/ 182170 w 281919"/>
                <a:gd name="connsiteY46" fmla="*/ 108135 h 331788"/>
                <a:gd name="connsiteX47" fmla="*/ 186054 w 281919"/>
                <a:gd name="connsiteY47" fmla="*/ 102956 h 331788"/>
                <a:gd name="connsiteX48" fmla="*/ 186054 w 281919"/>
                <a:gd name="connsiteY48" fmla="*/ 93894 h 331788"/>
                <a:gd name="connsiteX49" fmla="*/ 182170 w 281919"/>
                <a:gd name="connsiteY49" fmla="*/ 88715 h 331788"/>
                <a:gd name="connsiteX50" fmla="*/ 167929 w 281919"/>
                <a:gd name="connsiteY50" fmla="*/ 82242 h 331788"/>
                <a:gd name="connsiteX51" fmla="*/ 165340 w 281919"/>
                <a:gd name="connsiteY51" fmla="*/ 79652 h 331788"/>
                <a:gd name="connsiteX52" fmla="*/ 165340 w 281919"/>
                <a:gd name="connsiteY52" fmla="*/ 74474 h 331788"/>
                <a:gd name="connsiteX53" fmla="*/ 170518 w 281919"/>
                <a:gd name="connsiteY53" fmla="*/ 60233 h 331788"/>
                <a:gd name="connsiteX54" fmla="*/ 169224 w 281919"/>
                <a:gd name="connsiteY54" fmla="*/ 53759 h 331788"/>
                <a:gd name="connsiteX55" fmla="*/ 162750 w 281919"/>
                <a:gd name="connsiteY55" fmla="*/ 48581 h 331788"/>
                <a:gd name="connsiteX56" fmla="*/ 156277 w 281919"/>
                <a:gd name="connsiteY56" fmla="*/ 47286 h 331788"/>
                <a:gd name="connsiteX57" fmla="*/ 143330 w 281919"/>
                <a:gd name="connsiteY57" fmla="*/ 52465 h 331788"/>
                <a:gd name="connsiteX58" fmla="*/ 138152 w 281919"/>
                <a:gd name="connsiteY58" fmla="*/ 52465 h 331788"/>
                <a:gd name="connsiteX59" fmla="*/ 135562 w 281919"/>
                <a:gd name="connsiteY59" fmla="*/ 49875 h 331788"/>
                <a:gd name="connsiteX60" fmla="*/ 129089 w 281919"/>
                <a:gd name="connsiteY60" fmla="*/ 35634 h 331788"/>
                <a:gd name="connsiteX61" fmla="*/ 123911 w 281919"/>
                <a:gd name="connsiteY61" fmla="*/ 31750 h 331788"/>
                <a:gd name="connsiteX62" fmla="*/ 114848 w 281919"/>
                <a:gd name="connsiteY62" fmla="*/ 31750 h 331788"/>
                <a:gd name="connsiteX63" fmla="*/ 124149 w 281919"/>
                <a:gd name="connsiteY63" fmla="*/ 0 h 331788"/>
                <a:gd name="connsiteX64" fmla="*/ 249569 w 281919"/>
                <a:gd name="connsiteY64" fmla="*/ 125717 h 331788"/>
                <a:gd name="connsiteX65" fmla="*/ 257327 w 281919"/>
                <a:gd name="connsiteY65" fmla="*/ 156822 h 331788"/>
                <a:gd name="connsiteX66" fmla="*/ 280600 w 281919"/>
                <a:gd name="connsiteY66" fmla="*/ 200887 h 331788"/>
                <a:gd name="connsiteX67" fmla="*/ 271549 w 281919"/>
                <a:gd name="connsiteY67" fmla="*/ 217736 h 331788"/>
                <a:gd name="connsiteX68" fmla="*/ 249569 w 281919"/>
                <a:gd name="connsiteY68" fmla="*/ 217736 h 331788"/>
                <a:gd name="connsiteX69" fmla="*/ 249569 w 281919"/>
                <a:gd name="connsiteY69" fmla="*/ 263098 h 331788"/>
                <a:gd name="connsiteX70" fmla="*/ 223709 w 281919"/>
                <a:gd name="connsiteY70" fmla="*/ 290315 h 331788"/>
                <a:gd name="connsiteX71" fmla="*/ 187505 w 281919"/>
                <a:gd name="connsiteY71" fmla="*/ 290315 h 331788"/>
                <a:gd name="connsiteX72" fmla="*/ 187505 w 281919"/>
                <a:gd name="connsiteY72" fmla="*/ 322716 h 331788"/>
                <a:gd name="connsiteX73" fmla="*/ 178454 w 281919"/>
                <a:gd name="connsiteY73" fmla="*/ 331788 h 331788"/>
                <a:gd name="connsiteX74" fmla="*/ 49155 w 281919"/>
                <a:gd name="connsiteY74" fmla="*/ 331788 h 331788"/>
                <a:gd name="connsiteX75" fmla="*/ 38811 w 281919"/>
                <a:gd name="connsiteY75" fmla="*/ 322716 h 331788"/>
                <a:gd name="connsiteX76" fmla="*/ 38811 w 281919"/>
                <a:gd name="connsiteY76" fmla="*/ 289019 h 331788"/>
                <a:gd name="connsiteX77" fmla="*/ 12952 w 281919"/>
                <a:gd name="connsiteY77" fmla="*/ 182743 h 331788"/>
                <a:gd name="connsiteX78" fmla="*/ 22 w 281919"/>
                <a:gd name="connsiteY78" fmla="*/ 127013 h 331788"/>
                <a:gd name="connsiteX79" fmla="*/ 124149 w 281919"/>
                <a:gd name="connsiteY79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81919" h="331788">
                  <a:moveTo>
                    <a:pt x="119379" y="73025"/>
                  </a:moveTo>
                  <a:cubicBezTo>
                    <a:pt x="133407" y="73025"/>
                    <a:pt x="144779" y="84397"/>
                    <a:pt x="144779" y="98425"/>
                  </a:cubicBezTo>
                  <a:cubicBezTo>
                    <a:pt x="144779" y="112453"/>
                    <a:pt x="133407" y="123825"/>
                    <a:pt x="119379" y="123825"/>
                  </a:cubicBezTo>
                  <a:cubicBezTo>
                    <a:pt x="105351" y="123825"/>
                    <a:pt x="93979" y="112453"/>
                    <a:pt x="93979" y="98425"/>
                  </a:cubicBezTo>
                  <a:cubicBezTo>
                    <a:pt x="93979" y="84397"/>
                    <a:pt x="105351" y="73025"/>
                    <a:pt x="119379" y="73025"/>
                  </a:cubicBezTo>
                  <a:close/>
                  <a:moveTo>
                    <a:pt x="114848" y="31750"/>
                  </a:moveTo>
                  <a:cubicBezTo>
                    <a:pt x="112259" y="31750"/>
                    <a:pt x="110964" y="33045"/>
                    <a:pt x="109669" y="35634"/>
                  </a:cubicBezTo>
                  <a:cubicBezTo>
                    <a:pt x="109669" y="35634"/>
                    <a:pt x="109669" y="35634"/>
                    <a:pt x="103196" y="48581"/>
                  </a:cubicBezTo>
                  <a:cubicBezTo>
                    <a:pt x="103196" y="51170"/>
                    <a:pt x="101901" y="51170"/>
                    <a:pt x="100607" y="52465"/>
                  </a:cubicBezTo>
                  <a:cubicBezTo>
                    <a:pt x="99312" y="52465"/>
                    <a:pt x="96723" y="52465"/>
                    <a:pt x="95428" y="52465"/>
                  </a:cubicBezTo>
                  <a:cubicBezTo>
                    <a:pt x="95428" y="52465"/>
                    <a:pt x="95428" y="52465"/>
                    <a:pt x="82481" y="47286"/>
                  </a:cubicBezTo>
                  <a:cubicBezTo>
                    <a:pt x="79892" y="45991"/>
                    <a:pt x="77303" y="45991"/>
                    <a:pt x="76008" y="48581"/>
                  </a:cubicBezTo>
                  <a:cubicBezTo>
                    <a:pt x="76008" y="48581"/>
                    <a:pt x="76008" y="48581"/>
                    <a:pt x="69535" y="55054"/>
                  </a:cubicBezTo>
                  <a:cubicBezTo>
                    <a:pt x="68240" y="56349"/>
                    <a:pt x="66946" y="58938"/>
                    <a:pt x="68240" y="60233"/>
                  </a:cubicBezTo>
                  <a:cubicBezTo>
                    <a:pt x="68240" y="60233"/>
                    <a:pt x="68240" y="60233"/>
                    <a:pt x="73419" y="74474"/>
                  </a:cubicBezTo>
                  <a:cubicBezTo>
                    <a:pt x="74713" y="75769"/>
                    <a:pt x="74713" y="77063"/>
                    <a:pt x="73419" y="78358"/>
                  </a:cubicBezTo>
                  <a:cubicBezTo>
                    <a:pt x="73419" y="79652"/>
                    <a:pt x="73419" y="79652"/>
                    <a:pt x="73419" y="79652"/>
                  </a:cubicBezTo>
                  <a:cubicBezTo>
                    <a:pt x="73419" y="80947"/>
                    <a:pt x="72124" y="82242"/>
                    <a:pt x="70829" y="82242"/>
                  </a:cubicBezTo>
                  <a:cubicBezTo>
                    <a:pt x="70829" y="82242"/>
                    <a:pt x="70829" y="82242"/>
                    <a:pt x="56588" y="88715"/>
                  </a:cubicBezTo>
                  <a:cubicBezTo>
                    <a:pt x="53999" y="90010"/>
                    <a:pt x="52704" y="91304"/>
                    <a:pt x="52704" y="93894"/>
                  </a:cubicBezTo>
                  <a:cubicBezTo>
                    <a:pt x="52704" y="93894"/>
                    <a:pt x="52704" y="93894"/>
                    <a:pt x="52704" y="102956"/>
                  </a:cubicBezTo>
                  <a:cubicBezTo>
                    <a:pt x="52704" y="105546"/>
                    <a:pt x="53999" y="106840"/>
                    <a:pt x="56588" y="108135"/>
                  </a:cubicBezTo>
                  <a:cubicBezTo>
                    <a:pt x="56588" y="108135"/>
                    <a:pt x="56588" y="108135"/>
                    <a:pt x="70829" y="113314"/>
                  </a:cubicBezTo>
                  <a:cubicBezTo>
                    <a:pt x="72124" y="114608"/>
                    <a:pt x="73419" y="115903"/>
                    <a:pt x="73419" y="117198"/>
                  </a:cubicBezTo>
                  <a:cubicBezTo>
                    <a:pt x="74713" y="118492"/>
                    <a:pt x="74713" y="121082"/>
                    <a:pt x="73419" y="122376"/>
                  </a:cubicBezTo>
                  <a:cubicBezTo>
                    <a:pt x="73419" y="122376"/>
                    <a:pt x="73419" y="122376"/>
                    <a:pt x="68240" y="135323"/>
                  </a:cubicBezTo>
                  <a:cubicBezTo>
                    <a:pt x="66946" y="137912"/>
                    <a:pt x="68240" y="140502"/>
                    <a:pt x="69535" y="141796"/>
                  </a:cubicBezTo>
                  <a:cubicBezTo>
                    <a:pt x="69535" y="141796"/>
                    <a:pt x="69535" y="141796"/>
                    <a:pt x="76008" y="148269"/>
                  </a:cubicBezTo>
                  <a:cubicBezTo>
                    <a:pt x="77303" y="149564"/>
                    <a:pt x="79892" y="150859"/>
                    <a:pt x="82481" y="149564"/>
                  </a:cubicBezTo>
                  <a:cubicBezTo>
                    <a:pt x="82481" y="149564"/>
                    <a:pt x="82481" y="149564"/>
                    <a:pt x="95428" y="144386"/>
                  </a:cubicBezTo>
                  <a:cubicBezTo>
                    <a:pt x="96723" y="143091"/>
                    <a:pt x="99312" y="143091"/>
                    <a:pt x="100607" y="144386"/>
                  </a:cubicBezTo>
                  <a:cubicBezTo>
                    <a:pt x="101901" y="144386"/>
                    <a:pt x="103196" y="145680"/>
                    <a:pt x="104491" y="146975"/>
                  </a:cubicBezTo>
                  <a:cubicBezTo>
                    <a:pt x="104491" y="146975"/>
                    <a:pt x="104491" y="146975"/>
                    <a:pt x="109669" y="161216"/>
                  </a:cubicBezTo>
                  <a:cubicBezTo>
                    <a:pt x="110964" y="163805"/>
                    <a:pt x="112259" y="165100"/>
                    <a:pt x="114848" y="165100"/>
                  </a:cubicBezTo>
                  <a:cubicBezTo>
                    <a:pt x="114848" y="165100"/>
                    <a:pt x="114848" y="165100"/>
                    <a:pt x="123911" y="165100"/>
                  </a:cubicBezTo>
                  <a:cubicBezTo>
                    <a:pt x="126500" y="165100"/>
                    <a:pt x="129089" y="163805"/>
                    <a:pt x="129089" y="161216"/>
                  </a:cubicBezTo>
                  <a:cubicBezTo>
                    <a:pt x="129089" y="161216"/>
                    <a:pt x="129089" y="161216"/>
                    <a:pt x="135562" y="146975"/>
                  </a:cubicBezTo>
                  <a:cubicBezTo>
                    <a:pt x="135562" y="145680"/>
                    <a:pt x="136857" y="144386"/>
                    <a:pt x="138152" y="144386"/>
                  </a:cubicBezTo>
                  <a:cubicBezTo>
                    <a:pt x="139446" y="143091"/>
                    <a:pt x="142036" y="143091"/>
                    <a:pt x="143330" y="144386"/>
                  </a:cubicBezTo>
                  <a:cubicBezTo>
                    <a:pt x="143330" y="144386"/>
                    <a:pt x="143330" y="144386"/>
                    <a:pt x="157572" y="149564"/>
                  </a:cubicBezTo>
                  <a:cubicBezTo>
                    <a:pt x="158866" y="150859"/>
                    <a:pt x="161456" y="149564"/>
                    <a:pt x="162750" y="148269"/>
                  </a:cubicBezTo>
                  <a:cubicBezTo>
                    <a:pt x="162750" y="148269"/>
                    <a:pt x="162750" y="148269"/>
                    <a:pt x="169224" y="141796"/>
                  </a:cubicBezTo>
                  <a:cubicBezTo>
                    <a:pt x="171813" y="140502"/>
                    <a:pt x="171813" y="137912"/>
                    <a:pt x="170518" y="135323"/>
                  </a:cubicBezTo>
                  <a:cubicBezTo>
                    <a:pt x="170518" y="135323"/>
                    <a:pt x="170518" y="135323"/>
                    <a:pt x="165340" y="121082"/>
                  </a:cubicBezTo>
                  <a:cubicBezTo>
                    <a:pt x="164045" y="119787"/>
                    <a:pt x="164045" y="118492"/>
                    <a:pt x="165340" y="117198"/>
                  </a:cubicBezTo>
                  <a:cubicBezTo>
                    <a:pt x="165340" y="115903"/>
                    <a:pt x="166634" y="114608"/>
                    <a:pt x="167929" y="113314"/>
                  </a:cubicBezTo>
                  <a:cubicBezTo>
                    <a:pt x="167929" y="113314"/>
                    <a:pt x="167929" y="113314"/>
                    <a:pt x="182170" y="108135"/>
                  </a:cubicBezTo>
                  <a:cubicBezTo>
                    <a:pt x="184760" y="106840"/>
                    <a:pt x="186054" y="105546"/>
                    <a:pt x="186054" y="102956"/>
                  </a:cubicBezTo>
                  <a:cubicBezTo>
                    <a:pt x="186054" y="102956"/>
                    <a:pt x="186054" y="102956"/>
                    <a:pt x="186054" y="93894"/>
                  </a:cubicBezTo>
                  <a:cubicBezTo>
                    <a:pt x="186054" y="91304"/>
                    <a:pt x="184760" y="88715"/>
                    <a:pt x="182170" y="88715"/>
                  </a:cubicBezTo>
                  <a:cubicBezTo>
                    <a:pt x="182170" y="88715"/>
                    <a:pt x="182170" y="88715"/>
                    <a:pt x="167929" y="82242"/>
                  </a:cubicBezTo>
                  <a:cubicBezTo>
                    <a:pt x="166634" y="82242"/>
                    <a:pt x="165340" y="80947"/>
                    <a:pt x="165340" y="79652"/>
                  </a:cubicBezTo>
                  <a:cubicBezTo>
                    <a:pt x="164045" y="78358"/>
                    <a:pt x="164045" y="75769"/>
                    <a:pt x="165340" y="74474"/>
                  </a:cubicBezTo>
                  <a:cubicBezTo>
                    <a:pt x="165340" y="74474"/>
                    <a:pt x="165340" y="74474"/>
                    <a:pt x="170518" y="60233"/>
                  </a:cubicBezTo>
                  <a:cubicBezTo>
                    <a:pt x="171813" y="58938"/>
                    <a:pt x="170518" y="56349"/>
                    <a:pt x="169224" y="53759"/>
                  </a:cubicBezTo>
                  <a:cubicBezTo>
                    <a:pt x="169224" y="53759"/>
                    <a:pt x="169224" y="53759"/>
                    <a:pt x="162750" y="48581"/>
                  </a:cubicBezTo>
                  <a:cubicBezTo>
                    <a:pt x="161456" y="45991"/>
                    <a:pt x="158866" y="45991"/>
                    <a:pt x="156277" y="47286"/>
                  </a:cubicBezTo>
                  <a:cubicBezTo>
                    <a:pt x="156277" y="47286"/>
                    <a:pt x="156277" y="47286"/>
                    <a:pt x="143330" y="52465"/>
                  </a:cubicBezTo>
                  <a:cubicBezTo>
                    <a:pt x="142036" y="53759"/>
                    <a:pt x="139446" y="52465"/>
                    <a:pt x="138152" y="52465"/>
                  </a:cubicBezTo>
                  <a:cubicBezTo>
                    <a:pt x="136857" y="52465"/>
                    <a:pt x="135562" y="51170"/>
                    <a:pt x="135562" y="49875"/>
                  </a:cubicBezTo>
                  <a:cubicBezTo>
                    <a:pt x="135562" y="49875"/>
                    <a:pt x="135562" y="49875"/>
                    <a:pt x="129089" y="35634"/>
                  </a:cubicBezTo>
                  <a:cubicBezTo>
                    <a:pt x="127795" y="33045"/>
                    <a:pt x="126500" y="31750"/>
                    <a:pt x="123911" y="31750"/>
                  </a:cubicBezTo>
                  <a:cubicBezTo>
                    <a:pt x="123911" y="31750"/>
                    <a:pt x="123911" y="31750"/>
                    <a:pt x="114848" y="31750"/>
                  </a:cubicBezTo>
                  <a:close/>
                  <a:moveTo>
                    <a:pt x="124149" y="0"/>
                  </a:moveTo>
                  <a:cubicBezTo>
                    <a:pt x="192677" y="0"/>
                    <a:pt x="249569" y="55730"/>
                    <a:pt x="249569" y="125717"/>
                  </a:cubicBezTo>
                  <a:cubicBezTo>
                    <a:pt x="249569" y="136085"/>
                    <a:pt x="252155" y="146453"/>
                    <a:pt x="257327" y="156822"/>
                  </a:cubicBezTo>
                  <a:cubicBezTo>
                    <a:pt x="257327" y="156822"/>
                    <a:pt x="257327" y="156822"/>
                    <a:pt x="280600" y="200887"/>
                  </a:cubicBezTo>
                  <a:cubicBezTo>
                    <a:pt x="284479" y="207368"/>
                    <a:pt x="279307" y="216440"/>
                    <a:pt x="271549" y="217736"/>
                  </a:cubicBezTo>
                  <a:cubicBezTo>
                    <a:pt x="271549" y="217736"/>
                    <a:pt x="271549" y="217736"/>
                    <a:pt x="249569" y="217736"/>
                  </a:cubicBezTo>
                  <a:cubicBezTo>
                    <a:pt x="249569" y="217736"/>
                    <a:pt x="249569" y="217736"/>
                    <a:pt x="249569" y="263098"/>
                  </a:cubicBezTo>
                  <a:cubicBezTo>
                    <a:pt x="249569" y="278650"/>
                    <a:pt x="237932" y="290315"/>
                    <a:pt x="223709" y="290315"/>
                  </a:cubicBezTo>
                  <a:cubicBezTo>
                    <a:pt x="223709" y="290315"/>
                    <a:pt x="223709" y="290315"/>
                    <a:pt x="187505" y="290315"/>
                  </a:cubicBezTo>
                  <a:cubicBezTo>
                    <a:pt x="187505" y="290315"/>
                    <a:pt x="187505" y="290315"/>
                    <a:pt x="187505" y="322716"/>
                  </a:cubicBezTo>
                  <a:cubicBezTo>
                    <a:pt x="187505" y="327900"/>
                    <a:pt x="183626" y="331788"/>
                    <a:pt x="178454" y="331788"/>
                  </a:cubicBezTo>
                  <a:cubicBezTo>
                    <a:pt x="178454" y="331788"/>
                    <a:pt x="178454" y="331788"/>
                    <a:pt x="49155" y="331788"/>
                  </a:cubicBezTo>
                  <a:cubicBezTo>
                    <a:pt x="43983" y="331788"/>
                    <a:pt x="38811" y="327900"/>
                    <a:pt x="38811" y="322716"/>
                  </a:cubicBezTo>
                  <a:cubicBezTo>
                    <a:pt x="38811" y="322716"/>
                    <a:pt x="38811" y="322716"/>
                    <a:pt x="38811" y="289019"/>
                  </a:cubicBezTo>
                  <a:cubicBezTo>
                    <a:pt x="38811" y="251433"/>
                    <a:pt x="31053" y="215144"/>
                    <a:pt x="12952" y="182743"/>
                  </a:cubicBezTo>
                  <a:cubicBezTo>
                    <a:pt x="5194" y="165894"/>
                    <a:pt x="22" y="146453"/>
                    <a:pt x="22" y="127013"/>
                  </a:cubicBezTo>
                  <a:cubicBezTo>
                    <a:pt x="-1271" y="57026"/>
                    <a:pt x="54328" y="0"/>
                    <a:pt x="124149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" name="文本框 13"/>
            <p:cNvSpPr txBox="1"/>
            <p:nvPr/>
          </p:nvSpPr>
          <p:spPr>
            <a:xfrm>
              <a:off x="1344" y="359"/>
              <a:ext cx="5880" cy="9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 smtClean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布局谋篇及其作用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1084882" y="1417307"/>
            <a:ext cx="994991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200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谋篇布局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是在审题立意、选材之后，对材料的组织、结构的安排等做整体谋划。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0" marR="0" lvl="0" indent="7200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进行谋篇布局的好处就是使所写的文章结构言之有序，脉络清晰，有章可循。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6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7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8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9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10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11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588936" y="622907"/>
            <a:ext cx="10910806" cy="541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200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四周安静得只听得见蝉鸣，半个小时的时间似乎变得比三个小时还长。我的鞋底像被烤红的铁板，烫得我直想跳起来，但是我不能！我甚至不能挪动一下自己早已站得麻木的双腿，更不能伸手揩去脸上淌下的汗水。因为我正在进行军训，正在接受成长发下的挑战书。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7200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时间一分一秒地消逝，当教官严肃地喊道：“时间到”时，我竟还恍惚如在梦中，一个机灵回过神来，双腿却似灌了铅一般沉重，半天还迈不出脚步。同学拽了我一下，我竟吃痛地瘫坐在地上，差点哭出来。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805911" y="833626"/>
            <a:ext cx="10259879" cy="4741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200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环顾周围，几乎没有一个同学嘴里不喊叫着“累！”但是脸上却都挂着幸福的微笑，鼻翼上的汗水闪耀着光芒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——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我们为自己感到自豪，为自己感到骄傲。因为自己接受了磨砺，通过了考验，学会了成长！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7200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成长路上，我们一路走来，逐渐褪去无知，学会自立，走向成熟。在路上，我们哭过，我们笑过。眼泪洗去的是幼稚，汗水见证的是成长。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7200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我们正在路上奋然前行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……</a:t>
            </a:r>
            <a:endParaRPr kumimoji="0" lang="zh-CN" alt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3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6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7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8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9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10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11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12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6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0490" y="86995"/>
            <a:ext cx="5019675" cy="725805"/>
            <a:chOff x="174" y="137"/>
            <a:chExt cx="7905" cy="1143"/>
          </a:xfrm>
        </p:grpSpPr>
        <p:sp>
          <p:nvSpPr>
            <p:cNvPr id="49" name="椭圆 45"/>
            <p:cNvSpPr/>
            <p:nvPr/>
          </p:nvSpPr>
          <p:spPr>
            <a:xfrm>
              <a:off x="174" y="137"/>
              <a:ext cx="992" cy="1042"/>
            </a:xfrm>
            <a:custGeom>
              <a:avLst/>
              <a:gdLst>
                <a:gd name="connsiteX0" fmla="*/ 255458 w 330200"/>
                <a:gd name="connsiteY0" fmla="*/ 96838 h 287338"/>
                <a:gd name="connsiteX1" fmla="*/ 319218 w 330200"/>
                <a:gd name="connsiteY1" fmla="*/ 96838 h 287338"/>
                <a:gd name="connsiteX2" fmla="*/ 327025 w 330200"/>
                <a:gd name="connsiteY2" fmla="*/ 104632 h 287338"/>
                <a:gd name="connsiteX3" fmla="*/ 319218 w 330200"/>
                <a:gd name="connsiteY3" fmla="*/ 111126 h 287338"/>
                <a:gd name="connsiteX4" fmla="*/ 255458 w 330200"/>
                <a:gd name="connsiteY4" fmla="*/ 111126 h 287338"/>
                <a:gd name="connsiteX5" fmla="*/ 247650 w 330200"/>
                <a:gd name="connsiteY5" fmla="*/ 104632 h 287338"/>
                <a:gd name="connsiteX6" fmla="*/ 255458 w 330200"/>
                <a:gd name="connsiteY6" fmla="*/ 96838 h 287338"/>
                <a:gd name="connsiteX7" fmla="*/ 246441 w 330200"/>
                <a:gd name="connsiteY7" fmla="*/ 79375 h 287338"/>
                <a:gd name="connsiteX8" fmla="*/ 317123 w 330200"/>
                <a:gd name="connsiteY8" fmla="*/ 79375 h 287338"/>
                <a:gd name="connsiteX9" fmla="*/ 322263 w 330200"/>
                <a:gd name="connsiteY9" fmla="*/ 84314 h 287338"/>
                <a:gd name="connsiteX10" fmla="*/ 317123 w 330200"/>
                <a:gd name="connsiteY10" fmla="*/ 90488 h 287338"/>
                <a:gd name="connsiteX11" fmla="*/ 246441 w 330200"/>
                <a:gd name="connsiteY11" fmla="*/ 90488 h 287338"/>
                <a:gd name="connsiteX12" fmla="*/ 241300 w 330200"/>
                <a:gd name="connsiteY12" fmla="*/ 84314 h 287338"/>
                <a:gd name="connsiteX13" fmla="*/ 246441 w 330200"/>
                <a:gd name="connsiteY13" fmla="*/ 79375 h 287338"/>
                <a:gd name="connsiteX14" fmla="*/ 247694 w 330200"/>
                <a:gd name="connsiteY14" fmla="*/ 58738 h 287338"/>
                <a:gd name="connsiteX15" fmla="*/ 280944 w 330200"/>
                <a:gd name="connsiteY15" fmla="*/ 58738 h 287338"/>
                <a:gd name="connsiteX16" fmla="*/ 287338 w 330200"/>
                <a:gd name="connsiteY16" fmla="*/ 65088 h 287338"/>
                <a:gd name="connsiteX17" fmla="*/ 280944 w 330200"/>
                <a:gd name="connsiteY17" fmla="*/ 71438 h 287338"/>
                <a:gd name="connsiteX18" fmla="*/ 247694 w 330200"/>
                <a:gd name="connsiteY18" fmla="*/ 71438 h 287338"/>
                <a:gd name="connsiteX19" fmla="*/ 241300 w 330200"/>
                <a:gd name="connsiteY19" fmla="*/ 65088 h 287338"/>
                <a:gd name="connsiteX20" fmla="*/ 247694 w 330200"/>
                <a:gd name="connsiteY20" fmla="*/ 58738 h 287338"/>
                <a:gd name="connsiteX21" fmla="*/ 113506 w 330200"/>
                <a:gd name="connsiteY21" fmla="*/ 0 h 287338"/>
                <a:gd name="connsiteX22" fmla="*/ 154781 w 330200"/>
                <a:gd name="connsiteY22" fmla="*/ 41418 h 287338"/>
                <a:gd name="connsiteX23" fmla="*/ 127694 w 330200"/>
                <a:gd name="connsiteY23" fmla="*/ 78953 h 287338"/>
                <a:gd name="connsiteX24" fmla="*/ 156071 w 330200"/>
                <a:gd name="connsiteY24" fmla="*/ 104840 h 287338"/>
                <a:gd name="connsiteX25" fmla="*/ 196056 w 330200"/>
                <a:gd name="connsiteY25" fmla="*/ 107428 h 287338"/>
                <a:gd name="connsiteX26" fmla="*/ 198636 w 330200"/>
                <a:gd name="connsiteY26" fmla="*/ 107428 h 287338"/>
                <a:gd name="connsiteX27" fmla="*/ 208954 w 330200"/>
                <a:gd name="connsiteY27" fmla="*/ 122960 h 287338"/>
                <a:gd name="connsiteX28" fmla="*/ 206375 w 330200"/>
                <a:gd name="connsiteY28" fmla="*/ 132020 h 287338"/>
                <a:gd name="connsiteX29" fmla="*/ 239911 w 330200"/>
                <a:gd name="connsiteY29" fmla="*/ 132020 h 287338"/>
                <a:gd name="connsiteX30" fmla="*/ 234751 w 330200"/>
                <a:gd name="connsiteY30" fmla="*/ 125549 h 287338"/>
                <a:gd name="connsiteX31" fmla="*/ 242491 w 330200"/>
                <a:gd name="connsiteY31" fmla="*/ 117783 h 287338"/>
                <a:gd name="connsiteX32" fmla="*/ 305693 w 330200"/>
                <a:gd name="connsiteY32" fmla="*/ 117783 h 287338"/>
                <a:gd name="connsiteX33" fmla="*/ 313432 w 330200"/>
                <a:gd name="connsiteY33" fmla="*/ 125549 h 287338"/>
                <a:gd name="connsiteX34" fmla="*/ 308273 w 330200"/>
                <a:gd name="connsiteY34" fmla="*/ 132020 h 287338"/>
                <a:gd name="connsiteX35" fmla="*/ 322461 w 330200"/>
                <a:gd name="connsiteY35" fmla="*/ 132020 h 287338"/>
                <a:gd name="connsiteX36" fmla="*/ 330200 w 330200"/>
                <a:gd name="connsiteY36" fmla="*/ 139786 h 287338"/>
                <a:gd name="connsiteX37" fmla="*/ 322461 w 330200"/>
                <a:gd name="connsiteY37" fmla="*/ 147552 h 287338"/>
                <a:gd name="connsiteX38" fmla="*/ 297954 w 330200"/>
                <a:gd name="connsiteY38" fmla="*/ 147552 h 287338"/>
                <a:gd name="connsiteX39" fmla="*/ 297954 w 330200"/>
                <a:gd name="connsiteY39" fmla="*/ 278278 h 287338"/>
                <a:gd name="connsiteX40" fmla="*/ 290215 w 330200"/>
                <a:gd name="connsiteY40" fmla="*/ 284750 h 287338"/>
                <a:gd name="connsiteX41" fmla="*/ 203795 w 330200"/>
                <a:gd name="connsiteY41" fmla="*/ 284750 h 287338"/>
                <a:gd name="connsiteX42" fmla="*/ 196056 w 330200"/>
                <a:gd name="connsiteY42" fmla="*/ 278278 h 287338"/>
                <a:gd name="connsiteX43" fmla="*/ 196056 w 330200"/>
                <a:gd name="connsiteY43" fmla="*/ 147552 h 287338"/>
                <a:gd name="connsiteX44" fmla="*/ 141883 w 330200"/>
                <a:gd name="connsiteY44" fmla="*/ 147552 h 287338"/>
                <a:gd name="connsiteX45" fmla="*/ 134144 w 330200"/>
                <a:gd name="connsiteY45" fmla="*/ 139786 h 287338"/>
                <a:gd name="connsiteX46" fmla="*/ 135433 w 330200"/>
                <a:gd name="connsiteY46" fmla="*/ 134609 h 287338"/>
                <a:gd name="connsiteX47" fmla="*/ 112216 w 330200"/>
                <a:gd name="connsiteY47" fmla="*/ 115194 h 287338"/>
                <a:gd name="connsiteX48" fmla="*/ 109636 w 330200"/>
                <a:gd name="connsiteY48" fmla="*/ 113900 h 287338"/>
                <a:gd name="connsiteX49" fmla="*/ 108347 w 330200"/>
                <a:gd name="connsiteY49" fmla="*/ 115194 h 287338"/>
                <a:gd name="connsiteX50" fmla="*/ 88999 w 330200"/>
                <a:gd name="connsiteY50" fmla="*/ 165672 h 287338"/>
                <a:gd name="connsiteX51" fmla="*/ 90289 w 330200"/>
                <a:gd name="connsiteY51" fmla="*/ 170850 h 287338"/>
                <a:gd name="connsiteX52" fmla="*/ 95448 w 330200"/>
                <a:gd name="connsiteY52" fmla="*/ 173438 h 287338"/>
                <a:gd name="connsiteX53" fmla="*/ 130274 w 330200"/>
                <a:gd name="connsiteY53" fmla="*/ 173438 h 287338"/>
                <a:gd name="connsiteX54" fmla="*/ 152201 w 330200"/>
                <a:gd name="connsiteY54" fmla="*/ 192853 h 287338"/>
                <a:gd name="connsiteX55" fmla="*/ 163810 w 330200"/>
                <a:gd name="connsiteY55" fmla="*/ 267923 h 287338"/>
                <a:gd name="connsiteX56" fmla="*/ 159940 w 330200"/>
                <a:gd name="connsiteY56" fmla="*/ 280867 h 287338"/>
                <a:gd name="connsiteX57" fmla="*/ 148332 w 330200"/>
                <a:gd name="connsiteY57" fmla="*/ 287338 h 287338"/>
                <a:gd name="connsiteX58" fmla="*/ 131564 w 330200"/>
                <a:gd name="connsiteY58" fmla="*/ 273101 h 287338"/>
                <a:gd name="connsiteX59" fmla="*/ 121245 w 330200"/>
                <a:gd name="connsiteY59" fmla="*/ 216151 h 287338"/>
                <a:gd name="connsiteX60" fmla="*/ 113506 w 330200"/>
                <a:gd name="connsiteY60" fmla="*/ 210974 h 287338"/>
                <a:gd name="connsiteX61" fmla="*/ 91579 w 330200"/>
                <a:gd name="connsiteY61" fmla="*/ 210974 h 287338"/>
                <a:gd name="connsiteX62" fmla="*/ 91579 w 330200"/>
                <a:gd name="connsiteY62" fmla="*/ 278278 h 287338"/>
                <a:gd name="connsiteX63" fmla="*/ 83840 w 330200"/>
                <a:gd name="connsiteY63" fmla="*/ 284750 h 287338"/>
                <a:gd name="connsiteX64" fmla="*/ 19347 w 330200"/>
                <a:gd name="connsiteY64" fmla="*/ 284750 h 287338"/>
                <a:gd name="connsiteX65" fmla="*/ 11608 w 330200"/>
                <a:gd name="connsiteY65" fmla="*/ 278278 h 287338"/>
                <a:gd name="connsiteX66" fmla="*/ 11608 w 330200"/>
                <a:gd name="connsiteY66" fmla="*/ 208385 h 287338"/>
                <a:gd name="connsiteX67" fmla="*/ 0 w 330200"/>
                <a:gd name="connsiteY67" fmla="*/ 119077 h 287338"/>
                <a:gd name="connsiteX68" fmla="*/ 6449 w 330200"/>
                <a:gd name="connsiteY68" fmla="*/ 110017 h 287338"/>
                <a:gd name="connsiteX69" fmla="*/ 15478 w 330200"/>
                <a:gd name="connsiteY69" fmla="*/ 116489 h 287338"/>
                <a:gd name="connsiteX70" fmla="*/ 25797 w 330200"/>
                <a:gd name="connsiteY70" fmla="*/ 196736 h 287338"/>
                <a:gd name="connsiteX71" fmla="*/ 38695 w 330200"/>
                <a:gd name="connsiteY71" fmla="*/ 196736 h 287338"/>
                <a:gd name="connsiteX72" fmla="*/ 36115 w 330200"/>
                <a:gd name="connsiteY72" fmla="*/ 188970 h 287338"/>
                <a:gd name="connsiteX73" fmla="*/ 37405 w 330200"/>
                <a:gd name="connsiteY73" fmla="*/ 181204 h 287338"/>
                <a:gd name="connsiteX74" fmla="*/ 69651 w 330200"/>
                <a:gd name="connsiteY74" fmla="*/ 91897 h 287338"/>
                <a:gd name="connsiteX75" fmla="*/ 87709 w 330200"/>
                <a:gd name="connsiteY75" fmla="*/ 72482 h 287338"/>
                <a:gd name="connsiteX76" fmla="*/ 73521 w 330200"/>
                <a:gd name="connsiteY76" fmla="*/ 41418 h 287338"/>
                <a:gd name="connsiteX77" fmla="*/ 113506 w 330200"/>
                <a:gd name="connsiteY77" fmla="*/ 0 h 28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0200" h="287338">
                  <a:moveTo>
                    <a:pt x="255458" y="96838"/>
                  </a:moveTo>
                  <a:lnTo>
                    <a:pt x="319218" y="96838"/>
                  </a:lnTo>
                  <a:cubicBezTo>
                    <a:pt x="323122" y="96838"/>
                    <a:pt x="327025" y="100735"/>
                    <a:pt x="327025" y="104632"/>
                  </a:cubicBezTo>
                  <a:cubicBezTo>
                    <a:pt x="327025" y="108528"/>
                    <a:pt x="323122" y="111126"/>
                    <a:pt x="319218" y="111126"/>
                  </a:cubicBezTo>
                  <a:cubicBezTo>
                    <a:pt x="319218" y="111126"/>
                    <a:pt x="319218" y="111126"/>
                    <a:pt x="255458" y="111126"/>
                  </a:cubicBezTo>
                  <a:cubicBezTo>
                    <a:pt x="251554" y="111126"/>
                    <a:pt x="247650" y="108528"/>
                    <a:pt x="247650" y="104632"/>
                  </a:cubicBezTo>
                  <a:cubicBezTo>
                    <a:pt x="247650" y="100735"/>
                    <a:pt x="251554" y="96838"/>
                    <a:pt x="255458" y="96838"/>
                  </a:cubicBezTo>
                  <a:close/>
                  <a:moveTo>
                    <a:pt x="246441" y="79375"/>
                  </a:moveTo>
                  <a:cubicBezTo>
                    <a:pt x="246441" y="79375"/>
                    <a:pt x="246441" y="79375"/>
                    <a:pt x="317123" y="79375"/>
                  </a:cubicBezTo>
                  <a:cubicBezTo>
                    <a:pt x="319693" y="79375"/>
                    <a:pt x="322263" y="81845"/>
                    <a:pt x="322263" y="84314"/>
                  </a:cubicBezTo>
                  <a:cubicBezTo>
                    <a:pt x="322263" y="88019"/>
                    <a:pt x="319693" y="90488"/>
                    <a:pt x="317123" y="90488"/>
                  </a:cubicBezTo>
                  <a:cubicBezTo>
                    <a:pt x="317123" y="90488"/>
                    <a:pt x="317123" y="90488"/>
                    <a:pt x="246441" y="90488"/>
                  </a:cubicBezTo>
                  <a:cubicBezTo>
                    <a:pt x="243871" y="90488"/>
                    <a:pt x="241300" y="88019"/>
                    <a:pt x="241300" y="84314"/>
                  </a:cubicBezTo>
                  <a:cubicBezTo>
                    <a:pt x="241300" y="81845"/>
                    <a:pt x="243871" y="79375"/>
                    <a:pt x="246441" y="79375"/>
                  </a:cubicBezTo>
                  <a:close/>
                  <a:moveTo>
                    <a:pt x="247694" y="58738"/>
                  </a:moveTo>
                  <a:cubicBezTo>
                    <a:pt x="247694" y="58738"/>
                    <a:pt x="247694" y="58738"/>
                    <a:pt x="280944" y="58738"/>
                  </a:cubicBezTo>
                  <a:cubicBezTo>
                    <a:pt x="284781" y="58738"/>
                    <a:pt x="287338" y="62548"/>
                    <a:pt x="287338" y="65088"/>
                  </a:cubicBezTo>
                  <a:cubicBezTo>
                    <a:pt x="287338" y="68898"/>
                    <a:pt x="284781" y="71438"/>
                    <a:pt x="280944" y="71438"/>
                  </a:cubicBezTo>
                  <a:cubicBezTo>
                    <a:pt x="280944" y="71438"/>
                    <a:pt x="280944" y="71438"/>
                    <a:pt x="247694" y="71438"/>
                  </a:cubicBezTo>
                  <a:cubicBezTo>
                    <a:pt x="243858" y="71438"/>
                    <a:pt x="241300" y="68898"/>
                    <a:pt x="241300" y="65088"/>
                  </a:cubicBezTo>
                  <a:cubicBezTo>
                    <a:pt x="241300" y="62548"/>
                    <a:pt x="243858" y="58738"/>
                    <a:pt x="247694" y="58738"/>
                  </a:cubicBezTo>
                  <a:close/>
                  <a:moveTo>
                    <a:pt x="113506" y="0"/>
                  </a:moveTo>
                  <a:cubicBezTo>
                    <a:pt x="136723" y="0"/>
                    <a:pt x="154781" y="18120"/>
                    <a:pt x="154781" y="41418"/>
                  </a:cubicBezTo>
                  <a:cubicBezTo>
                    <a:pt x="154781" y="58244"/>
                    <a:pt x="143172" y="73776"/>
                    <a:pt x="127694" y="78953"/>
                  </a:cubicBezTo>
                  <a:cubicBezTo>
                    <a:pt x="156071" y="104840"/>
                    <a:pt x="156071" y="104840"/>
                    <a:pt x="156071" y="104840"/>
                  </a:cubicBezTo>
                  <a:cubicBezTo>
                    <a:pt x="196056" y="107428"/>
                    <a:pt x="196056" y="107428"/>
                    <a:pt x="196056" y="107428"/>
                  </a:cubicBezTo>
                  <a:cubicBezTo>
                    <a:pt x="197346" y="107428"/>
                    <a:pt x="197346" y="107428"/>
                    <a:pt x="198636" y="107428"/>
                  </a:cubicBezTo>
                  <a:cubicBezTo>
                    <a:pt x="205085" y="110017"/>
                    <a:pt x="208954" y="116489"/>
                    <a:pt x="208954" y="122960"/>
                  </a:cubicBezTo>
                  <a:cubicBezTo>
                    <a:pt x="208954" y="126843"/>
                    <a:pt x="207665" y="129432"/>
                    <a:pt x="206375" y="132020"/>
                  </a:cubicBezTo>
                  <a:cubicBezTo>
                    <a:pt x="239911" y="132020"/>
                    <a:pt x="239911" y="132020"/>
                    <a:pt x="239911" y="132020"/>
                  </a:cubicBezTo>
                  <a:cubicBezTo>
                    <a:pt x="237331" y="130726"/>
                    <a:pt x="234751" y="128137"/>
                    <a:pt x="234751" y="125549"/>
                  </a:cubicBezTo>
                  <a:cubicBezTo>
                    <a:pt x="234751" y="120371"/>
                    <a:pt x="238621" y="117783"/>
                    <a:pt x="242491" y="117783"/>
                  </a:cubicBezTo>
                  <a:cubicBezTo>
                    <a:pt x="305693" y="117783"/>
                    <a:pt x="305693" y="117783"/>
                    <a:pt x="305693" y="117783"/>
                  </a:cubicBezTo>
                  <a:cubicBezTo>
                    <a:pt x="309563" y="117783"/>
                    <a:pt x="313432" y="120371"/>
                    <a:pt x="313432" y="125549"/>
                  </a:cubicBezTo>
                  <a:cubicBezTo>
                    <a:pt x="313432" y="128137"/>
                    <a:pt x="310853" y="130726"/>
                    <a:pt x="308273" y="132020"/>
                  </a:cubicBezTo>
                  <a:cubicBezTo>
                    <a:pt x="322461" y="132020"/>
                    <a:pt x="322461" y="132020"/>
                    <a:pt x="322461" y="132020"/>
                  </a:cubicBezTo>
                  <a:cubicBezTo>
                    <a:pt x="326331" y="132020"/>
                    <a:pt x="330200" y="135903"/>
                    <a:pt x="330200" y="139786"/>
                  </a:cubicBezTo>
                  <a:cubicBezTo>
                    <a:pt x="330200" y="143669"/>
                    <a:pt x="326331" y="147552"/>
                    <a:pt x="322461" y="147552"/>
                  </a:cubicBezTo>
                  <a:cubicBezTo>
                    <a:pt x="297954" y="147552"/>
                    <a:pt x="297954" y="147552"/>
                    <a:pt x="297954" y="147552"/>
                  </a:cubicBezTo>
                  <a:cubicBezTo>
                    <a:pt x="297954" y="278278"/>
                    <a:pt x="297954" y="278278"/>
                    <a:pt x="297954" y="278278"/>
                  </a:cubicBezTo>
                  <a:cubicBezTo>
                    <a:pt x="297954" y="282161"/>
                    <a:pt x="294085" y="284750"/>
                    <a:pt x="290215" y="284750"/>
                  </a:cubicBezTo>
                  <a:cubicBezTo>
                    <a:pt x="203795" y="284750"/>
                    <a:pt x="203795" y="284750"/>
                    <a:pt x="203795" y="284750"/>
                  </a:cubicBezTo>
                  <a:cubicBezTo>
                    <a:pt x="198636" y="284750"/>
                    <a:pt x="196056" y="282161"/>
                    <a:pt x="196056" y="278278"/>
                  </a:cubicBezTo>
                  <a:cubicBezTo>
                    <a:pt x="196056" y="147552"/>
                    <a:pt x="196056" y="147552"/>
                    <a:pt x="196056" y="147552"/>
                  </a:cubicBezTo>
                  <a:cubicBezTo>
                    <a:pt x="141883" y="147552"/>
                    <a:pt x="141883" y="147552"/>
                    <a:pt x="141883" y="147552"/>
                  </a:cubicBezTo>
                  <a:cubicBezTo>
                    <a:pt x="136723" y="147552"/>
                    <a:pt x="134144" y="143669"/>
                    <a:pt x="134144" y="139786"/>
                  </a:cubicBezTo>
                  <a:cubicBezTo>
                    <a:pt x="134144" y="138492"/>
                    <a:pt x="134144" y="135903"/>
                    <a:pt x="135433" y="134609"/>
                  </a:cubicBezTo>
                  <a:cubicBezTo>
                    <a:pt x="112216" y="115194"/>
                    <a:pt x="112216" y="115194"/>
                    <a:pt x="112216" y="115194"/>
                  </a:cubicBezTo>
                  <a:cubicBezTo>
                    <a:pt x="110926" y="113900"/>
                    <a:pt x="110926" y="113900"/>
                    <a:pt x="109636" y="113900"/>
                  </a:cubicBezTo>
                  <a:cubicBezTo>
                    <a:pt x="109636" y="113900"/>
                    <a:pt x="108347" y="113900"/>
                    <a:pt x="108347" y="115194"/>
                  </a:cubicBezTo>
                  <a:cubicBezTo>
                    <a:pt x="88999" y="165672"/>
                    <a:pt x="88999" y="165672"/>
                    <a:pt x="88999" y="165672"/>
                  </a:cubicBezTo>
                  <a:cubicBezTo>
                    <a:pt x="88999" y="166967"/>
                    <a:pt x="88999" y="169555"/>
                    <a:pt x="90289" y="170850"/>
                  </a:cubicBezTo>
                  <a:cubicBezTo>
                    <a:pt x="91579" y="173438"/>
                    <a:pt x="94158" y="173438"/>
                    <a:pt x="95448" y="173438"/>
                  </a:cubicBezTo>
                  <a:cubicBezTo>
                    <a:pt x="130274" y="173438"/>
                    <a:pt x="130274" y="173438"/>
                    <a:pt x="130274" y="173438"/>
                  </a:cubicBezTo>
                  <a:cubicBezTo>
                    <a:pt x="140593" y="173438"/>
                    <a:pt x="150911" y="182499"/>
                    <a:pt x="152201" y="192853"/>
                  </a:cubicBezTo>
                  <a:cubicBezTo>
                    <a:pt x="163810" y="267923"/>
                    <a:pt x="163810" y="267923"/>
                    <a:pt x="163810" y="267923"/>
                  </a:cubicBezTo>
                  <a:cubicBezTo>
                    <a:pt x="165100" y="273101"/>
                    <a:pt x="163810" y="276984"/>
                    <a:pt x="159940" y="280867"/>
                  </a:cubicBezTo>
                  <a:cubicBezTo>
                    <a:pt x="157361" y="284750"/>
                    <a:pt x="152201" y="287338"/>
                    <a:pt x="148332" y="287338"/>
                  </a:cubicBezTo>
                  <a:cubicBezTo>
                    <a:pt x="139303" y="287338"/>
                    <a:pt x="132854" y="280867"/>
                    <a:pt x="131564" y="273101"/>
                  </a:cubicBezTo>
                  <a:cubicBezTo>
                    <a:pt x="121245" y="216151"/>
                    <a:pt x="121245" y="216151"/>
                    <a:pt x="121245" y="216151"/>
                  </a:cubicBezTo>
                  <a:cubicBezTo>
                    <a:pt x="119955" y="213562"/>
                    <a:pt x="117376" y="210974"/>
                    <a:pt x="113506" y="210974"/>
                  </a:cubicBezTo>
                  <a:cubicBezTo>
                    <a:pt x="91579" y="210974"/>
                    <a:pt x="91579" y="210974"/>
                    <a:pt x="91579" y="210974"/>
                  </a:cubicBezTo>
                  <a:cubicBezTo>
                    <a:pt x="91579" y="278278"/>
                    <a:pt x="91579" y="278278"/>
                    <a:pt x="91579" y="278278"/>
                  </a:cubicBezTo>
                  <a:cubicBezTo>
                    <a:pt x="91579" y="282161"/>
                    <a:pt x="87709" y="284750"/>
                    <a:pt x="83840" y="284750"/>
                  </a:cubicBezTo>
                  <a:cubicBezTo>
                    <a:pt x="19347" y="284750"/>
                    <a:pt x="19347" y="284750"/>
                    <a:pt x="19347" y="284750"/>
                  </a:cubicBezTo>
                  <a:cubicBezTo>
                    <a:pt x="15478" y="284750"/>
                    <a:pt x="11608" y="282161"/>
                    <a:pt x="11608" y="278278"/>
                  </a:cubicBezTo>
                  <a:cubicBezTo>
                    <a:pt x="11608" y="208385"/>
                    <a:pt x="11608" y="208385"/>
                    <a:pt x="11608" y="208385"/>
                  </a:cubicBezTo>
                  <a:cubicBezTo>
                    <a:pt x="0" y="119077"/>
                    <a:pt x="0" y="119077"/>
                    <a:pt x="0" y="119077"/>
                  </a:cubicBezTo>
                  <a:cubicBezTo>
                    <a:pt x="0" y="113900"/>
                    <a:pt x="2579" y="110017"/>
                    <a:pt x="6449" y="110017"/>
                  </a:cubicBezTo>
                  <a:cubicBezTo>
                    <a:pt x="10319" y="110017"/>
                    <a:pt x="14188" y="112606"/>
                    <a:pt x="15478" y="116489"/>
                  </a:cubicBezTo>
                  <a:cubicBezTo>
                    <a:pt x="25797" y="196736"/>
                    <a:pt x="25797" y="196736"/>
                    <a:pt x="25797" y="196736"/>
                  </a:cubicBezTo>
                  <a:cubicBezTo>
                    <a:pt x="38695" y="196736"/>
                    <a:pt x="38695" y="196736"/>
                    <a:pt x="38695" y="196736"/>
                  </a:cubicBezTo>
                  <a:cubicBezTo>
                    <a:pt x="37405" y="194147"/>
                    <a:pt x="36115" y="191559"/>
                    <a:pt x="36115" y="188970"/>
                  </a:cubicBezTo>
                  <a:cubicBezTo>
                    <a:pt x="36115" y="186382"/>
                    <a:pt x="37405" y="183793"/>
                    <a:pt x="37405" y="181204"/>
                  </a:cubicBezTo>
                  <a:cubicBezTo>
                    <a:pt x="69651" y="91897"/>
                    <a:pt x="69651" y="91897"/>
                    <a:pt x="69651" y="91897"/>
                  </a:cubicBezTo>
                  <a:cubicBezTo>
                    <a:pt x="72231" y="82836"/>
                    <a:pt x="79970" y="75070"/>
                    <a:pt x="87709" y="72482"/>
                  </a:cubicBezTo>
                  <a:cubicBezTo>
                    <a:pt x="78680" y="64716"/>
                    <a:pt x="73521" y="53067"/>
                    <a:pt x="73521" y="41418"/>
                  </a:cubicBezTo>
                  <a:cubicBezTo>
                    <a:pt x="73521" y="18120"/>
                    <a:pt x="91579" y="0"/>
                    <a:pt x="113506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44" y="359"/>
              <a:ext cx="6735" cy="9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 smtClean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布局谋篇的一般方法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619930" y="1883675"/>
            <a:ext cx="11127785" cy="3637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200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所谓“串点”，就是选择几个有代表性的“点”，然后在那个“点”上加以发挥，通过几个“点”所连成的片，就构成了一篇完整的文章。采用“串点”法，方法也多种多样，如最常见的“日记体”和一些短小精悍的以“小剧本”形式构成的一幕幕情景，都是很好的方式。在采取这一方法时，要注意两个问题：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790496" y="1059074"/>
            <a:ext cx="29258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6670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（一）串点</a:t>
            </a:r>
            <a:endParaRPr lang="zh-CN" altLang="zh-CN" sz="32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898902" y="631032"/>
            <a:ext cx="993441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67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1.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选点的数量。一般以三个为宜，少则单调，多则会繁琐。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三个“点”既符合人们的阅读、欣赏、审美习惯，也比较容易把所要表达的内容表达清楚。</a:t>
            </a:r>
            <a:endParaRPr lang="zh-CN" altLang="en-US" sz="32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lvl="0" indent="2667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2.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点与点之间的联系及代表性。虽然说通过选“点”来写，比较易于操作，但要注意到，点和点之间，并不是毫无关联的，而应该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是一个有机的整体。同时，所选“点”应能代表一个“面”。</a:t>
            </a:r>
            <a:endParaRPr lang="zh-CN" altLang="en-US" sz="32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573437" y="708657"/>
            <a:ext cx="11096787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200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示例</a:t>
            </a:r>
            <a:endParaRPr kumimoji="0" lang="zh-CN" sz="3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7200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1</a:t>
            </a:r>
            <a:r>
              <a:rPr kumimoji="0" lang="zh-CN" altLang="en-US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、都德的</a:t>
            </a:r>
            <a:r>
              <a:rPr kumimoji="0" lang="en-US" altLang="zh-CN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《</a:t>
            </a:r>
            <a:r>
              <a:rPr kumimoji="0" lang="zh-CN" altLang="en-US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最后一课</a:t>
            </a:r>
            <a:r>
              <a:rPr kumimoji="0" lang="en-US" altLang="zh-CN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》</a:t>
            </a:r>
            <a:r>
              <a:rPr kumimoji="0" lang="zh-CN" altLang="en-US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主要采用了三个点：课前 、课中、课后，展现了小弗郎士由无知到强烈爱国思想的产生。这些点的事例都是为展现他们的爱国思想这一主题。</a:t>
            </a:r>
            <a:endParaRPr kumimoji="0" lang="zh-CN" altLang="en-US" sz="3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7200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2</a:t>
            </a:r>
            <a:r>
              <a:rPr kumimoji="0" lang="zh-CN" altLang="en-US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、邹韬奋的</a:t>
            </a:r>
            <a:r>
              <a:rPr kumimoji="0" lang="en-US" altLang="zh-CN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《</a:t>
            </a:r>
            <a:r>
              <a:rPr kumimoji="0" lang="zh-CN" altLang="en-US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我的母亲）选了四个点：元宵夜巡阅、讲故事、背书、做鞋，从不同角度展现了作者母亲的性格特征。 </a:t>
            </a:r>
            <a:endParaRPr kumimoji="0" lang="zh-CN" altLang="en-US" sz="3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712919" y="370165"/>
            <a:ext cx="36731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（二）起兴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69747" y="1077528"/>
            <a:ext cx="10606009" cy="5558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所谓“起兴”，就是借鉴古典诗歌中“兴”的表现手法，“先言他物以引起所言之物也”。具体来讲，就是在阐述事理前，先说一件事情，然后在此基础上引发开去，从而把相关道理阐述透彻。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indent="7200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需要强调的是，在前面所说的故事，一定要能起到起兴的作用，后面的延伸内容跟前面的内容要有内在的联系，不能油水分离，互不沾边。另外，一定要能做到“由此及彼”，在“彼”上大做文章，作为重点来写。</a:t>
            </a:r>
          </a:p>
          <a:p>
            <a:pPr lvl="0" indent="7200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3200" b="1" dirty="0" smtClean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852405" y="1190092"/>
            <a:ext cx="1029087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200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所谓追问，就是多问几个为什么。这在说理文中特别有作用。围绕“为什么”“是什么”“怎么样”去设置问题，展开议论思路。另外正面可以设问，反面也可以设问，多问几个为什么，思路便会开阔起来。比如“说‘机遇’”这个题目，我们可以这样来“设问”展开：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4484" y="501133"/>
            <a:ext cx="29161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6670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（三）追问</a:t>
            </a:r>
            <a:endParaRPr lang="zh-CN" altLang="zh-CN" sz="32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/>
    </p:bld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</TotalTime>
  <Words>5220</Words>
  <Application>Microsoft Office PowerPoint</Application>
  <PresentationFormat>自定义</PresentationFormat>
  <Paragraphs>116</Paragraphs>
  <Slides>41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2" baseType="lpstr">
      <vt:lpstr>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</dc:title>
  <dc:creator>第一PPT模板网-WWW.1PPT.COM</dc:creator>
  <cp:keywords>第一PPT模板网-WWW.1PPT.COM</cp:keywords>
  <cp:lastModifiedBy>Administrator</cp:lastModifiedBy>
  <cp:revision>52</cp:revision>
  <dcterms:created xsi:type="dcterms:W3CDTF">2017-08-12T10:14:00Z</dcterms:created>
  <dcterms:modified xsi:type="dcterms:W3CDTF">2019-05-11T01:57:12Z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2052-10.1.0.7668</vt:lpwstr>
  </property>
  <property fmtid="{D5CDD505-2E9C-101B-9397-08002B2CF9AE}" pid="3" name="KSORubyTemplateID">
    <vt:lpwstr>21</vt:lpwstr>
  </property>
</Properties>
</file>