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第三部分</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5782352" cy="369332"/>
          </a:xfrm>
          <a:prstGeom prst="rect">
            <a:avLst/>
          </a:prstGeom>
          <a:noFill/>
        </p:spPr>
        <p:txBody>
          <a:bodyPr wrap="none" rtlCol="0">
            <a:spAutoFit/>
          </a:bodyPr>
          <a:lstStyle/>
          <a:p>
            <a:r>
              <a:rPr lang="en-US" altLang="zh-CN" b="1" dirty="0" smtClean="0">
                <a:solidFill>
                  <a:srgbClr val="C00000"/>
                </a:solidFill>
              </a:rPr>
              <a:t>7.</a:t>
            </a:r>
            <a:r>
              <a:rPr lang="zh-CN" altLang="zh-CN" b="1" dirty="0" smtClean="0">
                <a:solidFill>
                  <a:srgbClr val="C00000"/>
                </a:solidFill>
              </a:rPr>
              <a:t>考前必读</a:t>
            </a:r>
            <a:r>
              <a:rPr lang="en-US" altLang="zh-CN" b="1" dirty="0" smtClean="0">
                <a:solidFill>
                  <a:srgbClr val="C00000"/>
                </a:solidFill>
              </a:rPr>
              <a:t>7</a:t>
            </a:r>
            <a:r>
              <a:rPr lang="zh-CN" altLang="zh-CN" b="1" dirty="0" smtClean="0">
                <a:solidFill>
                  <a:srgbClr val="C00000"/>
                </a:solidFill>
              </a:rPr>
              <a:t>篇满分作文</a:t>
            </a:r>
            <a:r>
              <a:rPr lang="en-US" altLang="zh-CN" b="1" dirty="0" smtClean="0">
                <a:solidFill>
                  <a:srgbClr val="C00000"/>
                </a:solidFill>
              </a:rPr>
              <a:t>——</a:t>
            </a:r>
            <a:r>
              <a:rPr lang="zh-CN" altLang="zh-CN" b="1" dirty="0" smtClean="0">
                <a:solidFill>
                  <a:srgbClr val="C00000"/>
                </a:solidFill>
              </a:rPr>
              <a:t>近三年课标卷满分作文借鉴</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60240" y="2703090"/>
            <a:ext cx="7020272" cy="1285504"/>
          </a:xfrm>
        </p:spPr>
        <p:txBody>
          <a:bodyPr/>
          <a:lstStyle/>
          <a:p>
            <a:r>
              <a:rPr lang="en-US" altLang="zh-CN" dirty="0"/>
              <a:t>7.</a:t>
            </a:r>
            <a:r>
              <a:rPr lang="zh-CN" altLang="zh-CN" dirty="0"/>
              <a:t>考前必读</a:t>
            </a:r>
            <a:r>
              <a:rPr lang="en-US" altLang="zh-CN" dirty="0"/>
              <a:t>7</a:t>
            </a:r>
            <a:r>
              <a:rPr lang="zh-CN" altLang="zh-CN" dirty="0"/>
              <a:t>篇满分作文</a:t>
            </a:r>
            <a:br>
              <a:rPr lang="zh-CN" altLang="zh-CN" dirty="0"/>
            </a:br>
            <a:r>
              <a:rPr lang="en-US" altLang="zh-CN" dirty="0" smtClean="0"/>
              <a:t>       </a:t>
            </a:r>
            <a:r>
              <a:rPr lang="en-US" altLang="zh-CN" sz="2800" dirty="0" smtClean="0"/>
              <a:t>——</a:t>
            </a:r>
            <a:r>
              <a:rPr lang="zh-CN" altLang="zh-CN" sz="2800" dirty="0"/>
              <a:t>近三年课标卷满分作文借鉴</a:t>
            </a:r>
            <a:endParaRPr lang="zh-CN" altLang="zh-CN" dirty="0"/>
          </a:p>
        </p:txBody>
      </p:sp>
    </p:spTree>
    <p:extLst>
      <p:ext uri="{BB962C8B-B14F-4D97-AF65-F5344CB8AC3E}">
        <p14:creationId xmlns:p14="http://schemas.microsoft.com/office/powerpoint/2010/main" val="187845149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唯分数论英雄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又何止是教育之殇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比如曾经流行的</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思维和绩效考核方式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数字有提高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数字有倒退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赏你一巴掌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在现实生活中岂不比比皆是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当一切以</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评价政绩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当一切以计算出来的种种数字评定成绩时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就自然出现了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求富不仁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、环保弱化的现象。只是可怜天下这些被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我们需要一定的奖惩制度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但更需要多元化的评价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吻痕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但千万不能唯分数来赏罚。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7823201"/>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文章对画面描述非常简洁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随之即进入论述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论点突出。主体部分逐层深入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由现象剖析到本质探究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从教育行业到经济发展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由点到面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深化了中心。文章采用了对比论证的方法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让人深思。文章内容丰富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有详例的夹叙夹议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也有略例并举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生动活泼。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8623378"/>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历经几年试验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小羽在传统工艺的基础上推陈出新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研发出一种新式花茶并获得专利。可是批量生产不久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大量假冒伪劣产品就充斥市场。小羽意识到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与其眼看着刚兴起的产业这么快就走向衰败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不如带领大家一起先把市场做规范。于是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她将工艺流程公之于众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还牵头拟定了地方标准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由当地政府有关部门发布推行。这些努力逐渐见效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新式花茶产业规模越来越大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小羽则集中精力率领团队不断创新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最终成为众望所归的致富带头人。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1351931"/>
      </p:ext>
    </p:extLst>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善于分享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成就美好人生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小羽在自己的专利保护与被仿冒的拉锯战中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最终选择了放弃专利、与大家共享的做法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反而取得了更好的效益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使产业越做越大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并且带动当地百姓走上共同致富之路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而她也最终成为众望所归的致富带头人。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小羽的经历告诉我们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并不是所有的事情都是狭路相逢勇者胜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在恰当的时机懂得与人分享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可以让大家都得到利益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最后自己也会戴上赢家的桂冠。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神奇的爱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会使数学法则失去平衡。其实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这就是分享创造的奇迹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因为两个人分担一个痛苦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就只剩下半个痛苦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而两个人分享一个幸福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便能拥有两个幸福。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8261576"/>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善于分享也是企业发展的真正动力和不竭的源泉。在华为深圳总部的一间密室的玻璃橱柜里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本蓝色的册子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记录着约</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名员工的姓名、身份证号码以及其他个人信息。根据华为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员工股票期权计划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册中的员工持有公司约</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的股份。正是任正非这种勇于分享、善于分享的胸怀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才造就了成为全球规模最大的电信企业之一的华为。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分享财富与机会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远比争夺独占财富与机会重要得多。凡是争夺独占来的东西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都会越用越少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最终还会让自己沦为世界上最可怜的人。爱迪生分享了自己的成果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于是灯光照亮了整个人类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高分享了自己的作品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于是人们在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向日葵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里发现了璀璨的艺术。这些都是分享带来的改变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也是分享在推动着我们的进步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1548121"/>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分享不是施舍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是真情的付出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彼此是平等的。台湾画家刘墉曾说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我的人生态度是对待人、对待自己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都是不负我心、不负我身。既然我这么幸福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为何不和大家分享这个快乐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父亲在世时就教我行善。只要看到乞丐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父亲会把钱给我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让我轻轻放在盆子里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乞丐若跪着或趴着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我就蹲下来放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因为这不是施舍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这是分享。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学会了分享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才不会因贪占一处水草而消化不良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进而延误寻找下一处美景的时机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也不会因食不尽这处水草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而白白让水草枯黄腐烂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失去一次同甘的欢愉。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分享就是收获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而且是一份永无穷尽的收获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更是一种生存的智慧。一个不经意的选择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就决定了不同的一生。明白了这个道理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你还会轻视必要的分享吗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3301793"/>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善于从材料中选取自己熟悉的话题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就会有话可说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有内容可写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这也是考场作文成功的秘诀之一。文章紧扣材料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转述简洁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入题快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且论点单独成段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明确而突出。论述逐层深入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体现了严密的逻辑思维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很有说服力。文章内容丰富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用例详略有别。同时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引用、比喻修辞手法的运用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也提升了语言的魅力。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3435040"/>
      </p:ext>
    </p:extLst>
  </p:cSld>
  <p:clrMapOvr>
    <a:masterClrMapping/>
  </p:clrMapOvr>
  <mc:AlternateContent xmlns:mc="http://schemas.openxmlformats.org/markup-compatibility/2006">
    <mc:Choice xmlns:p14="http://schemas.microsoft.com/office/powerpoint/2010/main" Requires="p14">
      <p:transition spd="slow" p14:dur="2000">
        <p:cover dir="ru"/>
      </p:transition>
    </mc:Choice>
    <mc:Fallback>
      <p:transition spd="slow">
        <p:cover dir="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因父亲总是在高速路上开车时接电话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家人屡劝不改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女大学生小陈迫于无奈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更出于生命安全的考虑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通过微博私信向警方举报了自己的父亲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警方查实后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依法对老陈进行了教育和处罚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并将这起举报发在官方微博上。此事赢得众多网友点赞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也引发一些质疑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经媒体报道后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激起了更大范围、更多角度的讨论。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对于以上事情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请给小陈、老陈或其他相关方写一封信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完成写作任务。明确收信人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158762"/>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请听我说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亲爱的老陈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看到您女儿对您的举报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我感慨颇多。或许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您心中积存着对女儿的埋怨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埋怨她为何对自己的父亲如此冷酷无情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埋怨她为何让您丢尽了颜面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埋怨她为何不维护您做父亲的尊严。不过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请您不要责怪自己的女儿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因为她的心中充满了对您的爱。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您是否想过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当您在高速公路上开车接电话时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您的女儿是何等的担忧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当您的家人对您做出指正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您却不听劝告时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您的女儿是何等的焦急。作为女儿她不可能像一个大人一样指责您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因为害怕失去您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或许她选择了一种不太尊重您的方式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希望您能理解女儿这么做实为无奈之举。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1304831"/>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我处于和您女儿一样的境地。父亲因为工作而忙于应酬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由于工作压力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他又有吸烟的嗜好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烟酒一天天侵蚀着他本已虚弱的身躯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我尝试过多种办法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劝过他多次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然而烟酒的吸引力远远超过我的关爱。每当我看到他低头深思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手中握着燃烧的香烟时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我内心一阵阵疼痛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当我看到他在酒场上难受地强挤出笑脸时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我的眼泪总是顺流而下。那是一辈子辛辛苦苦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为我而奋斗的父亲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我不想让他的健康受损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我不想让他的生命被那些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因为我爱我的父亲。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您的女儿必定同我所想。是您赋予她生命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是您把她抚养成人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是您让她拥有了幸福的人生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而她面对渐渐苍老的您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心中唯一念想的是给予您同样的幸福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让您的生命不受外界的威胁。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57055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语文学习关系到一个人的终身发展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社会整体的语文素养关系到国家的软实力和文化自信。对于我们中学生来说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语文素养的提升主要有三条途径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课堂有效教学、课外大量阅读、社会生活实践。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从自己语文学习的体会出发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比较上述三条途径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这并不是一个法律规则的问题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这是女儿对父亲深深的爱。请为您的女儿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放下手中的手机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因为它会给您和您的女儿带来莫大的伤痛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请您放下那没有多少分量的面子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用心去感受女儿对您的关心与担忧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因为女儿希望您安全健康地陪伴在她左右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请您真心接受警方的教育和家人的劝告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因为他们每个人都希望您平安每一天。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我们的社会不再提倡古时孔老夫子所推崇的愚孝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女儿的举报行为是一个新世纪青年对文明与和谐社会的呼应。您应为女儿感到骄傲与自豪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也应为有如此孝顺的女儿而感到幸福。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愿您与女儿未来的生活更加美好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9484922"/>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莫先乎情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只有感情真挚的文章才能引起读者的共鸣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才能在浩如烟海的考场作文中脱颖而出。考生结合自身经历娓娓道来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规劝老陈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夸赞女儿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祝福父女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事真情切。辩证分析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对问题的认识足够深刻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而这源于考生内心郁积着一定的情感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所以表达才不失真、不失于自然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才会格调清新且立意深刻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女儿的举报行为是一个新世纪青年对文明与和谐社会的呼应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一句实乃情到深处而发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让读者动容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让老陈心悦诚服。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4344938"/>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当代风采人物评选活动已产生最后三名候选人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笃学敏思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为破解生命科学之谜做出重大贡献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率领团队一举跻身国际学术最前沿。老王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爱岗敬业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练就一手绝活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变普通技术为完美艺术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走出一条从职高生到焊接大师的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大国工匠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之路。小刘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酷爱摄影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跋山涉水捕捉世间美景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他的博客赢得网友一片赞叹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你带我们品味大千世界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你帮我们留住美丽乡愁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这三人中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你认为谁更具风采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请综合材料内容及含意作文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体现你的思考、权衡与选择。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970159"/>
      </p:ext>
    </p:extLst>
  </p:cSld>
  <p:clrMapOvr>
    <a:masterClrMapping/>
  </p:clrMapOvr>
  <mc:AlternateContent xmlns:mc="http://schemas.openxmlformats.org/markup-compatibility/2006">
    <mc:Choice xmlns:p14="http://schemas.microsoft.com/office/powerpoint/2010/main" Requires="p14">
      <p:transition spd="slow" p14:dur="2000">
        <p:cover dir="rd"/>
      </p:transition>
    </mc:Choice>
    <mc:Fallback>
      <p:transition spd="slow">
        <p:cover dir="rd"/>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将这一路走成风景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江南的雨又来了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柳姿清妩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杏眉浅媚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万物尽是勾魂摄魄。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流风望着这天地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只是嘴角勾起一弯温柔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决然转身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山水又一程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仍旧别有天地。他明白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十六岁之前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他一直那么想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中学、大学、工作、娶妻、生子、养老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就来那么一段安稳却又平凡的人生。偶尔也追追金钱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逐逐名利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得不到就罢了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但当他拿起他的第一台摄影机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拍了第一组照片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他便再未将其放下。爱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没有理由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江山如此多娇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怎会枉生儿郎。摄影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一如玄奘西行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翻山越岭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攀岩涉水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流星赶月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艰苦卓绝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1482927"/>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豪言壮语是一回事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真正去做又是另一回事。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北国的雪是镶嵌的玻璃画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数九严冬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大雪七尺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十里徒步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他裹着棉袄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露着一张酱紫的脸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爬上树梢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埋于雪土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摄出最美的雪花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中原的雨行踪飘忽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恰似浓妆淡抹的世外佳人难以相约。流风日夜兼程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来去往返只为赶上一场暮春杏花雨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长久的流连就只为在潮湿的空气中留下杏花最美的一瞬。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海南的浪花人人见之不以为奇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他偏逆眼看天地。在水涌浪卷的那一侧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按下快门。刹那之间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蔚蓝与赤热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激情与柔婉融为一体。你可想过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捕捉到世上最美的浪花要在水里泡多久。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再久也流过去了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再久也走来了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574637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天上浮云似白衣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斯须改变如苍狗。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弹指一挥间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光阴流转忽已晚。流风将摄影一幅幅地嵌入生命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渗入血脉。让这个条框化的社会惊羡山川的秀美轮廓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让麻木僵化的人们重感自然的灵性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让理智与感性相遇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让狭隘短浅与高远空阔相撞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许是触发了人心中的善感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那被时光冲走的故乡田野、旧居秋阳唤起了远游人的乡思。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他感知美好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所以毕生摄影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他崇拜自然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所以敬畏天地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他热爱人文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所以痴念华夏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心中那一股虔诚与追求成就了流风。他是流风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是缓缓飘过的一缕清风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不染浮华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不恋红尘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毕生衷于一事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心不乱。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清风流淌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不留痕迹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一张张照片却将无数绝代风华存于世间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而他自己的足迹又何尝不是一幅美景呢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4265812"/>
      </p:ext>
    </p:extLst>
  </p:cSld>
  <p:clrMapOvr>
    <a:masterClrMapping/>
  </p:clrMapOvr>
  <mc:AlternateContent xmlns:mc="http://schemas.openxmlformats.org/markup-compatibility/2006">
    <mc:Choice xmlns:p14="http://schemas.microsoft.com/office/powerpoint/2010/main" Requires="p14">
      <p:transition spd="slow" p14:dur="2000">
        <p:cover dir="d"/>
      </p:transition>
    </mc:Choice>
    <mc:Fallback>
      <p:transition spd="slow">
        <p:cover dir="d"/>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曲折表意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意境悠远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洒脱超凡。文章没有直接论述三个风采人物所体现的精神品格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而是采用象征手法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展开合理想象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采用了象征的手法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演绎了一个生动而唯美的故事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既扣住了题目材料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又包含了作者对材料内容的思考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来隐喻作者对生活的思考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力避流俗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营造了一种唯美之感。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1596900"/>
      </p:ext>
    </p:extLst>
  </p:cSld>
  <p:clrMapOvr>
    <a:masterClrMapping/>
  </p:clrMapOvr>
  <mc:AlternateContent xmlns:mc="http://schemas.openxmlformats.org/markup-compatibility/2006">
    <mc:Choice xmlns:p14="http://schemas.microsoft.com/office/powerpoint/2010/main" Requires="p14">
      <p:transition spd="slow" p14:dur="2000">
        <p:cover dir="rd"/>
      </p:transition>
    </mc:Choice>
    <mc:Fallback>
      <p:transition spd="slow">
        <p:cover dir="rd"/>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墨守规则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大道至简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七十而从心所欲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不逾矩。规则是人所应遵循的大道。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独木桥上打破常规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看似合作共赢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实则后患无穷。当所有人互抱换位皆顺利过桥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要如何评定胜负结果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这样的比赛又何以称之为竞技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规则不可或缺。</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世纪启蒙思想家所提出的社会契约论正是格外强调了这种规则意识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人们依照所定契约将权利赋予政府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一旦政府违背契约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人民便有权更换乃至暴力推翻。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3687202"/>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规则是世界运行的准则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文有定法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律有常规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是规则构成了世界。在自然界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草木本无意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荣枯自有时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遵循着四时更替的规则。大江东去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星汉西流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遵循物理的规律。在人类社会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人世有代谢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往来成古今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遵循社会发展的准则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生活中的有形法律、无形道德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是支撑社会运行的规则。规则让万物并行不悖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井然有序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安然无恙。而规则一旦违背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世界必将混乱不堪。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康德言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世上有两样东西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越想越令人敬畏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一是我们头顶的灿烂星空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一是人心中的道德准则。将道德准则与光辉灿烂的星空并列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足见规则的永恒价值。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8208121"/>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不遵守规则之事在啃噬和挑战着良好的公共秩序。严永泰、文强诸多贪官污吏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哪个将法律置于心间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瘦肉精、地沟油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又有哪个商家将道德全力奉行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诚如泰戈尔所言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那些把灯背在背上的人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他们的阴影投射在自己面前。贪官污吏、黑心商家选择背对规则之灯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那铺在自己面前的必是自己造就的阴影、黯淡的前途。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如果这样的人多起来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那么整个社会就将笼罩于黑暗之中了。不得不说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如今的国人缺乏一定的规则意识。中国式过马路引起热烈讨论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侧面折射出的是规则的尴尬境地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这是人情社会的愚举。在倡导建立法治国家的大背景下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必然是不合时宜的。唯有国人遵循规则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社会才能安定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良好的公共秩序或竞赛秩序才能健全。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规则不能压抑个性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我们生活在不同的领域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二字理应始终盘桓其间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正是规则保护了公共利益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也使个人从中受益。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大道至简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墨守规则以为大道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7491561"/>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矩形 2"/>
          <p:cNvSpPr>
            <a:spLocks noChangeAspect="1"/>
          </p:cNvSpPr>
          <p:nvPr/>
        </p:nvSpPr>
        <p:spPr>
          <a:xfrm>
            <a:off x="508000" y="1010572"/>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生活实践更是语文素养的源头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老师在讲台上侃侃而谈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学生埋头苦记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有效的教学使我们在短时间内获取了大量信息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海量的课外阅读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丰富了我们的知识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拓展了我们的视野。但是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贯串于我们一生的社会生活实践活动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对我们语文素养提升的作用更大。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这句话道出了读书与社会实践的关系。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是知识学问的博览。书是智慧之门的钥匙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是先贤经验的结晶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是进步的阶梯。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是实践经验的积累。物有甘苦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尝之者识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道有夷险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履之者知。世上有很多的路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而只有自己亲身走过的路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心里最清楚。种过地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才知道种地的艰辛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才知道做工的劳苦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跌过跤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才知道摔打的痛楚。有了丰富的人生经历之后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人们才学会了分析和判断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才能体会书中描述的真切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才能将书中所读化为自己所用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那才是真正的语文素养。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7756018"/>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年河北省唯一一篇满分作文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其突出之处在于运用了正反对比的结构形式。文章开篇就引用了孔子的名言引出文章的中心论点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社会契约论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从正面论证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规矩不可或缺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。引用康德的名言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增强了文章的论证力度。运用大量的社会热点作为事实论据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从反面进行充分的论证。从正反两方面论证、剖析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使说理更加透彻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使所阐述的中心论点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规则是人所应遵循的大道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6062063"/>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不少人因为喜欢动物而给它们喂食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某自然保护区的公路边却有如下警示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给野生动物喂食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易使它们丧失觅食能力。不听警告执意喂食者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将依法惩处。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3796620"/>
      </p:ext>
    </p:extLst>
  </p:cSld>
  <p:clrMapOvr>
    <a:masterClrMapping/>
  </p:clrMapOvr>
  <mc:AlternateContent xmlns:mc="http://schemas.openxmlformats.org/markup-compatibility/2006">
    <mc:Choice xmlns:p14="http://schemas.microsoft.com/office/powerpoint/2010/main" Requires="p14">
      <p:transition spd="slow" p14:dur="2000">
        <p:wipe dir="r"/>
      </p:transition>
    </mc:Choice>
    <mc:Fallback>
      <p:transition spd="slow">
        <p:wipe dir="r"/>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自己觅食乃立身之本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对于动物来说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无论低级的还是高级的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都要像马克思所说的先解决物质生活资料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然后才能涉猎其他。而在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觅食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任何外来的帮助都不能代替本身的努力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树立自己觅食的意识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提高自己觅食的能力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实乃立身之本。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有一种寄居蟹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白住房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吃的也是坐享海浪带给的食物。于是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它只能饥一顿饱一顿、有上顿没下顿地在朝不保夕中艰难度日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即使不夭折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也长得又瘦又小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成不了大器。原因何在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自己不觅食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一味地接受赐予的结果。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4975352"/>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而南美洲的鹰却不同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它们鸷猛强悍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爪坚喙利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翅刚健而富有弹性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体健硕而不乏敏捷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捕猎时或一飞冲天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或直射大地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百发百中。然而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这种高超的觅食本领绝非天生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是鹰妈妈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地迫使孩子练就的。在雏鹰刚长出翅膀时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妈妈要啄烂它们的羽翼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让翅膀再次发育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使之更丰满有力。在雏鹰刚学会低空飞翔时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妈妈会叼起它们飞向高空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然后狠狠地抛下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以此逼迫孩子振翅飞离巢穴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去独立觅食生存。这样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这种鹰才能在弱肉强食的动物世界里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拥有傲视万物的一席之地。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在动物世界里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有寄居蟹一族和苍鹰之辈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同样有令人讨厌和值得点赞的人。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2490902"/>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据报载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有年轻的小两口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他们生了孩子后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还赖在父母家里白吃白喝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一家三口一起啃老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害怕受不了社会上的艰辛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父母催促也不去找工作。请问这两位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父母百年后你们怎么办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如果年轻人都这样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家国希望何在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还有一些吃青春饭的女人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她们以色事人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不学无术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好吃懒做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只想过寄生虫一样被包养的生活。试想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等到她们人老珠黄、风韵不再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恐怕免不了凄凄惨惨戚戚吧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及早培养自己觅食的意识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提高觅食的能力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是何等的重要啊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清朝康熙年间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贵州巡抚刘荫枢告老还乡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他如此教育子女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自己的事自己干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自己的天地自己闯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靠天靠地靠祖宗不如靠自己。在他的鞭策下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子女们不靠父亲这棵大树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各有各的作为。著名教育家陶行知有句名言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滴自己的汗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吃自己的饭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自己的事自己干。靠人、靠天、靠祖上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不算是好汉。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1769451"/>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有远见卓识的父母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深懂爱子之道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其真爱就是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为之计深远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志存高远的子女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他们会紧紧抓住觅食机遇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努力掌握觅食本领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争做自立自强之人。因为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不论自然界还是人类社会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自己觅食永远是生存之本。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本文结构严谨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浑然天成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令人信服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就像一件华服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外在精美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内涵深刻。文章第一段点题明旨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第二、三段分别从低级动物的角度论述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第四段承上启下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引出下文五、六段对高等动物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人类的深入论证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末段总括全篇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呼应首段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打造出浑然天成的外在结构。文章在阐发道理时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综合运用了例证法、引证法、正反对照法等方法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缘事推理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环环紧扣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步步深入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自然顺畅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雄辩有力。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2302613"/>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国家不幸诗家幸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赋到沧桑句便工。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这两句诗道出了人生实践与文学创作的关系。生活在大唐由盛转衰时期的杜甫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但又是幸运的。兵荒马乱中的颠沛流离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不能安定生活的痛苦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让杜甫更切身地体验到了书本上读不到的东西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而正是这种体验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促使他写出了《兵车行》、《茅屋为秋风所破歌》、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等被世代传颂的不朽名篇。可以说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动荡的社会不仅给了杜甫更真切的社会体验、更丰富的积累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也让他有了更深远的思考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更造就了一个全新的杜甫。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503913"/>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近乡情更怯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不敢问来人。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我们对这种情感很迷茫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一个远离家乡的游子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踏上了归途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应该心情欢悦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而且这种欢悦会随着家乡的临近越来越强烈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随着老师的讲解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我们才恍然大悟。因为诗人贬居岭外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音书断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一方面自然是日日夜夜想念家人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另一方面又时时刻刻为家人的命运担忧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害怕他们被自己连累而惨遭不幸。原来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我们无法理解诗歌是因为我们没有对那种情感的现实体验。可见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没有社会实践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就连诗句也理解不了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更不要说语文素养的提升了。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生活也是一堂语文课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每一天都意味深长。只要投入其中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就会有所得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还愁不能提升语文素养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1268199"/>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36994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【满分借鉴】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首先是准确理解了作文要求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三条途径选其一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切口小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容易集中用力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并且标题就亮出观点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中心明确。其次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采用了标准的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五段式结构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中间三段分别从实践加深对书本知识的体验与理解、社会生活会更丰富人的精神世界、没有社会体验难以理解前人作品三个方面论述实践与语文素养提升的关系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最后一段略加小结。条分缕析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结构严谨。再次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说理与举例融为一体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且举例多样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有略有详。最后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语言准确流畅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尤其是古人诗句的引用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而且都放在段首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既有结构上的作用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更体现了作者的语文素养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与所论述的话题相得益彰。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555199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052736"/>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阅读下面的漫画材料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据夏明作品改动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结合材料的内容和寓意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6N01.eps" descr="id:2147488408;FounderCES"/>
          <p:cNvPicPr/>
          <p:nvPr/>
        </p:nvPicPr>
        <p:blipFill>
          <a:blip r:embed="rId2"/>
          <a:stretch>
            <a:fillRect/>
          </a:stretch>
        </p:blipFill>
        <p:spPr>
          <a:xfrm>
            <a:off x="3131840" y="1927223"/>
            <a:ext cx="3024336" cy="3609410"/>
          </a:xfrm>
          <a:prstGeom prst="rect">
            <a:avLst/>
          </a:prstGeom>
        </p:spPr>
      </p:pic>
    </p:spTree>
    <p:extLst>
      <p:ext uri="{BB962C8B-B14F-4D97-AF65-F5344CB8AC3E}">
        <p14:creationId xmlns:p14="http://schemas.microsoft.com/office/powerpoint/2010/main" val="1183708835"/>
      </p:ext>
    </p:extLst>
  </p:cSld>
  <p:clrMapOvr>
    <a:masterClrMapping/>
  </p:clrMapOvr>
  <mc:AlternateContent xmlns:mc="http://schemas.openxmlformats.org/markup-compatibility/2006">
    <mc:Choice xmlns:p14="http://schemas.microsoft.com/office/powerpoint/2010/main" Requires="p14">
      <p:transition spd="slow" p14:dur="2000">
        <p:cover dir="ru"/>
      </p:transition>
    </mc:Choice>
    <mc:Fallback>
      <p:transition spd="slow">
        <p:cover dir="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974738"/>
            <a:ext cx="8128000" cy="582967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唯分赏罚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教育之殇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一个孩子第一次考了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得了奖励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第二次考了</a:t>
            </a:r>
            <a:r>
              <a:rPr lang="en-US" altLang="zh-CN" sz="2200" dirty="0">
                <a:solidFill>
                  <a:srgbClr val="000000"/>
                </a:solidFill>
                <a:latin typeface="Times New Roman" panose="02020603050405020304" pitchFamily="18" charset="0"/>
                <a:cs typeface="Times New Roman" panose="02020603050405020304" pitchFamily="18" charset="0"/>
              </a:rPr>
              <a:t>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得了一巴掌。另一个孩子第一次考了</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受到责罚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第二次考了</a:t>
            </a:r>
            <a:r>
              <a:rPr lang="en-US" altLang="zh-CN" sz="2200" dirty="0">
                <a:solidFill>
                  <a:srgbClr val="000000"/>
                </a:solidFill>
                <a:latin typeface="Times New Roman" panose="02020603050405020304" pitchFamily="18" charset="0"/>
                <a:cs typeface="Times New Roman" panose="02020603050405020304" pitchFamily="18" charset="0"/>
              </a:rPr>
              <a:t>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却获得了奖励。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这一简单粗暴赏罚举动的背后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正是我们长久以来唯分数论英雄观念的反映。教育之殇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令人叹惋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唯分数论赏罚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造成学生创新能力不足。有好事者对近三十年的高考状元做了一个统计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竟没有一人在行业上成为领军人物。当然不能认为状元都是高分低能者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但长期以分数论成败的教育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严重阻碍了学生的动手能力与创新能力的提高与发展。被称为神童的魏永康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考分一路领先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十三岁以高分进大学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十七岁又考入中科院高能物理研究所硕博连读。可就是这样的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生活能力极差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社交能力不足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人格缺陷明显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最终遭到校方退学。残酷的现实让我们不能不警醒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分分分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并非学生的命根。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0927492"/>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唯分数论英雄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源于单一的教育评价体制。对学生综合素质的评价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除了分数这一个结果外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还应该与其学习过程的表现、与同学协作的情况、表达和交际能力的强弱、特长的发挥等因素结合起来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这样才能给学生正确而全面的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所有的评价都是片面的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长此以往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会逼疯多少个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徒伤多少个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方仲永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埋没多少个钱锺书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教育之殇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遥想大教育家孔子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面对三千子弟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有默许的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吾与点也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也有委婉否定的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虎兕出于柙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龟玉毁于椟中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是谁之过与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没有简单粗暴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只有循循善诱。传统教育的评价方式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是多美好的一面镜子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0106692"/>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231</TotalTime>
  <Words>5092</Words>
  <Application>Microsoft Office PowerPoint</Application>
  <PresentationFormat>全屏显示(4:3)</PresentationFormat>
  <Paragraphs>159</Paragraphs>
  <Slides>35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NEU-BZ-S92</vt:lpstr>
      <vt:lpstr>方正书宋_GBK</vt:lpstr>
      <vt:lpstr>方正宋黑_GBK</vt:lpstr>
      <vt:lpstr>黑体</vt:lpstr>
      <vt:lpstr>楷体</vt:lpstr>
      <vt:lpstr>宋体</vt:lpstr>
      <vt:lpstr>微软雅黑</vt:lpstr>
      <vt:lpstr>Arial</vt:lpstr>
      <vt:lpstr>Calibri</vt:lpstr>
      <vt:lpstr>Times New Roman</vt:lpstr>
      <vt:lpstr>高优14新制作模板</vt:lpstr>
      <vt:lpstr>7.考前必读7篇满分作文        ——近三年课标卷满分作文借鉴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2016-10-10T08:58:15Z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