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60" r:id="rId2"/>
    <p:sldMasterId id="2147483686" r:id="rId3"/>
  </p:sldMasterIdLst>
  <p:notesMasterIdLst>
    <p:notesMasterId r:id="rId4"/>
  </p:notesMasterIdLst>
  <p:sldIdLst>
    <p:sldId id="257" r:id="rId5"/>
    <p:sldId id="259" r:id="rId6"/>
    <p:sldId id="258" r:id="rId7"/>
    <p:sldId id="260" r:id="rId8"/>
    <p:sldId id="262" r:id="rId9"/>
    <p:sldId id="266" r:id="rId10"/>
    <p:sldId id="267" r:id="rId11"/>
    <p:sldId id="326" r:id="rId12"/>
    <p:sldId id="327" r:id="rId13"/>
    <p:sldId id="328" r:id="rId14"/>
    <p:sldId id="331" r:id="rId15"/>
    <p:sldId id="332" r:id="rId16"/>
    <p:sldId id="322" r:id="rId17"/>
    <p:sldId id="333" r:id="rId18"/>
    <p:sldId id="283" r:id="rId19"/>
    <p:sldId id="314" r:id="rId20"/>
    <p:sldId id="316" r:id="rId21"/>
    <p:sldId id="317" r:id="rId22"/>
    <p:sldId id="319" r:id="rId23"/>
    <p:sldId id="323" r:id="rId24"/>
    <p:sldId id="325" r:id="rId25"/>
    <p:sldId id="295" r:id="rId26"/>
    <p:sldId id="334" r:id="rId27"/>
    <p:sldId id="335" r:id="rId28"/>
    <p:sldId id="336" r:id="rId29"/>
    <p:sldId id="337" r:id="rId30"/>
    <p:sldId id="338" r:id="rId31"/>
    <p:sldId id="339" r:id="rId32"/>
    <p:sldId id="340" r:id="rId33"/>
    <p:sldId id="341" r:id="rId34"/>
  </p:sldIdLst>
  <p:sldSz cx="9144000" cy="5143500" type="screen16x9"/>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0" name="德江一中刘春雪老师的课件" initials="刘春雪"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77" y="-82"/>
      </p:cViewPr>
      <p:guideLst>
        <p:guide orient="horz" pos="162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tags" Target="tags/tag47.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4429DD-16B7-4C13-ACBC-F1BF72614857}" type="datetimeFigureOut">
              <a:rPr lang="zh-CN" altLang="en-US" smtClean="0"/>
              <a:t>2022/10/25 Tuesday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38F4FC-0ACE-476E-8505-CD561985735B}" type="slidenum">
              <a:rPr lang="zh-CN" altLang="en-US" smtClean="0"/>
              <a:t>‹#›</a:t>
            </a:fld>
            <a:endParaRPr lang="zh-CN" altLang="en-US"/>
          </a:p>
        </p:txBody>
      </p:sp>
    </p:spTree>
    <p:extLst>
      <p:ext uri="{BB962C8B-B14F-4D97-AF65-F5344CB8AC3E}">
        <p14:creationId xmlns:p14="http://schemas.microsoft.com/office/powerpoint/2010/main" val="34189993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2424575699"/>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a16="http://schemas.microsoft.com/office/drawing/2014/main" xmlns="" id="{DE325271-3F7D-4D51-9CD1-10F5A464BB99}"/>
              </a:ext>
            </a:extLst>
          </p:cNvPr>
          <p:cNvSpPr>
            <a:spLocks noGrp="1"/>
          </p:cNvSpPr>
          <p:nvPr>
            <p:ph type="ctrTitle"/>
          </p:nvPr>
        </p:nvSpPr>
        <p:spPr>
          <a:xfrm>
            <a:off x="1143000" y="841773"/>
            <a:ext cx="6858000" cy="17907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E39476F5-3AA9-421C-AFE3-3A3A85412E80}"/>
              </a:ext>
            </a:extLst>
          </p:cNvPr>
          <p:cNvSpPr>
            <a:spLocks noGrp="1"/>
          </p:cNvSpPr>
          <p:nvPr>
            <p:ph type="subTitle" idx="1"/>
          </p:nvPr>
        </p:nvSpPr>
        <p:spPr>
          <a:xfrm>
            <a:off x="1143000" y="2701528"/>
            <a:ext cx="6858000" cy="1241822"/>
          </a:xfrm>
        </p:spPr>
        <p:txBody>
          <a:bodyPr/>
          <a:lstStyle>
            <a:lvl1pPr marL="0" indent="0" algn="ctr">
              <a:buNone/>
              <a:defRPr sz="2400"/>
            </a:lvl1pPr>
            <a:lvl2pPr marL="457083" indent="0" algn="ctr">
              <a:buNone/>
              <a:defRPr sz="2000"/>
            </a:lvl2pPr>
            <a:lvl3pPr marL="914167" indent="0" algn="ctr">
              <a:buNone/>
              <a:defRPr sz="1800"/>
            </a:lvl3pPr>
            <a:lvl4pPr marL="1371248" indent="0" algn="ctr">
              <a:buNone/>
              <a:defRPr sz="1600"/>
            </a:lvl4pPr>
            <a:lvl5pPr marL="1828332" indent="0" algn="ctr">
              <a:buNone/>
              <a:defRPr sz="1600"/>
            </a:lvl5pPr>
            <a:lvl6pPr marL="2285416" indent="0" algn="ctr">
              <a:buNone/>
              <a:defRPr sz="1600"/>
            </a:lvl6pPr>
            <a:lvl7pPr marL="2742497" indent="0" algn="ctr">
              <a:buNone/>
              <a:defRPr sz="1600"/>
            </a:lvl7pPr>
            <a:lvl8pPr marL="3199580" indent="0" algn="ctr">
              <a:buNone/>
              <a:defRPr sz="1600"/>
            </a:lvl8pPr>
            <a:lvl9pPr marL="3656664"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9BA96BDC-F0B8-4D01-B97D-C0E05DB25B58}"/>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A8153086-D7DC-4804-9BE2-FB74FB290391}"/>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9BA1FADD-4D63-4857-BA47-2B14FB088143}"/>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471050716"/>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a16="http://schemas.microsoft.com/office/drawing/2014/main" xmlns="" id="{5D81764B-6037-4DBC-AA22-895AA1C3897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3E5FE4F3-0D19-4A32-A404-88018548970A}"/>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3DCA440-192C-47B3-A158-0A0944E6A9A4}"/>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F7D4B14E-0687-475D-A9B8-28DB595EC6FD}"/>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ACA47318-4827-41FB-9540-8C8A4FE0BDE6}"/>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90664454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a16="http://schemas.microsoft.com/office/drawing/2014/main" xmlns="" id="{1FD6F429-F107-4603-AC6E-63460689707D}"/>
              </a:ext>
            </a:extLst>
          </p:cNvPr>
          <p:cNvSpPr>
            <a:spLocks noGrp="1"/>
          </p:cNvSpPr>
          <p:nvPr>
            <p:ph type="title" orient="vert"/>
          </p:nvPr>
        </p:nvSpPr>
        <p:spPr>
          <a:xfrm>
            <a:off x="6543682" y="273849"/>
            <a:ext cx="1971675" cy="4358879"/>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6D1B7F66-3222-4534-9728-3E2F1579A0AD}"/>
              </a:ext>
            </a:extLst>
          </p:cNvPr>
          <p:cNvSpPr>
            <a:spLocks noGrp="1"/>
          </p:cNvSpPr>
          <p:nvPr>
            <p:ph type="body" orient="vert" idx="1"/>
          </p:nvPr>
        </p:nvSpPr>
        <p:spPr>
          <a:xfrm>
            <a:off x="628655" y="273849"/>
            <a:ext cx="5800725" cy="4358879"/>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B6B3186-3299-4E7E-9379-90365AC774E7}"/>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E38ECC31-CD5A-493C-91D2-27CF43232259}"/>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DBB084A2-AA9E-48A2-BD6C-8B94AD38C87E}"/>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780517583"/>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extLst>
      <p:ext uri="{BB962C8B-B14F-4D97-AF65-F5344CB8AC3E}">
        <p14:creationId xmlns:p14="http://schemas.microsoft.com/office/powerpoint/2010/main" val="345127802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extLst>
      <p:ext uri="{BB962C8B-B14F-4D97-AF65-F5344CB8AC3E}">
        <p14:creationId xmlns:p14="http://schemas.microsoft.com/office/powerpoint/2010/main" val="408459169"/>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幻灯片">
    <p:spTree>
      <p:nvGrpSpPr>
        <p:cNvPr id="1" name=""/>
        <p:cNvGrpSpPr/>
        <p:nvPr/>
      </p:nvGrpSpPr>
      <p:grpSpPr>
        <a:xfrm>
          <a:off x="0" y="0"/>
          <a:ext cx="0" cy="0"/>
        </a:xfrm>
      </p:grpSpPr>
    </p:spTree>
    <p:extLst>
      <p:ext uri="{BB962C8B-B14F-4D97-AF65-F5344CB8AC3E}">
        <p14:creationId xmlns:p14="http://schemas.microsoft.com/office/powerpoint/2010/main" val="3524086127"/>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标题幻灯片">
    <p:spTree>
      <p:nvGrpSpPr>
        <p:cNvPr id="1" name=""/>
        <p:cNvGrpSpPr/>
        <p:nvPr/>
      </p:nvGrpSpPr>
      <p:grpSpPr>
        <a:xfrm>
          <a:off x="0" y="0"/>
          <a:ext cx="0" cy="0"/>
        </a:xfrm>
      </p:grpSpPr>
    </p:spTree>
    <p:extLst>
      <p:ext uri="{BB962C8B-B14F-4D97-AF65-F5344CB8AC3E}">
        <p14:creationId xmlns:p14="http://schemas.microsoft.com/office/powerpoint/2010/main" val="95607504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_标题幻灯片">
    <p:spTree>
      <p:nvGrpSpPr>
        <p:cNvPr id="1" name=""/>
        <p:cNvGrpSpPr/>
        <p:nvPr/>
      </p:nvGrpSpPr>
      <p:grpSpPr>
        <a:xfrm>
          <a:off x="0" y="0"/>
          <a:ext cx="0" cy="0"/>
        </a:xfrm>
      </p:grpSpPr>
    </p:spTree>
    <p:extLst>
      <p:ext uri="{BB962C8B-B14F-4D97-AF65-F5344CB8AC3E}">
        <p14:creationId xmlns:p14="http://schemas.microsoft.com/office/powerpoint/2010/main" val="164962612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幻灯片">
    <p:spTree>
      <p:nvGrpSpPr>
        <p:cNvPr id="1" name=""/>
        <p:cNvGrpSpPr/>
        <p:nvPr/>
      </p:nvGrpSpPr>
      <p:grpSpPr>
        <a:xfrm>
          <a:off x="0" y="0"/>
          <a:ext cx="0" cy="0"/>
        </a:xfrm>
      </p:grpSpPr>
    </p:spTree>
    <p:extLst>
      <p:ext uri="{BB962C8B-B14F-4D97-AF65-F5344CB8AC3E}">
        <p14:creationId xmlns:p14="http://schemas.microsoft.com/office/powerpoint/2010/main" val="1784710205"/>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_标题幻灯片">
    <p:spTree>
      <p:nvGrpSpPr>
        <p:cNvPr id="1" name=""/>
        <p:cNvGrpSpPr/>
        <p:nvPr/>
      </p:nvGrpSpPr>
      <p:grpSpPr>
        <a:xfrm>
          <a:off x="0" y="0"/>
          <a:ext cx="0" cy="0"/>
        </a:xfrm>
      </p:grpSpPr>
    </p:spTree>
    <p:extLst>
      <p:ext uri="{BB962C8B-B14F-4D97-AF65-F5344CB8AC3E}">
        <p14:creationId xmlns:p14="http://schemas.microsoft.com/office/powerpoint/2010/main" val="2645924700"/>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_标题幻灯片">
    <p:spTree>
      <p:nvGrpSpPr>
        <p:cNvPr id="1" name=""/>
        <p:cNvGrpSpPr/>
        <p:nvPr/>
      </p:nvGrpSpPr>
      <p:grpSpPr>
        <a:xfrm>
          <a:off x="0" y="0"/>
          <a:ext cx="0" cy="0"/>
        </a:xfrm>
      </p:grpSpPr>
    </p:spTree>
    <p:extLst>
      <p:ext uri="{BB962C8B-B14F-4D97-AF65-F5344CB8AC3E}">
        <p14:creationId xmlns:p14="http://schemas.microsoft.com/office/powerpoint/2010/main" val="1848353718"/>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a16="http://schemas.microsoft.com/office/drawing/2014/main" xmlns="" id="{9D6C970F-F720-48F6-8B5E-70F91616725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2CD7D28-9B0B-4E0C-B5D3-D9BCB3FEBD7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1CDC79A-44C8-4744-9BAF-E5FA8DBEF66A}"/>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CEEDC81F-53D4-41F2-BB9E-38CAEEDD7397}"/>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CD28472F-877D-4E5B-A38A-7592F766C7EC}"/>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483924436"/>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8_标题幻灯片">
    <p:spTree>
      <p:nvGrpSpPr>
        <p:cNvPr id="1" name=""/>
        <p:cNvGrpSpPr/>
        <p:nvPr/>
      </p:nvGrpSpPr>
      <p:grpSpPr>
        <a:xfrm>
          <a:off x="0" y="0"/>
          <a:ext cx="0" cy="0"/>
        </a:xfrm>
      </p:grpSpPr>
    </p:spTree>
    <p:extLst>
      <p:ext uri="{BB962C8B-B14F-4D97-AF65-F5344CB8AC3E}">
        <p14:creationId xmlns:p14="http://schemas.microsoft.com/office/powerpoint/2010/main" val="1847594258"/>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9_标题幻灯片">
    <p:spTree>
      <p:nvGrpSpPr>
        <p:cNvPr id="1" name=""/>
        <p:cNvGrpSpPr/>
        <p:nvPr/>
      </p:nvGrpSpPr>
      <p:grpSpPr>
        <a:xfrm>
          <a:off x="0" y="0"/>
          <a:ext cx="0" cy="0"/>
        </a:xfrm>
      </p:grpSpPr>
    </p:spTree>
    <p:extLst>
      <p:ext uri="{BB962C8B-B14F-4D97-AF65-F5344CB8AC3E}">
        <p14:creationId xmlns:p14="http://schemas.microsoft.com/office/powerpoint/2010/main" val="284645094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自定义版式">
    <p:spTree>
      <p:nvGrpSpPr>
        <p:cNvPr id="1" name=""/>
        <p:cNvGrpSpPr/>
        <p:nvPr/>
      </p:nvGrpSpPr>
      <p:grpSpPr>
        <a:xfrm>
          <a:off x="0" y="0"/>
          <a:ext cx="0" cy="0"/>
        </a:xfrm>
      </p:grpSpPr>
    </p:spTree>
    <p:extLst>
      <p:ext uri="{BB962C8B-B14F-4D97-AF65-F5344CB8AC3E}">
        <p14:creationId xmlns:p14="http://schemas.microsoft.com/office/powerpoint/2010/main" val="2092287415"/>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_标题幻灯片">
    <p:spTree>
      <p:nvGrpSpPr>
        <p:cNvPr id="1" name=""/>
        <p:cNvGrpSpPr/>
        <p:nvPr/>
      </p:nvGrpSpPr>
      <p:grpSpPr>
        <a:xfrm>
          <a:off x="0" y="0"/>
          <a:ext cx="0" cy="0"/>
        </a:xfrm>
      </p:grpSpPr>
    </p:spTree>
    <p:extLst>
      <p:ext uri="{BB962C8B-B14F-4D97-AF65-F5344CB8AC3E}">
        <p14:creationId xmlns:p14="http://schemas.microsoft.com/office/powerpoint/2010/main" val="105572922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_标题幻灯片">
    <p:spTree>
      <p:nvGrpSpPr>
        <p:cNvPr id="1" name=""/>
        <p:cNvGrpSpPr/>
        <p:nvPr/>
      </p:nvGrpSpPr>
      <p:grpSpPr>
        <a:xfrm>
          <a:off x="0" y="0"/>
          <a:ext cx="0" cy="0"/>
        </a:xfrm>
      </p:grpSpPr>
    </p:spTree>
    <p:extLst>
      <p:ext uri="{BB962C8B-B14F-4D97-AF65-F5344CB8AC3E}">
        <p14:creationId xmlns:p14="http://schemas.microsoft.com/office/powerpoint/2010/main" val="2071886163"/>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_标题幻灯片">
    <p:spTree>
      <p:nvGrpSpPr>
        <p:cNvPr id="1" name=""/>
        <p:cNvGrpSpPr/>
        <p:nvPr/>
      </p:nvGrpSpPr>
      <p:grpSpPr>
        <a:xfrm>
          <a:off x="0" y="0"/>
          <a:ext cx="0" cy="0"/>
        </a:xfrm>
      </p:grpSpPr>
    </p:spTree>
    <p:extLst>
      <p:ext uri="{BB962C8B-B14F-4D97-AF65-F5344CB8AC3E}">
        <p14:creationId xmlns:p14="http://schemas.microsoft.com/office/powerpoint/2010/main" val="426412105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 xmlns:a16="http://schemas.microsoft.com/office/drawing/2014/main" id="{DE325271-3F7D-4D51-9CD1-10F5A464BB99}"/>
              </a:ext>
            </a:extLst>
          </p:cNvPr>
          <p:cNvSpPr>
            <a:spLocks noGrp="1"/>
          </p:cNvSpPr>
          <p:nvPr>
            <p:ph type="ctrTitle"/>
          </p:nvPr>
        </p:nvSpPr>
        <p:spPr>
          <a:xfrm>
            <a:off x="1143000" y="841773"/>
            <a:ext cx="6858000" cy="17907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E39476F5-3AA9-421C-AFE3-3A3A85412E80}"/>
              </a:ext>
            </a:extLst>
          </p:cNvPr>
          <p:cNvSpPr>
            <a:spLocks noGrp="1"/>
          </p:cNvSpPr>
          <p:nvPr>
            <p:ph type="subTitle" idx="1"/>
          </p:nvPr>
        </p:nvSpPr>
        <p:spPr>
          <a:xfrm>
            <a:off x="1143000" y="2701528"/>
            <a:ext cx="6858000" cy="1241822"/>
          </a:xfrm>
        </p:spPr>
        <p:txBody>
          <a:bodyPr/>
          <a:lstStyle>
            <a:lvl1pPr marL="0" indent="0" algn="ctr">
              <a:buNone/>
              <a:defRPr sz="2400"/>
            </a:lvl1pPr>
            <a:lvl2pPr marL="457083" indent="0" algn="ctr">
              <a:buNone/>
              <a:defRPr sz="2000"/>
            </a:lvl2pPr>
            <a:lvl3pPr marL="914167" indent="0" algn="ctr">
              <a:buNone/>
              <a:defRPr sz="1800"/>
            </a:lvl3pPr>
            <a:lvl4pPr marL="1371248" indent="0" algn="ctr">
              <a:buNone/>
              <a:defRPr sz="1600"/>
            </a:lvl4pPr>
            <a:lvl5pPr marL="1828332" indent="0" algn="ctr">
              <a:buNone/>
              <a:defRPr sz="1600"/>
            </a:lvl5pPr>
            <a:lvl6pPr marL="2285416" indent="0" algn="ctr">
              <a:buNone/>
              <a:defRPr sz="1600"/>
            </a:lvl6pPr>
            <a:lvl7pPr marL="2742497" indent="0" algn="ctr">
              <a:buNone/>
              <a:defRPr sz="1600"/>
            </a:lvl7pPr>
            <a:lvl8pPr marL="3199580" indent="0" algn="ctr">
              <a:buNone/>
              <a:defRPr sz="1600"/>
            </a:lvl8pPr>
            <a:lvl9pPr marL="3656664"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9BA96BDC-F0B8-4D01-B97D-C0E05DB25B58}"/>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A8153086-D7DC-4804-9BE2-FB74FB290391}"/>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9BA1FADD-4D63-4857-BA47-2B14FB088143}"/>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9816552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 xmlns:a16="http://schemas.microsoft.com/office/drawing/2014/main" id="{9D6C970F-F720-48F6-8B5E-70F91616725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22CD7D28-9B0B-4E0C-B5D3-D9BCB3FEBD7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61CDC79A-44C8-4744-9BAF-E5FA8DBEF66A}"/>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CEEDC81F-53D4-41F2-BB9E-38CAEEDD7397}"/>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CD28472F-877D-4E5B-A38A-7592F766C7EC}"/>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999536320"/>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 xmlns:a16="http://schemas.microsoft.com/office/drawing/2014/main" id="{6D395335-6F87-43D3-9675-054BFB49FF97}"/>
              </a:ext>
            </a:extLst>
          </p:cNvPr>
          <p:cNvSpPr>
            <a:spLocks noGrp="1"/>
          </p:cNvSpPr>
          <p:nvPr>
            <p:ph type="title"/>
          </p:nvPr>
        </p:nvSpPr>
        <p:spPr>
          <a:xfrm>
            <a:off x="623888" y="1282309"/>
            <a:ext cx="7886700" cy="2139553"/>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4D035D9F-5685-4EBA-BE8C-88785C16E82E}"/>
              </a:ext>
            </a:extLst>
          </p:cNvPr>
          <p:cNvSpPr>
            <a:spLocks noGrp="1"/>
          </p:cNvSpPr>
          <p:nvPr>
            <p:ph type="body" idx="1"/>
          </p:nvPr>
        </p:nvSpPr>
        <p:spPr>
          <a:xfrm>
            <a:off x="623888" y="3442099"/>
            <a:ext cx="7886700" cy="1125140"/>
          </a:xfrm>
        </p:spPr>
        <p:txBody>
          <a:bodyPr/>
          <a:lstStyle>
            <a:lvl1pPr marL="0" indent="0">
              <a:buNone/>
              <a:defRPr sz="2400">
                <a:solidFill>
                  <a:schemeClr val="tx1">
                    <a:tint val="75000"/>
                  </a:schemeClr>
                </a:solidFill>
              </a:defRPr>
            </a:lvl1pPr>
            <a:lvl2pPr marL="457083" indent="0">
              <a:buNone/>
              <a:defRPr sz="2000">
                <a:solidFill>
                  <a:schemeClr val="tx1">
                    <a:tint val="75000"/>
                  </a:schemeClr>
                </a:solidFill>
              </a:defRPr>
            </a:lvl2pPr>
            <a:lvl3pPr marL="914167" indent="0">
              <a:buNone/>
              <a:defRPr sz="1800">
                <a:solidFill>
                  <a:schemeClr val="tx1">
                    <a:tint val="75000"/>
                  </a:schemeClr>
                </a:solidFill>
              </a:defRPr>
            </a:lvl3pPr>
            <a:lvl4pPr marL="1371248" indent="0">
              <a:buNone/>
              <a:defRPr sz="1600">
                <a:solidFill>
                  <a:schemeClr val="tx1">
                    <a:tint val="75000"/>
                  </a:schemeClr>
                </a:solidFill>
              </a:defRPr>
            </a:lvl4pPr>
            <a:lvl5pPr marL="1828332" indent="0">
              <a:buNone/>
              <a:defRPr sz="1600">
                <a:solidFill>
                  <a:schemeClr val="tx1">
                    <a:tint val="75000"/>
                  </a:schemeClr>
                </a:solidFill>
              </a:defRPr>
            </a:lvl5pPr>
            <a:lvl6pPr marL="2285416" indent="0">
              <a:buNone/>
              <a:defRPr sz="1600">
                <a:solidFill>
                  <a:schemeClr val="tx1">
                    <a:tint val="75000"/>
                  </a:schemeClr>
                </a:solidFill>
              </a:defRPr>
            </a:lvl6pPr>
            <a:lvl7pPr marL="2742497" indent="0">
              <a:buNone/>
              <a:defRPr sz="1600">
                <a:solidFill>
                  <a:schemeClr val="tx1">
                    <a:tint val="75000"/>
                  </a:schemeClr>
                </a:solidFill>
              </a:defRPr>
            </a:lvl7pPr>
            <a:lvl8pPr marL="3199580" indent="0">
              <a:buNone/>
              <a:defRPr sz="1600">
                <a:solidFill>
                  <a:schemeClr val="tx1">
                    <a:tint val="75000"/>
                  </a:schemeClr>
                </a:solidFill>
              </a:defRPr>
            </a:lvl8pPr>
            <a:lvl9pPr marL="3656664"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69195BEC-326E-4A40-8BB9-F89B61C0F2BA}"/>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ED6161F1-64C3-45B4-8674-0E481648F637}"/>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9BCEE09D-4FB5-4435-8035-3007DD312DD9}"/>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093841590"/>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a:extLst>
              <a:ext uri="{FF2B5EF4-FFF2-40B4-BE49-F238E27FC236}">
                <a16:creationId xmlns="" xmlns:a16="http://schemas.microsoft.com/office/drawing/2014/main" id="{D1BD498B-F289-4091-BA55-7B4F982FD62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6804A26C-9D26-4836-B7FB-F4A6CC7AFFF4}"/>
              </a:ext>
            </a:extLst>
          </p:cNvPr>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113C30D9-76D2-4E4E-A767-B0FB1993E697}"/>
              </a:ext>
            </a:extLst>
          </p:cNvPr>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0803C3BB-BC37-4B08-8578-D9A68649271B}"/>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id="{93D25AD5-CCC7-4856-BA8C-11009B34EACE}"/>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id="{344904F6-4C11-4751-B06F-AC550E16C02E}"/>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436073630"/>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a16="http://schemas.microsoft.com/office/drawing/2014/main" xmlns="" id="{6D395335-6F87-43D3-9675-054BFB49FF97}"/>
              </a:ext>
            </a:extLst>
          </p:cNvPr>
          <p:cNvSpPr>
            <a:spLocks noGrp="1"/>
          </p:cNvSpPr>
          <p:nvPr>
            <p:ph type="title"/>
          </p:nvPr>
        </p:nvSpPr>
        <p:spPr>
          <a:xfrm>
            <a:off x="623888" y="1282310"/>
            <a:ext cx="7886700" cy="2139553"/>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4D035D9F-5685-4EBA-BE8C-88785C16E82E}"/>
              </a:ext>
            </a:extLst>
          </p:cNvPr>
          <p:cNvSpPr>
            <a:spLocks noGrp="1"/>
          </p:cNvSpPr>
          <p:nvPr>
            <p:ph type="body" idx="1"/>
          </p:nvPr>
        </p:nvSpPr>
        <p:spPr>
          <a:xfrm>
            <a:off x="623888" y="3442099"/>
            <a:ext cx="7886700" cy="1125140"/>
          </a:xfrm>
        </p:spPr>
        <p:txBody>
          <a:bodyPr/>
          <a:lstStyle>
            <a:lvl1pPr marL="0" indent="0">
              <a:buNone/>
              <a:defRPr sz="2400">
                <a:solidFill>
                  <a:schemeClr val="tx1">
                    <a:tint val="75000"/>
                  </a:schemeClr>
                </a:solidFill>
              </a:defRPr>
            </a:lvl1pPr>
            <a:lvl2pPr marL="457083" indent="0">
              <a:buNone/>
              <a:defRPr sz="2000">
                <a:solidFill>
                  <a:schemeClr val="tx1">
                    <a:tint val="75000"/>
                  </a:schemeClr>
                </a:solidFill>
              </a:defRPr>
            </a:lvl2pPr>
            <a:lvl3pPr marL="914167" indent="0">
              <a:buNone/>
              <a:defRPr sz="1800">
                <a:solidFill>
                  <a:schemeClr val="tx1">
                    <a:tint val="75000"/>
                  </a:schemeClr>
                </a:solidFill>
              </a:defRPr>
            </a:lvl3pPr>
            <a:lvl4pPr marL="1371248" indent="0">
              <a:buNone/>
              <a:defRPr sz="1600">
                <a:solidFill>
                  <a:schemeClr val="tx1">
                    <a:tint val="75000"/>
                  </a:schemeClr>
                </a:solidFill>
              </a:defRPr>
            </a:lvl4pPr>
            <a:lvl5pPr marL="1828332" indent="0">
              <a:buNone/>
              <a:defRPr sz="1600">
                <a:solidFill>
                  <a:schemeClr val="tx1">
                    <a:tint val="75000"/>
                  </a:schemeClr>
                </a:solidFill>
              </a:defRPr>
            </a:lvl5pPr>
            <a:lvl6pPr marL="2285416" indent="0">
              <a:buNone/>
              <a:defRPr sz="1600">
                <a:solidFill>
                  <a:schemeClr val="tx1">
                    <a:tint val="75000"/>
                  </a:schemeClr>
                </a:solidFill>
              </a:defRPr>
            </a:lvl6pPr>
            <a:lvl7pPr marL="2742497" indent="0">
              <a:buNone/>
              <a:defRPr sz="1600">
                <a:solidFill>
                  <a:schemeClr val="tx1">
                    <a:tint val="75000"/>
                  </a:schemeClr>
                </a:solidFill>
              </a:defRPr>
            </a:lvl7pPr>
            <a:lvl8pPr marL="3199580" indent="0">
              <a:buNone/>
              <a:defRPr sz="1600">
                <a:solidFill>
                  <a:schemeClr val="tx1">
                    <a:tint val="75000"/>
                  </a:schemeClr>
                </a:solidFill>
              </a:defRPr>
            </a:lvl8pPr>
            <a:lvl9pPr marL="3656664"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69195BEC-326E-4A40-8BB9-F89B61C0F2BA}"/>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ED6161F1-64C3-45B4-8674-0E481648F637}"/>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9BCEE09D-4FB5-4435-8035-3007DD312DD9}"/>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145528116"/>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 xmlns:a16="http://schemas.microsoft.com/office/drawing/2014/main" id="{25218B49-3D68-4E8A-975C-D6C5FEA899C3}"/>
              </a:ext>
            </a:extLst>
          </p:cNvPr>
          <p:cNvSpPr>
            <a:spLocks noGrp="1"/>
          </p:cNvSpPr>
          <p:nvPr>
            <p:ph type="title"/>
          </p:nvPr>
        </p:nvSpPr>
        <p:spPr>
          <a:xfrm>
            <a:off x="629841" y="273845"/>
            <a:ext cx="7886700" cy="994172"/>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44FBDBE-591D-41C9-B53D-FB3A41A68BB2}"/>
              </a:ext>
            </a:extLst>
          </p:cNvPr>
          <p:cNvSpPr>
            <a:spLocks noGrp="1"/>
          </p:cNvSpPr>
          <p:nvPr>
            <p:ph type="body" idx="1"/>
          </p:nvPr>
        </p:nvSpPr>
        <p:spPr>
          <a:xfrm>
            <a:off x="629843" y="1260873"/>
            <a:ext cx="3868340" cy="617934"/>
          </a:xfrm>
        </p:spPr>
        <p:txBody>
          <a:bodyPr anchor="b"/>
          <a:lstStyle>
            <a:lvl1pPr marL="0" indent="0">
              <a:buNone/>
              <a:defRPr sz="2400" b="1"/>
            </a:lvl1pPr>
            <a:lvl2pPr marL="457083" indent="0">
              <a:buNone/>
              <a:defRPr sz="2000" b="1"/>
            </a:lvl2pPr>
            <a:lvl3pPr marL="914167" indent="0">
              <a:buNone/>
              <a:defRPr sz="1800" b="1"/>
            </a:lvl3pPr>
            <a:lvl4pPr marL="1371248" indent="0">
              <a:buNone/>
              <a:defRPr sz="1600" b="1"/>
            </a:lvl4pPr>
            <a:lvl5pPr marL="1828332" indent="0">
              <a:buNone/>
              <a:defRPr sz="1600" b="1"/>
            </a:lvl5pPr>
            <a:lvl6pPr marL="2285416" indent="0">
              <a:buNone/>
              <a:defRPr sz="1600" b="1"/>
            </a:lvl6pPr>
            <a:lvl7pPr marL="2742497" indent="0">
              <a:buNone/>
              <a:defRPr sz="1600" b="1"/>
            </a:lvl7pPr>
            <a:lvl8pPr marL="3199580" indent="0">
              <a:buNone/>
              <a:defRPr sz="1600" b="1"/>
            </a:lvl8pPr>
            <a:lvl9pPr marL="3656664"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66E9DD22-7A98-4B8D-A625-DB3B9E4BB832}"/>
              </a:ext>
            </a:extLst>
          </p:cNvPr>
          <p:cNvSpPr>
            <a:spLocks noGrp="1"/>
          </p:cNvSpPr>
          <p:nvPr>
            <p:ph sz="half" idx="2"/>
          </p:nvPr>
        </p:nvSpPr>
        <p:spPr>
          <a:xfrm>
            <a:off x="629843" y="1878806"/>
            <a:ext cx="3868340" cy="2763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F44E30E2-4627-43CF-A719-B96A7EBF1418}"/>
              </a:ext>
            </a:extLst>
          </p:cNvPr>
          <p:cNvSpPr>
            <a:spLocks noGrp="1"/>
          </p:cNvSpPr>
          <p:nvPr>
            <p:ph type="body" sz="quarter" idx="3"/>
          </p:nvPr>
        </p:nvSpPr>
        <p:spPr>
          <a:xfrm>
            <a:off x="4629155" y="1260873"/>
            <a:ext cx="3887391" cy="617934"/>
          </a:xfrm>
        </p:spPr>
        <p:txBody>
          <a:bodyPr anchor="b"/>
          <a:lstStyle>
            <a:lvl1pPr marL="0" indent="0">
              <a:buNone/>
              <a:defRPr sz="2400" b="1"/>
            </a:lvl1pPr>
            <a:lvl2pPr marL="457083" indent="0">
              <a:buNone/>
              <a:defRPr sz="2000" b="1"/>
            </a:lvl2pPr>
            <a:lvl3pPr marL="914167" indent="0">
              <a:buNone/>
              <a:defRPr sz="1800" b="1"/>
            </a:lvl3pPr>
            <a:lvl4pPr marL="1371248" indent="0">
              <a:buNone/>
              <a:defRPr sz="1600" b="1"/>
            </a:lvl4pPr>
            <a:lvl5pPr marL="1828332" indent="0">
              <a:buNone/>
              <a:defRPr sz="1600" b="1"/>
            </a:lvl5pPr>
            <a:lvl6pPr marL="2285416" indent="0">
              <a:buNone/>
              <a:defRPr sz="1600" b="1"/>
            </a:lvl6pPr>
            <a:lvl7pPr marL="2742497" indent="0">
              <a:buNone/>
              <a:defRPr sz="1600" b="1"/>
            </a:lvl7pPr>
            <a:lvl8pPr marL="3199580" indent="0">
              <a:buNone/>
              <a:defRPr sz="1600" b="1"/>
            </a:lvl8pPr>
            <a:lvl9pPr marL="3656664"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D1FC617B-CD36-42A9-A5B3-4B4D43572334}"/>
              </a:ext>
            </a:extLst>
          </p:cNvPr>
          <p:cNvSpPr>
            <a:spLocks noGrp="1"/>
          </p:cNvSpPr>
          <p:nvPr>
            <p:ph sz="quarter" idx="4"/>
          </p:nvPr>
        </p:nvSpPr>
        <p:spPr>
          <a:xfrm>
            <a:off x="4629155" y="1878806"/>
            <a:ext cx="3887391" cy="2763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97A02B52-F5C4-4EDB-9EFE-DE2AE566326D}"/>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8" name="页脚占位符 7">
            <a:extLst>
              <a:ext uri="{FF2B5EF4-FFF2-40B4-BE49-F238E27FC236}">
                <a16:creationId xmlns="" xmlns:a16="http://schemas.microsoft.com/office/drawing/2014/main" id="{9616CA30-B41F-4D91-8C8B-B276F7B31DB1}"/>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a:extLst>
              <a:ext uri="{FF2B5EF4-FFF2-40B4-BE49-F238E27FC236}">
                <a16:creationId xmlns="" xmlns:a16="http://schemas.microsoft.com/office/drawing/2014/main" id="{AB5A12CA-BD61-4AE6-888C-789FE7CE667C}"/>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68012793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 xmlns:a16="http://schemas.microsoft.com/office/drawing/2014/main" id="{337FB3CF-EDC7-4043-8FE0-63F2884A701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EE287BC1-F50D-47A4-9021-C9F109DAD3E0}"/>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4" name="页脚占位符 3">
            <a:extLst>
              <a:ext uri="{FF2B5EF4-FFF2-40B4-BE49-F238E27FC236}">
                <a16:creationId xmlns="" xmlns:a16="http://schemas.microsoft.com/office/drawing/2014/main" id="{E2662758-59F8-41F6-A1B5-63498BAF16FE}"/>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a:extLst>
              <a:ext uri="{FF2B5EF4-FFF2-40B4-BE49-F238E27FC236}">
                <a16:creationId xmlns="" xmlns:a16="http://schemas.microsoft.com/office/drawing/2014/main" id="{A6B578BB-5D48-4395-90F8-587080CB3BE1}"/>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765393558"/>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 xmlns:a16="http://schemas.microsoft.com/office/drawing/2014/main" id="{F81B0623-AAE8-4551-B93D-DEE74CA6E242}"/>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3" name="页脚占位符 2">
            <a:extLst>
              <a:ext uri="{FF2B5EF4-FFF2-40B4-BE49-F238E27FC236}">
                <a16:creationId xmlns="" xmlns:a16="http://schemas.microsoft.com/office/drawing/2014/main" id="{FC0022EC-E1C4-4379-AEBF-A52D00DBF065}"/>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a:extLst>
              <a:ext uri="{FF2B5EF4-FFF2-40B4-BE49-F238E27FC236}">
                <a16:creationId xmlns="" xmlns:a16="http://schemas.microsoft.com/office/drawing/2014/main" id="{D3C51BEC-F776-46F4-B034-D4CF72DEF128}"/>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378666303"/>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 xmlns:a16="http://schemas.microsoft.com/office/drawing/2014/main" id="{968B9CE3-E6AC-4822-BBE8-B9FED332D655}"/>
              </a:ext>
            </a:extLst>
          </p:cNvPr>
          <p:cNvSpPr>
            <a:spLocks noGrp="1"/>
          </p:cNvSpPr>
          <p:nvPr>
            <p:ph type="title"/>
          </p:nvPr>
        </p:nvSpPr>
        <p:spPr>
          <a:xfrm>
            <a:off x="629841" y="342902"/>
            <a:ext cx="2949178" cy="120015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42428350-2E53-4998-9F3D-413123B6785F}"/>
              </a:ext>
            </a:extLst>
          </p:cNvPr>
          <p:cNvSpPr>
            <a:spLocks noGrp="1"/>
          </p:cNvSpPr>
          <p:nvPr>
            <p:ph idx="1"/>
          </p:nvPr>
        </p:nvSpPr>
        <p:spPr>
          <a:xfrm>
            <a:off x="3887391" y="740574"/>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D8E7F9AF-6C75-4249-A8FD-6D9236CB352D}"/>
              </a:ext>
            </a:extLst>
          </p:cNvPr>
          <p:cNvSpPr>
            <a:spLocks noGrp="1"/>
          </p:cNvSpPr>
          <p:nvPr>
            <p:ph type="body" sz="half" idx="2"/>
          </p:nvPr>
        </p:nvSpPr>
        <p:spPr>
          <a:xfrm>
            <a:off x="629841" y="1543051"/>
            <a:ext cx="2949178" cy="2858691"/>
          </a:xfrm>
        </p:spPr>
        <p:txBody>
          <a:bodyPr/>
          <a:lstStyle>
            <a:lvl1pPr marL="0" indent="0">
              <a:buNone/>
              <a:defRPr sz="1600"/>
            </a:lvl1pPr>
            <a:lvl2pPr marL="457083" indent="0">
              <a:buNone/>
              <a:defRPr sz="1400"/>
            </a:lvl2pPr>
            <a:lvl3pPr marL="914167" indent="0">
              <a:buNone/>
              <a:defRPr sz="1200"/>
            </a:lvl3pPr>
            <a:lvl4pPr marL="1371248" indent="0">
              <a:buNone/>
              <a:defRPr sz="1000"/>
            </a:lvl4pPr>
            <a:lvl5pPr marL="1828332" indent="0">
              <a:buNone/>
              <a:defRPr sz="1000"/>
            </a:lvl5pPr>
            <a:lvl6pPr marL="2285416" indent="0">
              <a:buNone/>
              <a:defRPr sz="1000"/>
            </a:lvl6pPr>
            <a:lvl7pPr marL="2742497" indent="0">
              <a:buNone/>
              <a:defRPr sz="1000"/>
            </a:lvl7pPr>
            <a:lvl8pPr marL="3199580" indent="0">
              <a:buNone/>
              <a:defRPr sz="1000"/>
            </a:lvl8pPr>
            <a:lvl9pPr marL="3656664"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402BC588-FB32-40E1-AC09-235285F54723}"/>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id="{98CD02C6-7ADD-4BFD-A5F7-A11FB7DF8F42}"/>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id="{54A9A0B0-982C-4CB0-8A7D-9A916C31934F}"/>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07106496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 xmlns:a16="http://schemas.microsoft.com/office/drawing/2014/main" id="{B79F057C-A086-4936-A16D-E7280F627F47}"/>
              </a:ext>
            </a:extLst>
          </p:cNvPr>
          <p:cNvSpPr>
            <a:spLocks noGrp="1"/>
          </p:cNvSpPr>
          <p:nvPr>
            <p:ph type="title"/>
          </p:nvPr>
        </p:nvSpPr>
        <p:spPr>
          <a:xfrm>
            <a:off x="629841" y="342902"/>
            <a:ext cx="2949178" cy="120015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83029E95-200A-4675-8A3D-314EEAC63F20}"/>
              </a:ext>
            </a:extLst>
          </p:cNvPr>
          <p:cNvSpPr>
            <a:spLocks noGrp="1"/>
          </p:cNvSpPr>
          <p:nvPr>
            <p:ph type="pic" idx="1"/>
          </p:nvPr>
        </p:nvSpPr>
        <p:spPr>
          <a:xfrm>
            <a:off x="3887391" y="740574"/>
            <a:ext cx="4629150" cy="3655219"/>
          </a:xfrm>
        </p:spPr>
        <p:txBody>
          <a:bodyPr/>
          <a:lstStyle>
            <a:lvl1pPr marL="0" indent="0">
              <a:buNone/>
              <a:defRPr sz="3200"/>
            </a:lvl1pPr>
            <a:lvl2pPr marL="457083" indent="0">
              <a:buNone/>
              <a:defRPr sz="2800"/>
            </a:lvl2pPr>
            <a:lvl3pPr marL="914167" indent="0">
              <a:buNone/>
              <a:defRPr sz="2400"/>
            </a:lvl3pPr>
            <a:lvl4pPr marL="1371248" indent="0">
              <a:buNone/>
              <a:defRPr sz="2000"/>
            </a:lvl4pPr>
            <a:lvl5pPr marL="1828332" indent="0">
              <a:buNone/>
              <a:defRPr sz="2000"/>
            </a:lvl5pPr>
            <a:lvl6pPr marL="2285416" indent="0">
              <a:buNone/>
              <a:defRPr sz="2000"/>
            </a:lvl6pPr>
            <a:lvl7pPr marL="2742497" indent="0">
              <a:buNone/>
              <a:defRPr sz="2000"/>
            </a:lvl7pPr>
            <a:lvl8pPr marL="3199580" indent="0">
              <a:buNone/>
              <a:defRPr sz="2000"/>
            </a:lvl8pPr>
            <a:lvl9pPr marL="3656664" indent="0">
              <a:buNone/>
              <a:defRPr sz="2000"/>
            </a:lvl9pPr>
          </a:lstStyle>
          <a:p>
            <a:endParaRPr lang="zh-CN" altLang="en-US"/>
          </a:p>
        </p:txBody>
      </p:sp>
      <p:sp>
        <p:nvSpPr>
          <p:cNvPr id="4" name="文本占位符 3">
            <a:extLst>
              <a:ext uri="{FF2B5EF4-FFF2-40B4-BE49-F238E27FC236}">
                <a16:creationId xmlns="" xmlns:a16="http://schemas.microsoft.com/office/drawing/2014/main" id="{F5C4EB99-4CC2-4C38-A0C9-06B931EFB946}"/>
              </a:ext>
            </a:extLst>
          </p:cNvPr>
          <p:cNvSpPr>
            <a:spLocks noGrp="1"/>
          </p:cNvSpPr>
          <p:nvPr>
            <p:ph type="body" sz="half" idx="2"/>
          </p:nvPr>
        </p:nvSpPr>
        <p:spPr>
          <a:xfrm>
            <a:off x="629841" y="1543051"/>
            <a:ext cx="2949178" cy="2858691"/>
          </a:xfrm>
        </p:spPr>
        <p:txBody>
          <a:bodyPr/>
          <a:lstStyle>
            <a:lvl1pPr marL="0" indent="0">
              <a:buNone/>
              <a:defRPr sz="1600"/>
            </a:lvl1pPr>
            <a:lvl2pPr marL="457083" indent="0">
              <a:buNone/>
              <a:defRPr sz="1400"/>
            </a:lvl2pPr>
            <a:lvl3pPr marL="914167" indent="0">
              <a:buNone/>
              <a:defRPr sz="1200"/>
            </a:lvl3pPr>
            <a:lvl4pPr marL="1371248" indent="0">
              <a:buNone/>
              <a:defRPr sz="1000"/>
            </a:lvl4pPr>
            <a:lvl5pPr marL="1828332" indent="0">
              <a:buNone/>
              <a:defRPr sz="1000"/>
            </a:lvl5pPr>
            <a:lvl6pPr marL="2285416" indent="0">
              <a:buNone/>
              <a:defRPr sz="1000"/>
            </a:lvl6pPr>
            <a:lvl7pPr marL="2742497" indent="0">
              <a:buNone/>
              <a:defRPr sz="1000"/>
            </a:lvl7pPr>
            <a:lvl8pPr marL="3199580" indent="0">
              <a:buNone/>
              <a:defRPr sz="1000"/>
            </a:lvl8pPr>
            <a:lvl9pPr marL="3656664"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4BD17FD5-5BBB-4667-889E-F844B697A9CD}"/>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6" name="页脚占位符 5">
            <a:extLst>
              <a:ext uri="{FF2B5EF4-FFF2-40B4-BE49-F238E27FC236}">
                <a16:creationId xmlns="" xmlns:a16="http://schemas.microsoft.com/office/drawing/2014/main" id="{E7BC2452-6B21-44DD-9DC1-E17E463654F4}"/>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 xmlns:a16="http://schemas.microsoft.com/office/drawing/2014/main" id="{7DA89350-8B48-42D0-A313-5278B15C474C}"/>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19023281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 xmlns:a16="http://schemas.microsoft.com/office/drawing/2014/main" id="{5D81764B-6037-4DBC-AA22-895AA1C3897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3E5FE4F3-0D19-4A32-A404-88018548970A}"/>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D3DCA440-192C-47B3-A158-0A0944E6A9A4}"/>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F7D4B14E-0687-475D-A9B8-28DB595EC6FD}"/>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ACA47318-4827-41FB-9540-8C8A4FE0BDE6}"/>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34231005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 xmlns:a16="http://schemas.microsoft.com/office/drawing/2014/main" id="{1FD6F429-F107-4603-AC6E-63460689707D}"/>
              </a:ext>
            </a:extLst>
          </p:cNvPr>
          <p:cNvSpPr>
            <a:spLocks noGrp="1"/>
          </p:cNvSpPr>
          <p:nvPr>
            <p:ph type="title" orient="vert"/>
          </p:nvPr>
        </p:nvSpPr>
        <p:spPr>
          <a:xfrm>
            <a:off x="6543680" y="273848"/>
            <a:ext cx="1971675" cy="4358879"/>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6D1B7F66-3222-4534-9728-3E2F1579A0AD}"/>
              </a:ext>
            </a:extLst>
          </p:cNvPr>
          <p:cNvSpPr>
            <a:spLocks noGrp="1"/>
          </p:cNvSpPr>
          <p:nvPr>
            <p:ph type="body" orient="vert" idx="1"/>
          </p:nvPr>
        </p:nvSpPr>
        <p:spPr>
          <a:xfrm>
            <a:off x="628653" y="273848"/>
            <a:ext cx="5800725" cy="4358879"/>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8B6B3186-3299-4E7E-9379-90365AC774E7}"/>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E38ECC31-CD5A-493C-91D2-27CF43232259}"/>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DBB084A2-AA9E-48A2-BD6C-8B94AD38C87E}"/>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4217312369"/>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extLst>
      <p:ext uri="{BB962C8B-B14F-4D97-AF65-F5344CB8AC3E}">
        <p14:creationId xmlns:p14="http://schemas.microsoft.com/office/powerpoint/2010/main" val="309080996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a:extLst>
              <a:ext uri="{FF2B5EF4-FFF2-40B4-BE49-F238E27FC236}">
                <a16:creationId xmlns:a16="http://schemas.microsoft.com/office/drawing/2014/main" xmlns="" id="{D1BD498B-F289-4091-BA55-7B4F982FD62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804A26C-9D26-4836-B7FB-F4A6CC7AFFF4}"/>
              </a:ext>
            </a:extLst>
          </p:cNvPr>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113C30D9-76D2-4E4E-A767-B0FB1993E697}"/>
              </a:ext>
            </a:extLst>
          </p:cNvPr>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0803C3BB-BC37-4B08-8578-D9A68649271B}"/>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6" name="页脚占位符 5">
            <a:extLst>
              <a:ext uri="{FF2B5EF4-FFF2-40B4-BE49-F238E27FC236}">
                <a16:creationId xmlns:a16="http://schemas.microsoft.com/office/drawing/2014/main" xmlns="" id="{93D25AD5-CCC7-4856-BA8C-11009B34EACE}"/>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a16="http://schemas.microsoft.com/office/drawing/2014/main" xmlns="" id="{344904F6-4C11-4751-B06F-AC550E16C02E}"/>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3556905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a16="http://schemas.microsoft.com/office/drawing/2014/main" xmlns="" id="{25218B49-3D68-4E8A-975C-D6C5FEA899C3}"/>
              </a:ext>
            </a:extLst>
          </p:cNvPr>
          <p:cNvSpPr>
            <a:spLocks noGrp="1"/>
          </p:cNvSpPr>
          <p:nvPr>
            <p:ph type="title"/>
          </p:nvPr>
        </p:nvSpPr>
        <p:spPr>
          <a:xfrm>
            <a:off x="629841" y="273846"/>
            <a:ext cx="7886700" cy="994172"/>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44FBDBE-591D-41C9-B53D-FB3A41A68BB2}"/>
              </a:ext>
            </a:extLst>
          </p:cNvPr>
          <p:cNvSpPr>
            <a:spLocks noGrp="1"/>
          </p:cNvSpPr>
          <p:nvPr>
            <p:ph type="body" idx="1"/>
          </p:nvPr>
        </p:nvSpPr>
        <p:spPr>
          <a:xfrm>
            <a:off x="629843" y="1260873"/>
            <a:ext cx="3868340" cy="617934"/>
          </a:xfrm>
        </p:spPr>
        <p:txBody>
          <a:bodyPr anchor="b"/>
          <a:lstStyle>
            <a:lvl1pPr marL="0" indent="0">
              <a:buNone/>
              <a:defRPr sz="2400" b="1"/>
            </a:lvl1pPr>
            <a:lvl2pPr marL="457083" indent="0">
              <a:buNone/>
              <a:defRPr sz="2000" b="1"/>
            </a:lvl2pPr>
            <a:lvl3pPr marL="914167" indent="0">
              <a:buNone/>
              <a:defRPr sz="1800" b="1"/>
            </a:lvl3pPr>
            <a:lvl4pPr marL="1371248" indent="0">
              <a:buNone/>
              <a:defRPr sz="1600" b="1"/>
            </a:lvl4pPr>
            <a:lvl5pPr marL="1828332" indent="0">
              <a:buNone/>
              <a:defRPr sz="1600" b="1"/>
            </a:lvl5pPr>
            <a:lvl6pPr marL="2285416" indent="0">
              <a:buNone/>
              <a:defRPr sz="1600" b="1"/>
            </a:lvl6pPr>
            <a:lvl7pPr marL="2742497" indent="0">
              <a:buNone/>
              <a:defRPr sz="1600" b="1"/>
            </a:lvl7pPr>
            <a:lvl8pPr marL="3199580" indent="0">
              <a:buNone/>
              <a:defRPr sz="1600" b="1"/>
            </a:lvl8pPr>
            <a:lvl9pPr marL="3656664"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66E9DD22-7A98-4B8D-A625-DB3B9E4BB832}"/>
              </a:ext>
            </a:extLst>
          </p:cNvPr>
          <p:cNvSpPr>
            <a:spLocks noGrp="1"/>
          </p:cNvSpPr>
          <p:nvPr>
            <p:ph sz="half" idx="2"/>
          </p:nvPr>
        </p:nvSpPr>
        <p:spPr>
          <a:xfrm>
            <a:off x="629843" y="1878806"/>
            <a:ext cx="3868340" cy="2763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F44E30E2-4627-43CF-A719-B96A7EBF1418}"/>
              </a:ext>
            </a:extLst>
          </p:cNvPr>
          <p:cNvSpPr>
            <a:spLocks noGrp="1"/>
          </p:cNvSpPr>
          <p:nvPr>
            <p:ph type="body" sz="quarter" idx="3"/>
          </p:nvPr>
        </p:nvSpPr>
        <p:spPr>
          <a:xfrm>
            <a:off x="4629157" y="1260873"/>
            <a:ext cx="3887391" cy="617934"/>
          </a:xfrm>
        </p:spPr>
        <p:txBody>
          <a:bodyPr anchor="b"/>
          <a:lstStyle>
            <a:lvl1pPr marL="0" indent="0">
              <a:buNone/>
              <a:defRPr sz="2400" b="1"/>
            </a:lvl1pPr>
            <a:lvl2pPr marL="457083" indent="0">
              <a:buNone/>
              <a:defRPr sz="2000" b="1"/>
            </a:lvl2pPr>
            <a:lvl3pPr marL="914167" indent="0">
              <a:buNone/>
              <a:defRPr sz="1800" b="1"/>
            </a:lvl3pPr>
            <a:lvl4pPr marL="1371248" indent="0">
              <a:buNone/>
              <a:defRPr sz="1600" b="1"/>
            </a:lvl4pPr>
            <a:lvl5pPr marL="1828332" indent="0">
              <a:buNone/>
              <a:defRPr sz="1600" b="1"/>
            </a:lvl5pPr>
            <a:lvl6pPr marL="2285416" indent="0">
              <a:buNone/>
              <a:defRPr sz="1600" b="1"/>
            </a:lvl6pPr>
            <a:lvl7pPr marL="2742497" indent="0">
              <a:buNone/>
              <a:defRPr sz="1600" b="1"/>
            </a:lvl7pPr>
            <a:lvl8pPr marL="3199580" indent="0">
              <a:buNone/>
              <a:defRPr sz="1600" b="1"/>
            </a:lvl8pPr>
            <a:lvl9pPr marL="3656664"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D1FC617B-CD36-42A9-A5B3-4B4D43572334}"/>
              </a:ext>
            </a:extLst>
          </p:cNvPr>
          <p:cNvSpPr>
            <a:spLocks noGrp="1"/>
          </p:cNvSpPr>
          <p:nvPr>
            <p:ph sz="quarter" idx="4"/>
          </p:nvPr>
        </p:nvSpPr>
        <p:spPr>
          <a:xfrm>
            <a:off x="4629157" y="1878806"/>
            <a:ext cx="3887391" cy="2763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97A02B52-F5C4-4EDB-9EFE-DE2AE566326D}"/>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8" name="页脚占位符 7">
            <a:extLst>
              <a:ext uri="{FF2B5EF4-FFF2-40B4-BE49-F238E27FC236}">
                <a16:creationId xmlns:a16="http://schemas.microsoft.com/office/drawing/2014/main" xmlns="" id="{9616CA30-B41F-4D91-8C8B-B276F7B31DB1}"/>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a:extLst>
              <a:ext uri="{FF2B5EF4-FFF2-40B4-BE49-F238E27FC236}">
                <a16:creationId xmlns:a16="http://schemas.microsoft.com/office/drawing/2014/main" xmlns="" id="{AB5A12CA-BD61-4AE6-888C-789FE7CE667C}"/>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74655853"/>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a16="http://schemas.microsoft.com/office/drawing/2014/main" xmlns="" id="{337FB3CF-EDC7-4043-8FE0-63F2884A701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EE287BC1-F50D-47A4-9021-C9F109DAD3E0}"/>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4" name="页脚占位符 3">
            <a:extLst>
              <a:ext uri="{FF2B5EF4-FFF2-40B4-BE49-F238E27FC236}">
                <a16:creationId xmlns:a16="http://schemas.microsoft.com/office/drawing/2014/main" xmlns="" id="{E2662758-59F8-41F6-A1B5-63498BAF16FE}"/>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a:extLst>
              <a:ext uri="{FF2B5EF4-FFF2-40B4-BE49-F238E27FC236}">
                <a16:creationId xmlns:a16="http://schemas.microsoft.com/office/drawing/2014/main" xmlns="" id="{A6B578BB-5D48-4395-90F8-587080CB3BE1}"/>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14512180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a16="http://schemas.microsoft.com/office/drawing/2014/main" xmlns="" id="{F81B0623-AAE8-4551-B93D-DEE74CA6E242}"/>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3" name="页脚占位符 2">
            <a:extLst>
              <a:ext uri="{FF2B5EF4-FFF2-40B4-BE49-F238E27FC236}">
                <a16:creationId xmlns:a16="http://schemas.microsoft.com/office/drawing/2014/main" xmlns="" id="{FC0022EC-E1C4-4379-AEBF-A52D00DBF065}"/>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a:extLst>
              <a:ext uri="{FF2B5EF4-FFF2-40B4-BE49-F238E27FC236}">
                <a16:creationId xmlns:a16="http://schemas.microsoft.com/office/drawing/2014/main" xmlns="" id="{D3C51BEC-F776-46F4-B034-D4CF72DEF128}"/>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825864257"/>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xmlns="" id="{968B9CE3-E6AC-4822-BBE8-B9FED332D655}"/>
              </a:ext>
            </a:extLst>
          </p:cNvPr>
          <p:cNvSpPr>
            <a:spLocks noGrp="1"/>
          </p:cNvSpPr>
          <p:nvPr>
            <p:ph type="title"/>
          </p:nvPr>
        </p:nvSpPr>
        <p:spPr>
          <a:xfrm>
            <a:off x="629841" y="342902"/>
            <a:ext cx="2949178" cy="120015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2428350-2E53-4998-9F3D-413123B6785F}"/>
              </a:ext>
            </a:extLst>
          </p:cNvPr>
          <p:cNvSpPr>
            <a:spLocks noGrp="1"/>
          </p:cNvSpPr>
          <p:nvPr>
            <p:ph idx="1"/>
          </p:nvPr>
        </p:nvSpPr>
        <p:spPr>
          <a:xfrm>
            <a:off x="3887391" y="740575"/>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D8E7F9AF-6C75-4249-A8FD-6D9236CB352D}"/>
              </a:ext>
            </a:extLst>
          </p:cNvPr>
          <p:cNvSpPr>
            <a:spLocks noGrp="1"/>
          </p:cNvSpPr>
          <p:nvPr>
            <p:ph type="body" sz="half" idx="2"/>
          </p:nvPr>
        </p:nvSpPr>
        <p:spPr>
          <a:xfrm>
            <a:off x="629841" y="1543052"/>
            <a:ext cx="2949178" cy="2858691"/>
          </a:xfrm>
        </p:spPr>
        <p:txBody>
          <a:bodyPr/>
          <a:lstStyle>
            <a:lvl1pPr marL="0" indent="0">
              <a:buNone/>
              <a:defRPr sz="1600"/>
            </a:lvl1pPr>
            <a:lvl2pPr marL="457083" indent="0">
              <a:buNone/>
              <a:defRPr sz="1400"/>
            </a:lvl2pPr>
            <a:lvl3pPr marL="914167" indent="0">
              <a:buNone/>
              <a:defRPr sz="1200"/>
            </a:lvl3pPr>
            <a:lvl4pPr marL="1371248" indent="0">
              <a:buNone/>
              <a:defRPr sz="1000"/>
            </a:lvl4pPr>
            <a:lvl5pPr marL="1828332" indent="0">
              <a:buNone/>
              <a:defRPr sz="1000"/>
            </a:lvl5pPr>
            <a:lvl6pPr marL="2285416" indent="0">
              <a:buNone/>
              <a:defRPr sz="1000"/>
            </a:lvl6pPr>
            <a:lvl7pPr marL="2742497" indent="0">
              <a:buNone/>
              <a:defRPr sz="1000"/>
            </a:lvl7pPr>
            <a:lvl8pPr marL="3199580" indent="0">
              <a:buNone/>
              <a:defRPr sz="1000"/>
            </a:lvl8pPr>
            <a:lvl9pPr marL="3656664"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402BC588-FB32-40E1-AC09-235285F54723}"/>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6" name="页脚占位符 5">
            <a:extLst>
              <a:ext uri="{FF2B5EF4-FFF2-40B4-BE49-F238E27FC236}">
                <a16:creationId xmlns:a16="http://schemas.microsoft.com/office/drawing/2014/main" xmlns="" id="{98CD02C6-7ADD-4BFD-A5F7-A11FB7DF8F42}"/>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a16="http://schemas.microsoft.com/office/drawing/2014/main" xmlns="" id="{54A9A0B0-982C-4CB0-8A7D-9A916C31934F}"/>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70261406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xmlns="" id="{B79F057C-A086-4936-A16D-E7280F627F47}"/>
              </a:ext>
            </a:extLst>
          </p:cNvPr>
          <p:cNvSpPr>
            <a:spLocks noGrp="1"/>
          </p:cNvSpPr>
          <p:nvPr>
            <p:ph type="title"/>
          </p:nvPr>
        </p:nvSpPr>
        <p:spPr>
          <a:xfrm>
            <a:off x="629841" y="342902"/>
            <a:ext cx="2949178" cy="120015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83029E95-200A-4675-8A3D-314EEAC63F20}"/>
              </a:ext>
            </a:extLst>
          </p:cNvPr>
          <p:cNvSpPr>
            <a:spLocks noGrp="1"/>
          </p:cNvSpPr>
          <p:nvPr>
            <p:ph type="pic" idx="1"/>
          </p:nvPr>
        </p:nvSpPr>
        <p:spPr>
          <a:xfrm>
            <a:off x="3887391" y="740575"/>
            <a:ext cx="4629150" cy="3655219"/>
          </a:xfrm>
        </p:spPr>
        <p:txBody>
          <a:bodyPr/>
          <a:lstStyle>
            <a:lvl1pPr marL="0" indent="0">
              <a:buNone/>
              <a:defRPr sz="3200"/>
            </a:lvl1pPr>
            <a:lvl2pPr marL="457083" indent="0">
              <a:buNone/>
              <a:defRPr sz="2800"/>
            </a:lvl2pPr>
            <a:lvl3pPr marL="914167" indent="0">
              <a:buNone/>
              <a:defRPr sz="2400"/>
            </a:lvl3pPr>
            <a:lvl4pPr marL="1371248" indent="0">
              <a:buNone/>
              <a:defRPr sz="2000"/>
            </a:lvl4pPr>
            <a:lvl5pPr marL="1828332" indent="0">
              <a:buNone/>
              <a:defRPr sz="2000"/>
            </a:lvl5pPr>
            <a:lvl6pPr marL="2285416" indent="0">
              <a:buNone/>
              <a:defRPr sz="2000"/>
            </a:lvl6pPr>
            <a:lvl7pPr marL="2742497" indent="0">
              <a:buNone/>
              <a:defRPr sz="2000"/>
            </a:lvl7pPr>
            <a:lvl8pPr marL="3199580" indent="0">
              <a:buNone/>
              <a:defRPr sz="2000"/>
            </a:lvl8pPr>
            <a:lvl9pPr marL="3656664" indent="0">
              <a:buNone/>
              <a:defRPr sz="2000"/>
            </a:lvl9pPr>
          </a:lstStyle>
          <a:p>
            <a:endParaRPr lang="zh-CN" altLang="en-US"/>
          </a:p>
        </p:txBody>
      </p:sp>
      <p:sp>
        <p:nvSpPr>
          <p:cNvPr id="4" name="文本占位符 3">
            <a:extLst>
              <a:ext uri="{FF2B5EF4-FFF2-40B4-BE49-F238E27FC236}">
                <a16:creationId xmlns:a16="http://schemas.microsoft.com/office/drawing/2014/main" xmlns="" id="{F5C4EB99-4CC2-4C38-A0C9-06B931EFB946}"/>
              </a:ext>
            </a:extLst>
          </p:cNvPr>
          <p:cNvSpPr>
            <a:spLocks noGrp="1"/>
          </p:cNvSpPr>
          <p:nvPr>
            <p:ph type="body" sz="half" idx="2"/>
          </p:nvPr>
        </p:nvSpPr>
        <p:spPr>
          <a:xfrm>
            <a:off x="629841" y="1543052"/>
            <a:ext cx="2949178" cy="2858691"/>
          </a:xfrm>
        </p:spPr>
        <p:txBody>
          <a:bodyPr/>
          <a:lstStyle>
            <a:lvl1pPr marL="0" indent="0">
              <a:buNone/>
              <a:defRPr sz="1600"/>
            </a:lvl1pPr>
            <a:lvl2pPr marL="457083" indent="0">
              <a:buNone/>
              <a:defRPr sz="1400"/>
            </a:lvl2pPr>
            <a:lvl3pPr marL="914167" indent="0">
              <a:buNone/>
              <a:defRPr sz="1200"/>
            </a:lvl3pPr>
            <a:lvl4pPr marL="1371248" indent="0">
              <a:buNone/>
              <a:defRPr sz="1000"/>
            </a:lvl4pPr>
            <a:lvl5pPr marL="1828332" indent="0">
              <a:buNone/>
              <a:defRPr sz="1000"/>
            </a:lvl5pPr>
            <a:lvl6pPr marL="2285416" indent="0">
              <a:buNone/>
              <a:defRPr sz="1000"/>
            </a:lvl6pPr>
            <a:lvl7pPr marL="2742497" indent="0">
              <a:buNone/>
              <a:defRPr sz="1000"/>
            </a:lvl7pPr>
            <a:lvl8pPr marL="3199580" indent="0">
              <a:buNone/>
              <a:defRPr sz="1000"/>
            </a:lvl8pPr>
            <a:lvl9pPr marL="3656664"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4BD17FD5-5BBB-4667-889E-F844B697A9CD}"/>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2022/10/25 Tuesday</a:t>
            </a:fld>
            <a:endParaRPr lang="zh-CN" altLang="en-US">
              <a:solidFill>
                <a:prstClr val="black">
                  <a:tint val="75000"/>
                </a:prstClr>
              </a:solidFill>
            </a:endParaRPr>
          </a:p>
        </p:txBody>
      </p:sp>
      <p:sp>
        <p:nvSpPr>
          <p:cNvPr id="6" name="页脚占位符 5">
            <a:extLst>
              <a:ext uri="{FF2B5EF4-FFF2-40B4-BE49-F238E27FC236}">
                <a16:creationId xmlns:a16="http://schemas.microsoft.com/office/drawing/2014/main" xmlns="" id="{E7BC2452-6B21-44DD-9DC1-E17E463654F4}"/>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a16="http://schemas.microsoft.com/office/drawing/2014/main" xmlns="" id="{7DA89350-8B48-42D0-A313-5278B15C474C}"/>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94568434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image" Target="file:///D:\qq&#25991;&#20214;\712321467\Image\C2C\Image2\%7b75232B38-A165-1FB7-499C-2E1C792CACB5%7d.png" TargetMode="External" /><Relationship Id="rId27" Type="http://schemas.openxmlformats.org/officeDocument/2006/relationships/image" Target="../media/image1.png" /><Relationship Id="rId28" Type="http://schemas.openxmlformats.org/officeDocument/2006/relationships/image" Target="../media/image2.jpeg" /><Relationship Id="rId29"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slideLayout" Target="../slideLayouts/slideLayout35.xml" /><Relationship Id="rId11" Type="http://schemas.openxmlformats.org/officeDocument/2006/relationships/slideLayout" Target="../slideLayouts/slideLayout36.xml" /><Relationship Id="rId12" Type="http://schemas.openxmlformats.org/officeDocument/2006/relationships/slideLayout" Target="../slideLayouts/slideLayout37.xm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1.png" /><Relationship Id="rId15" Type="http://schemas.openxmlformats.org/officeDocument/2006/relationships/image" Target="../media/image2.jpeg" /><Relationship Id="rId16" Type="http://schemas.openxmlformats.org/officeDocument/2006/relationships/theme" Target="../theme/theme2.xml" /><Relationship Id="rId2" Type="http://schemas.openxmlformats.org/officeDocument/2006/relationships/slideLayout" Target="../slideLayouts/slideLayout27.xml" /><Relationship Id="rId3" Type="http://schemas.openxmlformats.org/officeDocument/2006/relationships/slideLayout" Target="../slideLayouts/slideLayout28.xml" /><Relationship Id="rId4" Type="http://schemas.openxmlformats.org/officeDocument/2006/relationships/slideLayout" Target="../slideLayouts/slideLayout29.xml" /><Relationship Id="rId5" Type="http://schemas.openxmlformats.org/officeDocument/2006/relationships/slideLayout" Target="../slideLayouts/slideLayout30.xml" /><Relationship Id="rId6" Type="http://schemas.openxmlformats.org/officeDocument/2006/relationships/slideLayout" Target="../slideLayouts/slideLayout31.xml" /><Relationship Id="rId7" Type="http://schemas.openxmlformats.org/officeDocument/2006/relationships/slideLayout" Target="../slideLayouts/slideLayout32.xml" /><Relationship Id="rId8" Type="http://schemas.openxmlformats.org/officeDocument/2006/relationships/slideLayout" Target="../slideLayouts/slideLayout33.xml" /><Relationship Id="rId9" Type="http://schemas.openxmlformats.org/officeDocument/2006/relationships/slideLayout" Target="../slideLayouts/slideLayout34.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8">
            <a:lum/>
          </a:blip>
          <a:stretch>
            <a:fillRect/>
          </a:stretch>
        </a:blipFill>
        <a:effectLst/>
      </p:bgPr>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xmlns="" id="{1E8F84F3-31B2-4C17-B44A-2A950EDD3CBD}"/>
              </a:ext>
            </a:extLst>
          </p:cNvPr>
          <p:cNvSpPr>
            <a:spLocks noGrp="1"/>
          </p:cNvSpPr>
          <p:nvPr>
            <p:ph type="title"/>
          </p:nvPr>
        </p:nvSpPr>
        <p:spPr>
          <a:xfrm>
            <a:off x="628650" y="273846"/>
            <a:ext cx="7886700" cy="994172"/>
          </a:xfrm>
          <a:prstGeom prst="rect">
            <a:avLst/>
          </a:prstGeom>
        </p:spPr>
        <p:txBody>
          <a:bodyPr vert="horz" lIns="91416" tIns="45708" rIns="91416" bIns="45708"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3B92C1C-5359-4F5B-86F2-10CD3ADFD017}"/>
              </a:ext>
            </a:extLst>
          </p:cNvPr>
          <p:cNvSpPr>
            <a:spLocks noGrp="1"/>
          </p:cNvSpPr>
          <p:nvPr>
            <p:ph type="body" idx="1"/>
          </p:nvPr>
        </p:nvSpPr>
        <p:spPr>
          <a:xfrm>
            <a:off x="628650" y="1369219"/>
            <a:ext cx="7886700" cy="3263504"/>
          </a:xfrm>
          <a:prstGeom prst="rect">
            <a:avLst/>
          </a:prstGeom>
        </p:spPr>
        <p:txBody>
          <a:bodyPr vert="horz" lIns="91416" tIns="45708" rIns="91416" bIns="45708"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136FAF2-613D-4DC8-A010-4A4F06F55509}"/>
              </a:ext>
            </a:extLst>
          </p:cNvPr>
          <p:cNvSpPr>
            <a:spLocks noGrp="1"/>
          </p:cNvSpPr>
          <p:nvPr>
            <p:ph type="dt" sz="half" idx="2"/>
          </p:nvPr>
        </p:nvSpPr>
        <p:spPr>
          <a:xfrm>
            <a:off x="628652" y="4767264"/>
            <a:ext cx="2057400" cy="273844"/>
          </a:xfrm>
          <a:prstGeom prst="rect">
            <a:avLst/>
          </a:prstGeom>
        </p:spPr>
        <p:txBody>
          <a:bodyPr vert="horz" lIns="91416" tIns="45708" rIns="91416" bIns="45708" rtlCol="0" anchor="ctr"/>
          <a:lstStyle>
            <a:lvl1pPr algn="l">
              <a:defRPr sz="1200">
                <a:solidFill>
                  <a:schemeClr val="tx1">
                    <a:tint val="75000"/>
                  </a:schemeClr>
                </a:solidFill>
              </a:defRPr>
            </a:lvl1pPr>
          </a:lstStyle>
          <a:p>
            <a:pPr defTabSz="914167"/>
            <a:fld id="{B5AA7FF0-6B4A-4546-BBEE-EC76D62FD432}" type="datetimeFigureOut">
              <a:rPr lang="zh-CN" altLang="en-US" smtClean="0">
                <a:solidFill>
                  <a:prstClr val="black">
                    <a:tint val="75000"/>
                  </a:prstClr>
                </a:solidFill>
              </a:rPr>
              <a:pPr defTabSz="914167"/>
              <a:t>2022/10/25 Tuesday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3D249CFE-4575-4B4F-831B-8837D1D3371B}"/>
              </a:ext>
            </a:extLst>
          </p:cNvPr>
          <p:cNvSpPr>
            <a:spLocks noGrp="1"/>
          </p:cNvSpPr>
          <p:nvPr>
            <p:ph type="ftr" sz="quarter" idx="3"/>
          </p:nvPr>
        </p:nvSpPr>
        <p:spPr>
          <a:xfrm>
            <a:off x="3028950" y="4767264"/>
            <a:ext cx="3086100" cy="273844"/>
          </a:xfrm>
          <a:prstGeom prst="rect">
            <a:avLst/>
          </a:prstGeom>
        </p:spPr>
        <p:txBody>
          <a:bodyPr vert="horz" lIns="91416" tIns="45708" rIns="91416" bIns="45708" rtlCol="0" anchor="ctr"/>
          <a:lstStyle>
            <a:lvl1pPr algn="ctr">
              <a:defRPr sz="1200">
                <a:solidFill>
                  <a:schemeClr val="tx1">
                    <a:tint val="75000"/>
                  </a:schemeClr>
                </a:solidFill>
              </a:defRPr>
            </a:lvl1pPr>
          </a:lstStyle>
          <a:p>
            <a:pPr defTabSz="914167"/>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93B2AECC-8468-4ECD-8930-9467318FD5A4}"/>
              </a:ext>
            </a:extLst>
          </p:cNvPr>
          <p:cNvSpPr>
            <a:spLocks noGrp="1"/>
          </p:cNvSpPr>
          <p:nvPr>
            <p:ph type="sldNum" sz="quarter" idx="4"/>
          </p:nvPr>
        </p:nvSpPr>
        <p:spPr>
          <a:xfrm>
            <a:off x="6457950" y="4767264"/>
            <a:ext cx="2057400" cy="273844"/>
          </a:xfrm>
          <a:prstGeom prst="rect">
            <a:avLst/>
          </a:prstGeom>
        </p:spPr>
        <p:txBody>
          <a:bodyPr vert="horz" lIns="91416" tIns="45708" rIns="91416" bIns="45708" rtlCol="0" anchor="ctr"/>
          <a:lstStyle>
            <a:lvl1pPr algn="r">
              <a:defRPr sz="1200">
                <a:solidFill>
                  <a:schemeClr val="tx1">
                    <a:tint val="75000"/>
                  </a:schemeClr>
                </a:solidFill>
              </a:defRPr>
            </a:lvl1pPr>
          </a:lstStyle>
          <a:p>
            <a:pPr defTabSz="914167"/>
            <a:fld id="{9DDC3963-5A6F-437D-A3AA-913D269F7F3F}" type="slidenum">
              <a:rPr lang="zh-CN" altLang="en-US" smtClean="0">
                <a:solidFill>
                  <a:prstClr val="black">
                    <a:tint val="75000"/>
                  </a:prstClr>
                </a:solidFill>
              </a:rPr>
              <a:pPr defTabSz="914167"/>
              <a:t>‹#›</a:t>
            </a:fld>
            <a:endParaRPr lang="zh-CN" altLang="en-US">
              <a:solidFill>
                <a:prstClr val="black">
                  <a:tint val="75000"/>
                </a:prstClr>
              </a:solidFill>
            </a:endParaRPr>
          </a:p>
        </p:txBody>
      </p:sp>
      <p:pic>
        <p:nvPicPr>
          <p:cNvPr id="7" name="图片 1073743875" descr="学科网 zxxk.com"/>
          <p:cNvPicPr>
            <a:picLocks noChangeAspect="1"/>
          </p:cNvPicPr>
          <p:nvPr/>
        </p:nvPicPr>
        <p:blipFill>
          <a:blip r:embed="rId27" r:link="rId26"/>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23615416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Lst>
  <mc:AlternateContent>
    <mc:Choice xmlns:p14="http://schemas.microsoft.com/office/powerpoint/2010/main" Requires="p14">
      <p:transition spd="slow" p14:dur="1400">
        <p14:doors dir="vert"/>
      </p:transition>
    </mc:Choice>
    <mc:Fallback>
      <p:transition spd="slow">
        <p:fade/>
      </p:transition>
    </mc:Fallback>
  </mc:AlternateContent>
  <p:timing/>
  <p:txStyles>
    <p:titleStyle>
      <a:lvl1pPr algn="l" defTabSz="91416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40" indent="-228540" algn="l" defTabSz="91416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4" indent="-228540" algn="l" defTabSz="91416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08" indent="-228540" algn="l" defTabSz="91416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790"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75"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56"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40"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23"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05"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167" rtl="0" eaLnBrk="1" latinLnBrk="0" hangingPunct="1">
        <a:defRPr sz="1800" kern="1200">
          <a:solidFill>
            <a:schemeClr val="tx1"/>
          </a:solidFill>
          <a:latin typeface="+mn-lt"/>
          <a:ea typeface="+mn-ea"/>
          <a:cs typeface="+mn-cs"/>
        </a:defRPr>
      </a:lvl1pPr>
      <a:lvl2pPr marL="457083" algn="l" defTabSz="914167" rtl="0" eaLnBrk="1" latinLnBrk="0" hangingPunct="1">
        <a:defRPr sz="1800" kern="1200">
          <a:solidFill>
            <a:schemeClr val="tx1"/>
          </a:solidFill>
          <a:latin typeface="+mn-lt"/>
          <a:ea typeface="+mn-ea"/>
          <a:cs typeface="+mn-cs"/>
        </a:defRPr>
      </a:lvl2pPr>
      <a:lvl3pPr marL="914167" algn="l" defTabSz="914167" rtl="0" eaLnBrk="1" latinLnBrk="0" hangingPunct="1">
        <a:defRPr sz="1800" kern="1200">
          <a:solidFill>
            <a:schemeClr val="tx1"/>
          </a:solidFill>
          <a:latin typeface="+mn-lt"/>
          <a:ea typeface="+mn-ea"/>
          <a:cs typeface="+mn-cs"/>
        </a:defRPr>
      </a:lvl3pPr>
      <a:lvl4pPr marL="1371248" algn="l" defTabSz="914167" rtl="0" eaLnBrk="1" latinLnBrk="0" hangingPunct="1">
        <a:defRPr sz="1800" kern="1200">
          <a:solidFill>
            <a:schemeClr val="tx1"/>
          </a:solidFill>
          <a:latin typeface="+mn-lt"/>
          <a:ea typeface="+mn-ea"/>
          <a:cs typeface="+mn-cs"/>
        </a:defRPr>
      </a:lvl4pPr>
      <a:lvl5pPr marL="1828332" algn="l" defTabSz="914167" rtl="0" eaLnBrk="1" latinLnBrk="0" hangingPunct="1">
        <a:defRPr sz="1800" kern="1200">
          <a:solidFill>
            <a:schemeClr val="tx1"/>
          </a:solidFill>
          <a:latin typeface="+mn-lt"/>
          <a:ea typeface="+mn-ea"/>
          <a:cs typeface="+mn-cs"/>
        </a:defRPr>
      </a:lvl5pPr>
      <a:lvl6pPr marL="2285416" algn="l" defTabSz="914167" rtl="0" eaLnBrk="1" latinLnBrk="0" hangingPunct="1">
        <a:defRPr sz="1800" kern="1200">
          <a:solidFill>
            <a:schemeClr val="tx1"/>
          </a:solidFill>
          <a:latin typeface="+mn-lt"/>
          <a:ea typeface="+mn-ea"/>
          <a:cs typeface="+mn-cs"/>
        </a:defRPr>
      </a:lvl6pPr>
      <a:lvl7pPr marL="2742497" algn="l" defTabSz="914167" rtl="0" eaLnBrk="1" latinLnBrk="0" hangingPunct="1">
        <a:defRPr sz="1800" kern="1200">
          <a:solidFill>
            <a:schemeClr val="tx1"/>
          </a:solidFill>
          <a:latin typeface="+mn-lt"/>
          <a:ea typeface="+mn-ea"/>
          <a:cs typeface="+mn-cs"/>
        </a:defRPr>
      </a:lvl7pPr>
      <a:lvl8pPr marL="3199580" algn="l" defTabSz="914167" rtl="0" eaLnBrk="1" latinLnBrk="0" hangingPunct="1">
        <a:defRPr sz="1800" kern="1200">
          <a:solidFill>
            <a:schemeClr val="tx1"/>
          </a:solidFill>
          <a:latin typeface="+mn-lt"/>
          <a:ea typeface="+mn-ea"/>
          <a:cs typeface="+mn-cs"/>
        </a:defRPr>
      </a:lvl8pPr>
      <a:lvl9pPr marL="3656664" algn="l" defTabSz="91416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5">
            <a:lum/>
          </a:blip>
          <a:stretch>
            <a:fillRect/>
          </a:stretch>
        </a:blipFill>
        <a:effectLst/>
      </p:bgPr>
    </p:bg>
    <p:spTree>
      <p:nvGrpSpPr>
        <p:cNvPr id="1" name=""/>
        <p:cNvGrpSpPr/>
        <p:nvPr/>
      </p:nvGrpSpPr>
      <p:grpSpPr>
        <a:xfrm>
          <a:off x="0" y="0"/>
          <a:ext cx="0" cy="0"/>
        </a:xfrm>
      </p:grpSpPr>
      <p:sp>
        <p:nvSpPr>
          <p:cNvPr id="2" name="标题占位符 1">
            <a:extLst>
              <a:ext uri="{FF2B5EF4-FFF2-40B4-BE49-F238E27FC236}">
                <a16:creationId xmlns="" xmlns:a16="http://schemas.microsoft.com/office/drawing/2014/main" id="{1E8F84F3-31B2-4C17-B44A-2A950EDD3CBD}"/>
              </a:ext>
            </a:extLst>
          </p:cNvPr>
          <p:cNvSpPr>
            <a:spLocks noGrp="1"/>
          </p:cNvSpPr>
          <p:nvPr>
            <p:ph type="title"/>
          </p:nvPr>
        </p:nvSpPr>
        <p:spPr>
          <a:xfrm>
            <a:off x="628650" y="273845"/>
            <a:ext cx="7886700" cy="994172"/>
          </a:xfrm>
          <a:prstGeom prst="rect">
            <a:avLst/>
          </a:prstGeom>
        </p:spPr>
        <p:txBody>
          <a:bodyPr vert="horz" lIns="91416" tIns="45708" rIns="91416" bIns="45708"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03B92C1C-5359-4F5B-86F2-10CD3ADFD017}"/>
              </a:ext>
            </a:extLst>
          </p:cNvPr>
          <p:cNvSpPr>
            <a:spLocks noGrp="1"/>
          </p:cNvSpPr>
          <p:nvPr>
            <p:ph type="body" idx="1"/>
          </p:nvPr>
        </p:nvSpPr>
        <p:spPr>
          <a:xfrm>
            <a:off x="628650" y="1369219"/>
            <a:ext cx="7886700" cy="3263504"/>
          </a:xfrm>
          <a:prstGeom prst="rect">
            <a:avLst/>
          </a:prstGeom>
        </p:spPr>
        <p:txBody>
          <a:bodyPr vert="horz" lIns="91416" tIns="45708" rIns="91416" bIns="45708"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D136FAF2-613D-4DC8-A010-4A4F06F55509}"/>
              </a:ext>
            </a:extLst>
          </p:cNvPr>
          <p:cNvSpPr>
            <a:spLocks noGrp="1"/>
          </p:cNvSpPr>
          <p:nvPr>
            <p:ph type="dt" sz="half" idx="2"/>
          </p:nvPr>
        </p:nvSpPr>
        <p:spPr>
          <a:xfrm>
            <a:off x="628652" y="4767264"/>
            <a:ext cx="2057400" cy="273844"/>
          </a:xfrm>
          <a:prstGeom prst="rect">
            <a:avLst/>
          </a:prstGeom>
        </p:spPr>
        <p:txBody>
          <a:bodyPr vert="horz" lIns="91416" tIns="45708" rIns="91416" bIns="45708" rtlCol="0" anchor="ctr"/>
          <a:lstStyle>
            <a:lvl1pPr algn="l">
              <a:defRPr sz="1200">
                <a:solidFill>
                  <a:schemeClr val="tx1">
                    <a:tint val="75000"/>
                  </a:schemeClr>
                </a:solidFill>
              </a:defRPr>
            </a:lvl1pPr>
          </a:lstStyle>
          <a:p>
            <a:pPr defTabSz="914167"/>
            <a:fld id="{B5AA7FF0-6B4A-4546-BBEE-EC76D62FD432}" type="datetimeFigureOut">
              <a:rPr lang="zh-CN" altLang="en-US" smtClean="0">
                <a:solidFill>
                  <a:prstClr val="black">
                    <a:tint val="75000"/>
                  </a:prstClr>
                </a:solidFill>
              </a:rPr>
              <a:pPr defTabSz="914167"/>
              <a:t>2022/10/25 Tuesday</a:t>
            </a:fld>
            <a:endParaRPr lang="zh-CN" altLang="en-US">
              <a:solidFill>
                <a:prstClr val="black">
                  <a:tint val="75000"/>
                </a:prstClr>
              </a:solidFill>
            </a:endParaRPr>
          </a:p>
        </p:txBody>
      </p:sp>
      <p:sp>
        <p:nvSpPr>
          <p:cNvPr id="5" name="页脚占位符 4">
            <a:extLst>
              <a:ext uri="{FF2B5EF4-FFF2-40B4-BE49-F238E27FC236}">
                <a16:creationId xmlns="" xmlns:a16="http://schemas.microsoft.com/office/drawing/2014/main" id="{3D249CFE-4575-4B4F-831B-8837D1D3371B}"/>
              </a:ext>
            </a:extLst>
          </p:cNvPr>
          <p:cNvSpPr>
            <a:spLocks noGrp="1"/>
          </p:cNvSpPr>
          <p:nvPr>
            <p:ph type="ftr" sz="quarter" idx="3"/>
          </p:nvPr>
        </p:nvSpPr>
        <p:spPr>
          <a:xfrm>
            <a:off x="3028950" y="4767264"/>
            <a:ext cx="3086100" cy="273844"/>
          </a:xfrm>
          <a:prstGeom prst="rect">
            <a:avLst/>
          </a:prstGeom>
        </p:spPr>
        <p:txBody>
          <a:bodyPr vert="horz" lIns="91416" tIns="45708" rIns="91416" bIns="45708" rtlCol="0" anchor="ctr"/>
          <a:lstStyle>
            <a:lvl1pPr algn="ctr">
              <a:defRPr sz="1200">
                <a:solidFill>
                  <a:schemeClr val="tx1">
                    <a:tint val="75000"/>
                  </a:schemeClr>
                </a:solidFill>
              </a:defRPr>
            </a:lvl1pPr>
          </a:lstStyle>
          <a:p>
            <a:pPr defTabSz="914167"/>
            <a:endParaRPr lang="zh-CN" altLang="en-US">
              <a:solidFill>
                <a:prstClr val="black">
                  <a:tint val="75000"/>
                </a:prstClr>
              </a:solidFill>
            </a:endParaRPr>
          </a:p>
        </p:txBody>
      </p:sp>
      <p:sp>
        <p:nvSpPr>
          <p:cNvPr id="6" name="灯片编号占位符 5">
            <a:extLst>
              <a:ext uri="{FF2B5EF4-FFF2-40B4-BE49-F238E27FC236}">
                <a16:creationId xmlns="" xmlns:a16="http://schemas.microsoft.com/office/drawing/2014/main" id="{93B2AECC-8468-4ECD-8930-9467318FD5A4}"/>
              </a:ext>
            </a:extLst>
          </p:cNvPr>
          <p:cNvSpPr>
            <a:spLocks noGrp="1"/>
          </p:cNvSpPr>
          <p:nvPr>
            <p:ph type="sldNum" sz="quarter" idx="4"/>
          </p:nvPr>
        </p:nvSpPr>
        <p:spPr>
          <a:xfrm>
            <a:off x="6457950" y="4767264"/>
            <a:ext cx="2057400" cy="273844"/>
          </a:xfrm>
          <a:prstGeom prst="rect">
            <a:avLst/>
          </a:prstGeom>
        </p:spPr>
        <p:txBody>
          <a:bodyPr vert="horz" lIns="91416" tIns="45708" rIns="91416" bIns="45708" rtlCol="0" anchor="ctr"/>
          <a:lstStyle>
            <a:lvl1pPr algn="r">
              <a:defRPr sz="1200">
                <a:solidFill>
                  <a:schemeClr val="tx1">
                    <a:tint val="75000"/>
                  </a:schemeClr>
                </a:solidFill>
              </a:defRPr>
            </a:lvl1pPr>
          </a:lstStyle>
          <a:p>
            <a:pPr defTabSz="914167"/>
            <a:fld id="{9DDC3963-5A6F-437D-A3AA-913D269F7F3F}" type="slidenum">
              <a:rPr lang="zh-CN" altLang="en-US" smtClean="0">
                <a:solidFill>
                  <a:prstClr val="black">
                    <a:tint val="75000"/>
                  </a:prstClr>
                </a:solidFill>
              </a:rPr>
              <a:pPr defTabSz="914167"/>
              <a:t>‹#›</a:t>
            </a:fld>
            <a:endParaRPr lang="zh-CN" altLang="en-US">
              <a:solidFill>
                <a:prstClr val="black">
                  <a:tint val="75000"/>
                </a:prstClr>
              </a:solidFill>
            </a:endParaRPr>
          </a:p>
        </p:txBody>
      </p:sp>
      <p:pic>
        <p:nvPicPr>
          <p:cNvPr id="7" name="图片 1073743875" descr="学科网 zxxk.com"/>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414258794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mc:AlternateContent>
    <mc:Choice xmlns:p14="http://schemas.microsoft.com/office/powerpoint/2010/main" Requires="p14">
      <p:transition spd="slow" p14:dur="1400">
        <p14:doors dir="vert"/>
      </p:transition>
    </mc:Choice>
    <mc:Fallback>
      <p:transition spd="slow">
        <p:fade/>
      </p:transition>
    </mc:Fallback>
  </mc:AlternateContent>
  <p:timing/>
  <p:txStyles>
    <p:titleStyle>
      <a:lvl1pPr algn="l" defTabSz="91416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40" indent="-228540" algn="l" defTabSz="91416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4" indent="-228540" algn="l" defTabSz="91416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08" indent="-228540" algn="l" defTabSz="91416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790"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75"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56"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40"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23"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05"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167" rtl="0" eaLnBrk="1" latinLnBrk="0" hangingPunct="1">
        <a:defRPr sz="1800" kern="1200">
          <a:solidFill>
            <a:schemeClr val="tx1"/>
          </a:solidFill>
          <a:latin typeface="+mn-lt"/>
          <a:ea typeface="+mn-ea"/>
          <a:cs typeface="+mn-cs"/>
        </a:defRPr>
      </a:lvl1pPr>
      <a:lvl2pPr marL="457083" algn="l" defTabSz="914167" rtl="0" eaLnBrk="1" latinLnBrk="0" hangingPunct="1">
        <a:defRPr sz="1800" kern="1200">
          <a:solidFill>
            <a:schemeClr val="tx1"/>
          </a:solidFill>
          <a:latin typeface="+mn-lt"/>
          <a:ea typeface="+mn-ea"/>
          <a:cs typeface="+mn-cs"/>
        </a:defRPr>
      </a:lvl2pPr>
      <a:lvl3pPr marL="914167" algn="l" defTabSz="914167" rtl="0" eaLnBrk="1" latinLnBrk="0" hangingPunct="1">
        <a:defRPr sz="1800" kern="1200">
          <a:solidFill>
            <a:schemeClr val="tx1"/>
          </a:solidFill>
          <a:latin typeface="+mn-lt"/>
          <a:ea typeface="+mn-ea"/>
          <a:cs typeface="+mn-cs"/>
        </a:defRPr>
      </a:lvl3pPr>
      <a:lvl4pPr marL="1371248" algn="l" defTabSz="914167" rtl="0" eaLnBrk="1" latinLnBrk="0" hangingPunct="1">
        <a:defRPr sz="1800" kern="1200">
          <a:solidFill>
            <a:schemeClr val="tx1"/>
          </a:solidFill>
          <a:latin typeface="+mn-lt"/>
          <a:ea typeface="+mn-ea"/>
          <a:cs typeface="+mn-cs"/>
        </a:defRPr>
      </a:lvl4pPr>
      <a:lvl5pPr marL="1828332" algn="l" defTabSz="914167" rtl="0" eaLnBrk="1" latinLnBrk="0" hangingPunct="1">
        <a:defRPr sz="1800" kern="1200">
          <a:solidFill>
            <a:schemeClr val="tx1"/>
          </a:solidFill>
          <a:latin typeface="+mn-lt"/>
          <a:ea typeface="+mn-ea"/>
          <a:cs typeface="+mn-cs"/>
        </a:defRPr>
      </a:lvl5pPr>
      <a:lvl6pPr marL="2285416" algn="l" defTabSz="914167" rtl="0" eaLnBrk="1" latinLnBrk="0" hangingPunct="1">
        <a:defRPr sz="1800" kern="1200">
          <a:solidFill>
            <a:schemeClr val="tx1"/>
          </a:solidFill>
          <a:latin typeface="+mn-lt"/>
          <a:ea typeface="+mn-ea"/>
          <a:cs typeface="+mn-cs"/>
        </a:defRPr>
      </a:lvl6pPr>
      <a:lvl7pPr marL="2742497" algn="l" defTabSz="914167" rtl="0" eaLnBrk="1" latinLnBrk="0" hangingPunct="1">
        <a:defRPr sz="1800" kern="1200">
          <a:solidFill>
            <a:schemeClr val="tx1"/>
          </a:solidFill>
          <a:latin typeface="+mn-lt"/>
          <a:ea typeface="+mn-ea"/>
          <a:cs typeface="+mn-cs"/>
        </a:defRPr>
      </a:lvl7pPr>
      <a:lvl8pPr marL="3199580" algn="l" defTabSz="914167" rtl="0" eaLnBrk="1" latinLnBrk="0" hangingPunct="1">
        <a:defRPr sz="1800" kern="1200">
          <a:solidFill>
            <a:schemeClr val="tx1"/>
          </a:solidFill>
          <a:latin typeface="+mn-lt"/>
          <a:ea typeface="+mn-ea"/>
          <a:cs typeface="+mn-cs"/>
        </a:defRPr>
      </a:lvl8pPr>
      <a:lvl9pPr marL="3656664" algn="l" defTabSz="914167"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image" Target="../media/image4.png" /><Relationship Id="rId4" Type="http://schemas.openxmlformats.org/officeDocument/2006/relationships/image" Target="../media/image5.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image" Target="../media/image5.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image" Target="../media/image5.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image" Target="../media/image5.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image" Target="../media/image4.png" /><Relationship Id="rId3" Type="http://schemas.openxmlformats.org/officeDocument/2006/relationships/image" Target="../media/image5.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tags" Target="../tags/tag13.xml" /><Relationship Id="rId5" Type="http://schemas.openxmlformats.org/officeDocument/2006/relationships/tags" Target="../tags/tag1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2.xml" /><Relationship Id="rId10" Type="http://schemas.openxmlformats.org/officeDocument/2006/relationships/tags" Target="../tags/tag23.xml" /><Relationship Id="rId11" Type="http://schemas.openxmlformats.org/officeDocument/2006/relationships/tags" Target="../tags/tag24.xml" /><Relationship Id="rId12" Type="http://schemas.openxmlformats.org/officeDocument/2006/relationships/tags" Target="../tags/tag25.xml" /><Relationship Id="rId2" Type="http://schemas.openxmlformats.org/officeDocument/2006/relationships/tags" Target="../tags/tag15.xml" /><Relationship Id="rId3" Type="http://schemas.openxmlformats.org/officeDocument/2006/relationships/tags" Target="../tags/tag16.xml" /><Relationship Id="rId4" Type="http://schemas.openxmlformats.org/officeDocument/2006/relationships/tags" Target="../tags/tag17.xml" /><Relationship Id="rId5" Type="http://schemas.openxmlformats.org/officeDocument/2006/relationships/tags" Target="../tags/tag18.xml" /><Relationship Id="rId6" Type="http://schemas.openxmlformats.org/officeDocument/2006/relationships/tags" Target="../tags/tag19.xml" /><Relationship Id="rId7" Type="http://schemas.openxmlformats.org/officeDocument/2006/relationships/tags" Target="../tags/tag20.xml" /><Relationship Id="rId8" Type="http://schemas.openxmlformats.org/officeDocument/2006/relationships/tags" Target="../tags/tag21.xml" /><Relationship Id="rId9" Type="http://schemas.openxmlformats.org/officeDocument/2006/relationships/tags" Target="../tags/tag2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image" Target="../media/image4.png" /><Relationship Id="rId3"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2.xml" /><Relationship Id="rId10" Type="http://schemas.openxmlformats.org/officeDocument/2006/relationships/tags" Target="../tags/tag34.xml" /><Relationship Id="rId11" Type="http://schemas.openxmlformats.org/officeDocument/2006/relationships/tags" Target="../tags/tag35.xml" /><Relationship Id="rId12" Type="http://schemas.openxmlformats.org/officeDocument/2006/relationships/tags" Target="../tags/tag36.xml" /><Relationship Id="rId13" Type="http://schemas.openxmlformats.org/officeDocument/2006/relationships/tags" Target="../tags/tag37.xml" /><Relationship Id="rId14" Type="http://schemas.openxmlformats.org/officeDocument/2006/relationships/tags" Target="../tags/tag38.xml" /><Relationship Id="rId15" Type="http://schemas.openxmlformats.org/officeDocument/2006/relationships/tags" Target="../tags/tag39.xml" /><Relationship Id="rId16" Type="http://schemas.openxmlformats.org/officeDocument/2006/relationships/tags" Target="../tags/tag40.xml" /><Relationship Id="rId2" Type="http://schemas.openxmlformats.org/officeDocument/2006/relationships/tags" Target="../tags/tag26.xml" /><Relationship Id="rId3" Type="http://schemas.openxmlformats.org/officeDocument/2006/relationships/tags" Target="../tags/tag27.xml" /><Relationship Id="rId4" Type="http://schemas.openxmlformats.org/officeDocument/2006/relationships/tags" Target="../tags/tag28.xml" /><Relationship Id="rId5" Type="http://schemas.openxmlformats.org/officeDocument/2006/relationships/tags" Target="../tags/tag29.xml" /><Relationship Id="rId6" Type="http://schemas.openxmlformats.org/officeDocument/2006/relationships/tags" Target="../tags/tag30.xml" /><Relationship Id="rId7" Type="http://schemas.openxmlformats.org/officeDocument/2006/relationships/tags" Target="../tags/tag31.xml" /><Relationship Id="rId8" Type="http://schemas.openxmlformats.org/officeDocument/2006/relationships/tags" Target="../tags/tag32.xml" /><Relationship Id="rId9" Type="http://schemas.openxmlformats.org/officeDocument/2006/relationships/tags" Target="../tags/tag3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tags" Target="../tags/tag45.xml" /><Relationship Id="rId7" Type="http://schemas.openxmlformats.org/officeDocument/2006/relationships/tags" Target="../tags/tag4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image" Target="../media/image4.png" /><Relationship Id="rId3" Type="http://schemas.openxmlformats.org/officeDocument/2006/relationships/image" Target="../media/image5.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image" Target="../media/image4.png" /><Relationship Id="rId3" Type="http://schemas.openxmlformats.org/officeDocument/2006/relationships/image" Target="../media/image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image" Target="../media/image4.png" /><Relationship Id="rId3" Type="http://schemas.openxmlformats.org/officeDocument/2006/relationships/image" Target="../media/image5.png" /><Relationship Id="rId4" Type="http://schemas.openxmlformats.org/officeDocument/2006/relationships/image" Target="../media/image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notesSlide" Target="../notesSlides/notesSlide1.xml" /><Relationship Id="rId3" Type="http://schemas.openxmlformats.org/officeDocument/2006/relationships/image" Target="../media/image4.png" /><Relationship Id="rId4" Type="http://schemas.openxmlformats.org/officeDocument/2006/relationships/image" Target="../media/image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image" Target="../media/image4.png" /><Relationship Id="rId3" Type="http://schemas.openxmlformats.org/officeDocument/2006/relationships/image" Target="../media/image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image" Target="../media/image4.png" /><Relationship Id="rId3" Type="http://schemas.openxmlformats.org/officeDocument/2006/relationships/image" Target="../media/image5.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611560" y="1635647"/>
            <a:ext cx="4752528" cy="369308"/>
          </a:xfrm>
          <a:prstGeom prst="rect">
            <a:avLst/>
          </a:prstGeom>
          <a:noFill/>
        </p:spPr>
        <p:txBody>
          <a:bodyPr wrap="square" lIns="91416" tIns="45708" rIns="91416" bIns="45708" rtlCol="0">
            <a:spAutoFit/>
          </a:bodyPr>
          <a:lstStyle/>
          <a:p>
            <a:pPr defTabSz="914167"/>
            <a:endParaRPr lang="zh-CN" altLang="en-US">
              <a:solidFill>
                <a:prstClr val="black"/>
              </a:solidFill>
            </a:endParaRP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7C6D4A-255A-48DC-8AA6-E0A5C61D1ED4}"/>
              </a:ext>
            </a:extLst>
          </p:cNvPr>
          <p:cNvSpPr/>
          <p:nvPr/>
        </p:nvSpPr>
        <p:spPr>
          <a:xfrm>
            <a:off x="0" y="1169291"/>
            <a:ext cx="6948264" cy="2448270"/>
          </a:xfrm>
          <a:prstGeom prst="rect">
            <a:avLst/>
          </a:prstGeom>
          <a:solidFill>
            <a:srgbClr val="CE6837"/>
          </a:solidFill>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defTabSz="914167"/>
            <a:endParaRPr lang="zh-CN" altLang="en-US">
              <a:solidFill>
                <a:prstClr val="white"/>
              </a:solidFill>
            </a:endParaRPr>
          </a:p>
        </p:txBody>
      </p:sp>
      <p:sp>
        <p:nvSpPr>
          <p:cNvPr id="4" name="矩形 3"/>
          <p:cNvSpPr/>
          <p:nvPr/>
        </p:nvSpPr>
        <p:spPr>
          <a:xfrm>
            <a:off x="1691680" y="1685564"/>
            <a:ext cx="3775344" cy="707862"/>
          </a:xfrm>
          <a:prstGeom prst="rect">
            <a:avLst/>
          </a:prstGeom>
        </p:spPr>
        <p:txBody>
          <a:bodyPr wrap="none" lIns="91416" tIns="45708" rIns="91416" bIns="45708">
            <a:spAutoFit/>
          </a:bodyPr>
          <a:lstStyle/>
          <a:p>
            <a:pPr defTabSz="914167"/>
            <a:r>
              <a:rPr lang="zh-CN" altLang="en-US" sz="4000" b="1" smtClean="0">
                <a:solidFill>
                  <a:prstClr val="white"/>
                </a:solidFill>
                <a:effectLst>
                  <a:outerShdw blurRad="38100" dist="38100" dir="2700000" algn="tl">
                    <a:srgbClr val="000000">
                      <a:alpha val="43137"/>
                    </a:srgbClr>
                  </a:outerShdw>
                </a:effectLst>
                <a:latin typeface="等线 Light"/>
              </a:rPr>
              <a:t>怜悯是人的天性</a:t>
            </a:r>
            <a:endParaRPr lang="zh-CN" altLang="en-US" sz="4000" b="1">
              <a:solidFill>
                <a:prstClr val="white"/>
              </a:solidFill>
              <a:effectLst>
                <a:outerShdw blurRad="38100" dist="38100" dir="2700000" algn="tl">
                  <a:srgbClr val="000000">
                    <a:alpha val="43137"/>
                  </a:srgbClr>
                </a:outerShdw>
              </a:effectLst>
              <a:latin typeface="等线 Light"/>
            </a:endParaRPr>
          </a:p>
        </p:txBody>
      </p:sp>
      <p:sp>
        <p:nvSpPr>
          <p:cNvPr id="7" name="TextBox 6"/>
          <p:cNvSpPr txBox="1"/>
          <p:nvPr/>
        </p:nvSpPr>
        <p:spPr>
          <a:xfrm>
            <a:off x="3131840" y="2787773"/>
            <a:ext cx="2160240" cy="461641"/>
          </a:xfrm>
          <a:prstGeom prst="rect">
            <a:avLst/>
          </a:prstGeom>
          <a:noFill/>
        </p:spPr>
        <p:txBody>
          <a:bodyPr wrap="square" lIns="91416" tIns="45708" rIns="91416" bIns="45708" rtlCol="0">
            <a:spAutoFit/>
          </a:bodyPr>
          <a:lstStyle/>
          <a:p>
            <a:pPr defTabSz="914167"/>
            <a:r>
              <a:rPr lang="zh-CN" altLang="en-US" sz="2400" b="1" smtClean="0">
                <a:solidFill>
                  <a:prstClr val="white"/>
                </a:solidFill>
                <a:effectLst>
                  <a:outerShdw blurRad="38100" dist="38100" dir="2700000" algn="tl">
                    <a:srgbClr val="000000">
                      <a:alpha val="43137"/>
                    </a:srgbClr>
                  </a:outerShdw>
                </a:effectLst>
                <a:latin typeface="华文楷体" pitchFamily="2" charset="-122"/>
                <a:ea typeface="华文楷体" pitchFamily="2" charset="-122"/>
              </a:rPr>
              <a:t>卢梭</a:t>
            </a:r>
            <a:endParaRPr lang="zh-CN" altLang="en-US" sz="2400" b="1">
              <a:solidFill>
                <a:prstClr val="white"/>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17" name="矩形 16"/>
          <p:cNvSpPr/>
          <p:nvPr/>
        </p:nvSpPr>
        <p:spPr>
          <a:xfrm>
            <a:off x="6070051" y="4754959"/>
            <a:ext cx="3076435" cy="400085"/>
          </a:xfrm>
          <a:prstGeom prst="rect">
            <a:avLst/>
          </a:prstGeom>
        </p:spPr>
        <p:txBody>
          <a:bodyPr wrap="none" lIns="91416" tIns="45708" rIns="91416" bIns="45708">
            <a:spAutoFit/>
          </a:bodyPr>
          <a:lstStyle/>
          <a:p>
            <a:pPr defTabSz="914167"/>
            <a:r>
              <a:rPr lang="zh-CN" altLang="en-US" sz="2000">
                <a:solidFill>
                  <a:prstClr val="black"/>
                </a:solidFill>
              </a:rPr>
              <a:t>选择性必修中册 第一单元</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7441" y="1169292"/>
            <a:ext cx="2206559" cy="2448270"/>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333" y="3914314"/>
            <a:ext cx="9012164" cy="118986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7504" y="685869"/>
            <a:ext cx="1523078" cy="89752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691680" y="195486"/>
            <a:ext cx="1034296" cy="609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325669"/>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234791" y="942499"/>
            <a:ext cx="8674418" cy="936475"/>
          </a:xfrm>
          <a:prstGeom prst="rect">
            <a:avLst/>
          </a:prstGeom>
          <a:noFill/>
          <a:ln>
            <a:noFill/>
            <a:prstDash val="sysDot"/>
          </a:ln>
        </p:spPr>
        <p:txBody>
          <a:bodyPr wrap="square" lIns="68580" tIns="34290" rIns="68580" bIns="34290" rtlCol="0">
            <a:spAutoFit/>
          </a:bodyPr>
          <a:lstStyle/>
          <a:p>
            <a:pPr algn="ctr" fontAlgn="auto">
              <a:lnSpc>
                <a:spcPct val="150000"/>
              </a:lnSpc>
            </a:pPr>
            <a:r>
              <a:rPr lang="zh-CN" altLang="en-US" sz="2000">
                <a:latin typeface="华文细黑" pitchFamily="2" charset="-122"/>
                <a:ea typeface="华文细黑" pitchFamily="2" charset="-122"/>
                <a:cs typeface="方正宋刻本秀楷_GBK" panose="02000000000000000000" charset="-122"/>
                <a:sym typeface="+mn-ea"/>
              </a:rPr>
              <a:t>批驳</a:t>
            </a:r>
            <a:r>
              <a:rPr lang="zh-CN" altLang="en-US" sz="2000" u="sng">
                <a:latin typeface="华文细黑" pitchFamily="2" charset="-122"/>
                <a:ea typeface="华文细黑" pitchFamily="2" charset="-122"/>
                <a:cs typeface="方正宋刻本秀楷_GBK" panose="02000000000000000000" charset="-122"/>
                <a:sym typeface="+mn-ea"/>
              </a:rPr>
              <a:t>     </a:t>
            </a:r>
            <a:r>
              <a:rPr lang="en-US" altLang="zh-CN" sz="2000" u="sng">
                <a:latin typeface="华文细黑" pitchFamily="2" charset="-122"/>
                <a:ea typeface="华文细黑" pitchFamily="2" charset="-122"/>
                <a:cs typeface="方正宋刻本秀楷_GBK" panose="02000000000000000000" charset="-122"/>
                <a:sym typeface="+mn-ea"/>
              </a:rPr>
              <a:t>     </a:t>
            </a:r>
            <a:r>
              <a:rPr lang="zh-CN" altLang="en-US" sz="2000" u="sng">
                <a:latin typeface="华文细黑" pitchFamily="2" charset="-122"/>
                <a:ea typeface="华文细黑" pitchFamily="2" charset="-122"/>
                <a:cs typeface="方正宋刻本秀楷_GBK" panose="02000000000000000000" charset="-122"/>
                <a:sym typeface="+mn-ea"/>
              </a:rPr>
              <a:t>     </a:t>
            </a:r>
            <a:r>
              <a:rPr lang="zh-CN" altLang="en-US" sz="2000">
                <a:latin typeface="华文细黑" pitchFamily="2" charset="-122"/>
                <a:ea typeface="华文细黑" pitchFamily="2" charset="-122"/>
                <a:cs typeface="方正宋刻本秀楷_GBK" panose="02000000000000000000" charset="-122"/>
                <a:sym typeface="+mn-ea"/>
              </a:rPr>
              <a:t>的错误观点</a:t>
            </a:r>
            <a:r>
              <a:rPr lang="zh-CN" altLang="en-US" sz="2000" u="sng">
                <a:latin typeface="华文细黑" pitchFamily="2" charset="-122"/>
                <a:ea typeface="华文细黑" pitchFamily="2" charset="-122"/>
                <a:cs typeface="方正宋刻本秀楷_GBK" panose="02000000000000000000" charset="-122"/>
                <a:sym typeface="+mn-ea"/>
              </a:rPr>
              <a:t>     </a:t>
            </a:r>
            <a:r>
              <a:rPr lang="en-US" altLang="zh-CN" sz="2000" u="sng">
                <a:latin typeface="华文细黑" pitchFamily="2" charset="-122"/>
                <a:ea typeface="华文细黑" pitchFamily="2" charset="-122"/>
                <a:cs typeface="方正宋刻本秀楷_GBK" panose="02000000000000000000" charset="-122"/>
                <a:sym typeface="+mn-ea"/>
              </a:rPr>
              <a:t>  </a:t>
            </a:r>
            <a:r>
              <a:rPr lang="zh-CN" altLang="en-US" sz="2000" u="sng">
                <a:latin typeface="华文细黑" pitchFamily="2" charset="-122"/>
                <a:ea typeface="华文细黑" pitchFamily="2" charset="-122"/>
                <a:cs typeface="方正宋刻本秀楷_GBK" panose="02000000000000000000" charset="-122"/>
                <a:sym typeface="+mn-ea"/>
              </a:rPr>
              <a:t>      </a:t>
            </a:r>
            <a:r>
              <a:rPr lang="en-US" altLang="zh-CN" sz="2000" u="sng">
                <a:latin typeface="华文细黑" pitchFamily="2" charset="-122"/>
                <a:ea typeface="华文细黑" pitchFamily="2" charset="-122"/>
                <a:cs typeface="方正宋刻本秀楷_GBK" panose="02000000000000000000" charset="-122"/>
                <a:sym typeface="+mn-ea"/>
              </a:rPr>
              <a:t>                        </a:t>
            </a:r>
            <a:r>
              <a:rPr lang="zh-CN" altLang="en-US" sz="2000" u="sng">
                <a:latin typeface="华文细黑" pitchFamily="2" charset="-122"/>
                <a:ea typeface="华文细黑" pitchFamily="2" charset="-122"/>
                <a:cs typeface="方正宋刻本秀楷_GBK" panose="02000000000000000000" charset="-122"/>
                <a:sym typeface="+mn-ea"/>
              </a:rPr>
              <a:t> </a:t>
            </a:r>
            <a:r>
              <a:rPr lang="zh-CN" altLang="en-US" sz="2000">
                <a:latin typeface="华文细黑" pitchFamily="2" charset="-122"/>
                <a:ea typeface="华文细黑" pitchFamily="2" charset="-122"/>
                <a:cs typeface="方正宋刻本秀楷_GBK" panose="02000000000000000000" charset="-122"/>
                <a:sym typeface="+mn-ea"/>
              </a:rPr>
              <a:t>，</a:t>
            </a:r>
          </a:p>
          <a:p>
            <a:pPr algn="ctr" fontAlgn="auto">
              <a:lnSpc>
                <a:spcPct val="150000"/>
              </a:lnSpc>
            </a:pPr>
            <a:r>
              <a:rPr lang="zh-CN" altLang="en-US" sz="2000">
                <a:latin typeface="华文细黑" pitchFamily="2" charset="-122"/>
                <a:ea typeface="华文细黑" pitchFamily="2" charset="-122"/>
                <a:cs typeface="方正宋刻本秀楷_GBK" panose="02000000000000000000" charset="-122"/>
                <a:sym typeface="+mn-ea"/>
              </a:rPr>
              <a:t>提出中心论点：怜悯是人的天性</a:t>
            </a:r>
          </a:p>
        </p:txBody>
      </p:sp>
      <p:sp>
        <p:nvSpPr>
          <p:cNvPr id="2" name="文本框 1"/>
          <p:cNvSpPr txBox="1"/>
          <p:nvPr/>
        </p:nvSpPr>
        <p:spPr>
          <a:xfrm>
            <a:off x="2339752" y="1057225"/>
            <a:ext cx="912750" cy="377026"/>
          </a:xfrm>
          <a:prstGeom prst="rect">
            <a:avLst/>
          </a:prstGeom>
          <a:noFill/>
        </p:spPr>
        <p:txBody>
          <a:bodyPr wrap="none" lIns="68580" tIns="34290" rIns="68580" bIns="34290" rtlCol="0" anchor="t">
            <a:spAutoFit/>
          </a:bodyPr>
          <a:lstStyle/>
          <a:p>
            <a:r>
              <a:rPr lang="zh-CN" altLang="en-US" sz="2000">
                <a:solidFill>
                  <a:srgbClr val="FF0000"/>
                </a:solidFill>
                <a:latin typeface="华文细黑" pitchFamily="2" charset="-122"/>
                <a:ea typeface="华文细黑" pitchFamily="2" charset="-122"/>
                <a:cs typeface="方正宋刻本秀楷_GBK" panose="02000000000000000000" charset="-122"/>
              </a:rPr>
              <a:t>霍布斯</a:t>
            </a:r>
            <a:endParaRPr lang="zh-CN" altLang="en-US" sz="1600">
              <a:latin typeface="华文细黑" pitchFamily="2" charset="-122"/>
              <a:ea typeface="华文细黑" pitchFamily="2" charset="-122"/>
            </a:endParaRPr>
          </a:p>
        </p:txBody>
      </p:sp>
      <p:sp>
        <p:nvSpPr>
          <p:cNvPr id="3" name="文本框 2"/>
          <p:cNvSpPr txBox="1"/>
          <p:nvPr/>
        </p:nvSpPr>
        <p:spPr>
          <a:xfrm>
            <a:off x="5062537" y="1033939"/>
            <a:ext cx="1687000" cy="377026"/>
          </a:xfrm>
          <a:prstGeom prst="rect">
            <a:avLst/>
          </a:prstGeom>
          <a:noFill/>
        </p:spPr>
        <p:txBody>
          <a:bodyPr wrap="none" lIns="68580" tIns="34290" rIns="68580" bIns="34290" rtlCol="0" anchor="t">
            <a:spAutoFit/>
          </a:bodyPr>
          <a:lstStyle/>
          <a:p>
            <a:r>
              <a:rPr lang="zh-CN" altLang="en-US" sz="2000">
                <a:solidFill>
                  <a:srgbClr val="FF0000"/>
                </a:solidFill>
                <a:latin typeface="华文细黑" pitchFamily="2" charset="-122"/>
                <a:ea typeface="华文细黑" pitchFamily="2" charset="-122"/>
                <a:cs typeface="方正宋刻本秀楷_GBK" panose="02000000000000000000" charset="-122"/>
              </a:rPr>
              <a:t>人天生是恶人</a:t>
            </a:r>
            <a:endParaRPr lang="zh-CN" altLang="en-US" sz="1600">
              <a:latin typeface="华文细黑" pitchFamily="2" charset="-122"/>
              <a:ea typeface="华文细黑" pitchFamily="2" charset="-122"/>
            </a:endParaRPr>
          </a:p>
        </p:txBody>
      </p:sp>
      <p:sp>
        <p:nvSpPr>
          <p:cNvPr id="8" name="文本框 7"/>
          <p:cNvSpPr txBox="1"/>
          <p:nvPr/>
        </p:nvSpPr>
        <p:spPr>
          <a:xfrm>
            <a:off x="2515553" y="3151823"/>
            <a:ext cx="6393656" cy="1398140"/>
          </a:xfrm>
          <a:prstGeom prst="rect">
            <a:avLst/>
          </a:prstGeom>
          <a:noFill/>
          <a:ln>
            <a:solidFill>
              <a:schemeClr val="bg1"/>
            </a:solidFill>
            <a:prstDash val="dash"/>
          </a:ln>
        </p:spPr>
        <p:txBody>
          <a:bodyPr wrap="square" lIns="68580" tIns="34290" rIns="68580" bIns="34290" rtlCol="0" anchor="t">
            <a:spAutoFit/>
          </a:bodyPr>
          <a:lstStyle/>
          <a:p>
            <a:pPr fontAlgn="auto">
              <a:lnSpc>
                <a:spcPct val="150000"/>
              </a:lnSpc>
            </a:pPr>
            <a:r>
              <a:rPr lang="en-US" altLang="zh-CN" sz="2000">
                <a:latin typeface="华文细黑" pitchFamily="2" charset="-122"/>
                <a:ea typeface="华文细黑" pitchFamily="2" charset="-122"/>
                <a:cs typeface="方正宋刻本秀楷_GBK" panose="02000000000000000000" charset="-122"/>
              </a:rPr>
              <a:t>       </a:t>
            </a:r>
            <a:r>
              <a:rPr lang="zh-CN" altLang="en-US" sz="2000">
                <a:solidFill>
                  <a:srgbClr val="FF0000"/>
                </a:solidFill>
                <a:latin typeface="华文细黑" pitchFamily="2" charset="-122"/>
                <a:ea typeface="华文细黑" pitchFamily="2" charset="-122"/>
                <a:cs typeface="方正宋刻本秀楷_GBK" panose="02000000000000000000" charset="-122"/>
              </a:rPr>
              <a:t>先指出对方错误的实质</a:t>
            </a:r>
            <a:r>
              <a:rPr lang="zh-CN" altLang="en-US" sz="2000">
                <a:latin typeface="华文细黑" pitchFamily="2" charset="-122"/>
                <a:ea typeface="华文细黑" pitchFamily="2" charset="-122"/>
                <a:cs typeface="方正宋刻本秀楷_GBK" panose="02000000000000000000" charset="-122"/>
              </a:rPr>
              <a:t>，或直接批驳（驳论点），或间接批驳（</a:t>
            </a:r>
            <a:r>
              <a:rPr lang="zh-CN" altLang="en-US" sz="2000">
                <a:latin typeface="华文细黑" pitchFamily="2" charset="-122"/>
                <a:ea typeface="华文细黑" pitchFamily="2" charset="-122"/>
                <a:cs typeface="方正宋刻本秀楷_GBK" panose="02000000000000000000" charset="-122"/>
                <a:sym typeface="+mn-ea"/>
              </a:rPr>
              <a:t>驳论据、驳论证</a:t>
            </a:r>
            <a:r>
              <a:rPr lang="zh-CN" altLang="en-US" sz="2000">
                <a:latin typeface="华文细黑" pitchFamily="2" charset="-122"/>
                <a:ea typeface="华文细黑" pitchFamily="2" charset="-122"/>
                <a:cs typeface="方正宋刻本秀楷_GBK" panose="02000000000000000000" charset="-122"/>
              </a:rPr>
              <a:t>）;继而</a:t>
            </a:r>
            <a:r>
              <a:rPr lang="zh-CN" altLang="en-US" sz="2000">
                <a:solidFill>
                  <a:srgbClr val="FF0000"/>
                </a:solidFill>
                <a:latin typeface="华文细黑" pitchFamily="2" charset="-122"/>
                <a:ea typeface="华文细黑" pitchFamily="2" charset="-122"/>
                <a:cs typeface="方正宋刻本秀楷_GBK" panose="02000000000000000000" charset="-122"/>
              </a:rPr>
              <a:t>针锋相对地提出自己的观点并加以论证</a:t>
            </a:r>
            <a:r>
              <a:rPr lang="zh-CN" altLang="en-US" sz="2000">
                <a:latin typeface="华文细黑" pitchFamily="2" charset="-122"/>
                <a:ea typeface="华文细黑" pitchFamily="2" charset="-122"/>
                <a:cs typeface="方正宋刻本秀楷_GBK" panose="02000000000000000000" charset="-122"/>
              </a:rPr>
              <a:t>。</a:t>
            </a:r>
          </a:p>
        </p:txBody>
      </p:sp>
      <p:sp>
        <p:nvSpPr>
          <p:cNvPr id="9" name="文本框 8"/>
          <p:cNvSpPr txBox="1"/>
          <p:nvPr/>
        </p:nvSpPr>
        <p:spPr>
          <a:xfrm>
            <a:off x="3112770" y="2370297"/>
            <a:ext cx="1595914" cy="500137"/>
          </a:xfrm>
          <a:prstGeom prst="rect">
            <a:avLst/>
          </a:prstGeom>
          <a:noFill/>
        </p:spPr>
        <p:txBody>
          <a:bodyPr wrap="square" lIns="68580" tIns="34290" rIns="68580" bIns="34290" rtlCol="0">
            <a:spAutoFit/>
          </a:bodyPr>
          <a:lstStyle/>
          <a:p>
            <a:pPr algn="ctr"/>
            <a:r>
              <a:rPr lang="zh-CN" altLang="en-US" sz="2800">
                <a:solidFill>
                  <a:srgbClr val="734D44"/>
                </a:solidFill>
                <a:latin typeface="华文细黑" pitchFamily="2" charset="-122"/>
                <a:ea typeface="华文细黑" pitchFamily="2" charset="-122"/>
                <a:cs typeface="方正宋刻本秀楷_GBK" panose="02000000000000000000" charset="-122"/>
                <a:sym typeface="+mn-ea"/>
              </a:rPr>
              <a:t>驳论文</a:t>
            </a:r>
          </a:p>
        </p:txBody>
      </p:sp>
      <p:sp>
        <p:nvSpPr>
          <p:cNvPr id="10" name="文本框 9"/>
          <p:cNvSpPr txBox="1"/>
          <p:nvPr/>
        </p:nvSpPr>
        <p:spPr>
          <a:xfrm>
            <a:off x="4985862" y="2370297"/>
            <a:ext cx="1753076" cy="500137"/>
          </a:xfrm>
          <a:prstGeom prst="rect">
            <a:avLst/>
          </a:prstGeom>
          <a:noFill/>
        </p:spPr>
        <p:txBody>
          <a:bodyPr wrap="square" lIns="68580" tIns="34290" rIns="68580" bIns="34290" rtlCol="0">
            <a:spAutoFit/>
          </a:bodyPr>
          <a:lstStyle/>
          <a:p>
            <a:r>
              <a:rPr lang="zh-CN" altLang="en-US" sz="2800">
                <a:solidFill>
                  <a:srgbClr val="734D44"/>
                </a:solidFill>
                <a:latin typeface="华文细黑" pitchFamily="2" charset="-122"/>
                <a:ea typeface="华文细黑" pitchFamily="2" charset="-122"/>
                <a:cs typeface="方正宋刻本秀楷_GBK" panose="02000000000000000000" charset="-122"/>
                <a:sym typeface="+mn-ea"/>
              </a:rPr>
              <a:t>先破后立</a:t>
            </a:r>
          </a:p>
        </p:txBody>
      </p:sp>
      <p:sp>
        <p:nvSpPr>
          <p:cNvPr id="13" name="文本框 12"/>
          <p:cNvSpPr txBox="1"/>
          <p:nvPr/>
        </p:nvSpPr>
        <p:spPr>
          <a:xfrm>
            <a:off x="683568" y="287655"/>
            <a:ext cx="2720938" cy="377026"/>
          </a:xfrm>
          <a:prstGeom prst="rect">
            <a:avLst/>
          </a:prstGeom>
          <a:noFill/>
        </p:spPr>
        <p:txBody>
          <a:bodyPr wrap="none" lIns="68580" tIns="34290" rIns="68580" bIns="34290" rtlCol="0">
            <a:spAutoFit/>
          </a:bodyPr>
          <a:lstStyle/>
          <a:p>
            <a:pPr algn="l"/>
            <a:r>
              <a:rPr lang="zh-CN" altLang="en-US" sz="2000">
                <a:latin typeface="华文细黑" pitchFamily="2" charset="-122"/>
                <a:ea typeface="华文细黑" pitchFamily="2" charset="-122"/>
                <a:cs typeface="方正宋刻本秀楷_GBK" panose="02000000000000000000" charset="-122"/>
                <a:sym typeface="+mn-ea"/>
              </a:rPr>
              <a:t>第二部分（第2—3段）</a:t>
            </a:r>
          </a:p>
        </p:txBody>
      </p:sp>
    </p:spTree>
    <p:extLst>
      <p:ext uri="{BB962C8B-B14F-4D97-AF65-F5344CB8AC3E}">
        <p14:creationId xmlns:p14="http://schemas.microsoft.com/office/powerpoint/2010/main" val="1926644887"/>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p:tgtEl>
                                          <p:spTgt spid="10"/>
                                        </p:tgtEl>
                                        <p:attrNameLst>
                                          <p:attrName>ppt_y</p:attrName>
                                        </p:attrNameLst>
                                      </p:cBhvr>
                                      <p:tavLst>
                                        <p:tav tm="0">
                                          <p:val>
                                            <p:strVal val="#ppt_y+#ppt_h*1.125000"/>
                                          </p:val>
                                        </p:tav>
                                        <p:tav tm="100000">
                                          <p:val>
                                            <p:strVal val="#ppt_y"/>
                                          </p:val>
                                        </p:tav>
                                      </p:tavLst>
                                    </p:anim>
                                    <p:animEffect transition="in" filter="wipe(up)">
                                      <p:cBhvr>
                                        <p:cTn id="26" dur="500"/>
                                        <p:tgtEl>
                                          <p:spTgt spid="10"/>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9" grpId="0"/>
      <p:bldP spid="1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27811" y="287655"/>
            <a:ext cx="2333011" cy="377026"/>
          </a:xfrm>
          <a:prstGeom prst="rect">
            <a:avLst/>
          </a:prstGeom>
          <a:noFill/>
        </p:spPr>
        <p:txBody>
          <a:bodyPr wrap="none" lIns="68580" tIns="34290" rIns="68580" bIns="34290" rtlCol="0">
            <a:spAutoFit/>
          </a:bodyPr>
          <a:lstStyle/>
          <a:p>
            <a:pPr algn="l"/>
            <a:r>
              <a:rPr lang="zh-CN" altLang="en-US" sz="2000">
                <a:latin typeface="华文细黑" pitchFamily="2" charset="-122"/>
                <a:ea typeface="华文细黑" pitchFamily="2" charset="-122"/>
                <a:cs typeface="方正宋刻本秀楷_GBK" panose="02000000000000000000" charset="-122"/>
                <a:sym typeface="+mn-ea"/>
              </a:rPr>
              <a:t>第三部分（第</a:t>
            </a:r>
            <a:r>
              <a:rPr lang="en-US" altLang="zh-CN" sz="2000">
                <a:latin typeface="华文细黑" pitchFamily="2" charset="-122"/>
                <a:ea typeface="华文细黑" pitchFamily="2" charset="-122"/>
                <a:cs typeface="方正宋刻本秀楷_GBK" panose="02000000000000000000" charset="-122"/>
                <a:sym typeface="+mn-ea"/>
              </a:rPr>
              <a:t>4</a:t>
            </a:r>
            <a:r>
              <a:rPr lang="zh-CN" altLang="en-US" sz="2000">
                <a:latin typeface="华文细黑" pitchFamily="2" charset="-122"/>
                <a:ea typeface="华文细黑" pitchFamily="2" charset="-122"/>
                <a:cs typeface="方正宋刻本秀楷_GBK" panose="02000000000000000000" charset="-122"/>
                <a:sym typeface="+mn-ea"/>
              </a:rPr>
              <a:t>段）</a:t>
            </a:r>
          </a:p>
        </p:txBody>
      </p:sp>
      <p:grpSp>
        <p:nvGrpSpPr>
          <p:cNvPr id="21" name="组合 20"/>
          <p:cNvGrpSpPr/>
          <p:nvPr/>
        </p:nvGrpSpPr>
        <p:grpSpPr>
          <a:xfrm>
            <a:off x="770573" y="1228726"/>
            <a:ext cx="6395561" cy="2121217"/>
            <a:chOff x="1618" y="2580"/>
            <a:chExt cx="13429" cy="4454"/>
          </a:xfrm>
        </p:grpSpPr>
        <p:sp>
          <p:nvSpPr>
            <p:cNvPr id="19" name="文本框 18"/>
            <p:cNvSpPr txBox="1"/>
            <p:nvPr/>
          </p:nvSpPr>
          <p:spPr>
            <a:xfrm>
              <a:off x="1618" y="2580"/>
              <a:ext cx="2882" cy="969"/>
            </a:xfrm>
            <a:prstGeom prst="rect">
              <a:avLst/>
            </a:prstGeom>
            <a:solidFill>
              <a:schemeClr val="bg1">
                <a:alpha val="49000"/>
              </a:schemeClr>
            </a:solidFill>
            <a:ln>
              <a:solidFill>
                <a:srgbClr val="4B6BAB"/>
              </a:solidFill>
            </a:ln>
          </p:spPr>
          <p:txBody>
            <a:bodyPr wrap="square" rtlCol="0">
              <a:spAutoFit/>
            </a:bodyPr>
            <a:lstStyle/>
            <a:p>
              <a:pPr algn="ctr"/>
              <a:r>
                <a:rPr lang="zh-CN" altLang="en-US" sz="2400">
                  <a:solidFill>
                    <a:srgbClr val="4B6BAB"/>
                  </a:solidFill>
                  <a:latin typeface="华文细黑" pitchFamily="2" charset="-122"/>
                  <a:ea typeface="华文细黑" pitchFamily="2" charset="-122"/>
                  <a:cs typeface="方正宋刻本秀楷_GBK" panose="02000000000000000000" charset="-122"/>
                  <a:sym typeface="+mn-ea"/>
                </a:rPr>
                <a:t>怜悯心</a:t>
              </a:r>
            </a:p>
          </p:txBody>
        </p:sp>
        <p:sp>
          <p:nvSpPr>
            <p:cNvPr id="2" name="文本框 1"/>
            <p:cNvSpPr txBox="1"/>
            <p:nvPr/>
          </p:nvSpPr>
          <p:spPr>
            <a:xfrm>
              <a:off x="1618" y="6064"/>
              <a:ext cx="2882" cy="969"/>
            </a:xfrm>
            <a:prstGeom prst="rect">
              <a:avLst/>
            </a:prstGeom>
            <a:solidFill>
              <a:schemeClr val="bg1">
                <a:alpha val="49000"/>
              </a:schemeClr>
            </a:solidFill>
            <a:ln>
              <a:solidFill>
                <a:srgbClr val="4B6BAB"/>
              </a:solidFill>
            </a:ln>
          </p:spPr>
          <p:txBody>
            <a:bodyPr wrap="square" rtlCol="0">
              <a:spAutoFit/>
            </a:bodyPr>
            <a:lstStyle/>
            <a:p>
              <a:pPr algn="ctr"/>
              <a:r>
                <a:rPr lang="zh-CN" altLang="en-US" sz="2400">
                  <a:solidFill>
                    <a:srgbClr val="4B6BAB"/>
                  </a:solidFill>
                  <a:latin typeface="华文细黑" pitchFamily="2" charset="-122"/>
                  <a:ea typeface="华文细黑" pitchFamily="2" charset="-122"/>
                  <a:cs typeface="方正宋刻本秀楷_GBK" panose="02000000000000000000" charset="-122"/>
                  <a:sym typeface="+mn-ea"/>
                </a:rPr>
                <a:t>自爱心</a:t>
              </a:r>
            </a:p>
          </p:txBody>
        </p:sp>
        <p:sp>
          <p:nvSpPr>
            <p:cNvPr id="6" name="文本框 5"/>
            <p:cNvSpPr txBox="1"/>
            <p:nvPr/>
          </p:nvSpPr>
          <p:spPr>
            <a:xfrm>
              <a:off x="5078" y="2693"/>
              <a:ext cx="9969" cy="776"/>
            </a:xfrm>
            <a:prstGeom prst="rect">
              <a:avLst/>
            </a:prstGeom>
            <a:noFill/>
          </p:spPr>
          <p:txBody>
            <a:bodyPr wrap="square" rtlCol="0">
              <a:spAutoFit/>
            </a:bodyPr>
            <a:lstStyle/>
            <a:p>
              <a:r>
                <a:rPr lang="zh-CN" altLang="en-US">
                  <a:latin typeface="华文细黑" pitchFamily="2" charset="-122"/>
                  <a:ea typeface="华文细黑" pitchFamily="2" charset="-122"/>
                  <a:cs typeface="方正宋刻本秀楷_GBK" panose="02000000000000000000" charset="-122"/>
                </a:rPr>
                <a:t>人类社会所有</a:t>
              </a:r>
              <a:r>
                <a:rPr lang="zh-CN" altLang="en-US" u="sng">
                  <a:latin typeface="华文细黑" pitchFamily="2" charset="-122"/>
                  <a:ea typeface="华文细黑" pitchFamily="2" charset="-122"/>
                  <a:cs typeface="方正宋刻本秀楷_GBK" panose="02000000000000000000" charset="-122"/>
                </a:rPr>
                <a:t>            </a:t>
              </a:r>
              <a:r>
                <a:rPr lang="en-US" altLang="zh-CN" u="sng">
                  <a:latin typeface="华文细黑" pitchFamily="2" charset="-122"/>
                  <a:ea typeface="华文细黑" pitchFamily="2" charset="-122"/>
                  <a:cs typeface="方正宋刻本秀楷_GBK" panose="02000000000000000000" charset="-122"/>
                </a:rPr>
                <a:t>  </a:t>
              </a:r>
              <a:r>
                <a:rPr lang="zh-CN" altLang="en-US" u="sng">
                  <a:latin typeface="华文细黑" pitchFamily="2" charset="-122"/>
                  <a:ea typeface="华文细黑" pitchFamily="2" charset="-122"/>
                  <a:cs typeface="方正宋刻本秀楷_GBK" panose="02000000000000000000" charset="-122"/>
                </a:rPr>
                <a:t>   </a:t>
              </a:r>
              <a:r>
                <a:rPr lang="zh-CN" altLang="en-US">
                  <a:latin typeface="华文细黑" pitchFamily="2" charset="-122"/>
                  <a:ea typeface="华文细黑" pitchFamily="2" charset="-122"/>
                  <a:cs typeface="方正宋刻本秀楷_GBK" panose="02000000000000000000" charset="-122"/>
                </a:rPr>
                <a:t>的基础</a:t>
              </a:r>
            </a:p>
          </p:txBody>
        </p:sp>
        <p:sp>
          <p:nvSpPr>
            <p:cNvPr id="9" name="文本框 8"/>
            <p:cNvSpPr txBox="1"/>
            <p:nvPr/>
          </p:nvSpPr>
          <p:spPr>
            <a:xfrm>
              <a:off x="5078" y="6258"/>
              <a:ext cx="9409" cy="776"/>
            </a:xfrm>
            <a:prstGeom prst="rect">
              <a:avLst/>
            </a:prstGeom>
            <a:noFill/>
          </p:spPr>
          <p:txBody>
            <a:bodyPr wrap="square" rtlCol="0">
              <a:spAutoFit/>
            </a:bodyPr>
            <a:lstStyle/>
            <a:p>
              <a:r>
                <a:rPr lang="zh-CN" altLang="en-US">
                  <a:latin typeface="华文细黑" pitchFamily="2" charset="-122"/>
                  <a:ea typeface="华文细黑" pitchFamily="2" charset="-122"/>
                  <a:cs typeface="方正宋刻本秀楷_GBK" panose="02000000000000000000" charset="-122"/>
                </a:rPr>
                <a:t>由于人的</a:t>
              </a:r>
              <a:r>
                <a:rPr lang="en-US" altLang="zh-CN" u="sng">
                  <a:latin typeface="华文细黑" pitchFamily="2" charset="-122"/>
                  <a:ea typeface="华文细黑" pitchFamily="2" charset="-122"/>
                  <a:cs typeface="方正宋刻本秀楷_GBK" panose="02000000000000000000" charset="-122"/>
                </a:rPr>
                <a:t>                        </a:t>
              </a:r>
              <a:r>
                <a:rPr lang="zh-CN" altLang="en-US" u="sng">
                  <a:latin typeface="华文细黑" pitchFamily="2" charset="-122"/>
                  <a:ea typeface="华文细黑" pitchFamily="2" charset="-122"/>
                  <a:cs typeface="方正宋刻本秀楷_GBK" panose="02000000000000000000" charset="-122"/>
                  <a:sym typeface="+mn-ea"/>
                </a:rPr>
                <a:t>  </a:t>
              </a:r>
              <a:r>
                <a:rPr lang="en-US" altLang="zh-CN" u="sng">
                  <a:latin typeface="华文细黑" pitchFamily="2" charset="-122"/>
                  <a:ea typeface="华文细黑" pitchFamily="2" charset="-122"/>
                  <a:cs typeface="方正宋刻本秀楷_GBK" panose="02000000000000000000" charset="-122"/>
                  <a:sym typeface="+mn-ea"/>
                </a:rPr>
                <a:t> </a:t>
              </a:r>
              <a:r>
                <a:rPr lang="zh-CN" altLang="en-US">
                  <a:latin typeface="华文细黑" pitchFamily="2" charset="-122"/>
                  <a:ea typeface="华文细黑" pitchFamily="2" charset="-122"/>
                  <a:cs typeface="方正宋刻本秀楷_GBK" panose="02000000000000000000" charset="-122"/>
                  <a:sym typeface="+mn-ea"/>
                </a:rPr>
                <a:t>产生</a:t>
              </a:r>
              <a:endParaRPr lang="zh-CN" altLang="en-US">
                <a:latin typeface="华文细黑" pitchFamily="2" charset="-122"/>
                <a:ea typeface="华文细黑" pitchFamily="2" charset="-122"/>
                <a:cs typeface="方正宋刻本秀楷_GBK" panose="02000000000000000000" charset="-122"/>
              </a:endParaRPr>
            </a:p>
          </p:txBody>
        </p:sp>
      </p:grpSp>
      <p:sp>
        <p:nvSpPr>
          <p:cNvPr id="10" name="文本框 9"/>
          <p:cNvSpPr txBox="1"/>
          <p:nvPr/>
        </p:nvSpPr>
        <p:spPr>
          <a:xfrm>
            <a:off x="4013314" y="1282482"/>
            <a:ext cx="600164" cy="346249"/>
          </a:xfrm>
          <a:prstGeom prst="rect">
            <a:avLst/>
          </a:prstGeom>
          <a:noFill/>
        </p:spPr>
        <p:txBody>
          <a:bodyPr wrap="none" lIns="68580" tIns="34290" rIns="68580" bIns="34290" rtlCol="0" anchor="t">
            <a:spAutoFit/>
          </a:bodyPr>
          <a:lstStyle/>
          <a:p>
            <a:r>
              <a:rPr lang="zh-CN" altLang="en-US">
                <a:solidFill>
                  <a:srgbClr val="C00000"/>
                </a:solidFill>
                <a:latin typeface="华文细黑" pitchFamily="2" charset="-122"/>
                <a:ea typeface="华文细黑" pitchFamily="2" charset="-122"/>
                <a:cs typeface="方正宋刻本秀楷_GBK" panose="02000000000000000000" charset="-122"/>
                <a:sym typeface="Wingdings" panose="05000000000000000000" pitchFamily="2" charset="2"/>
              </a:rPr>
              <a:t>美德</a:t>
            </a:r>
            <a:endParaRPr lang="zh-CN" altLang="en-US" sz="1400">
              <a:latin typeface="华文细黑" pitchFamily="2" charset="-122"/>
              <a:ea typeface="华文细黑" pitchFamily="2" charset="-122"/>
            </a:endParaRPr>
          </a:p>
        </p:txBody>
      </p:sp>
      <p:sp>
        <p:nvSpPr>
          <p:cNvPr id="11" name="文本框 10"/>
          <p:cNvSpPr txBox="1"/>
          <p:nvPr/>
        </p:nvSpPr>
        <p:spPr>
          <a:xfrm>
            <a:off x="3499604" y="2899483"/>
            <a:ext cx="1292662" cy="346249"/>
          </a:xfrm>
          <a:prstGeom prst="rect">
            <a:avLst/>
          </a:prstGeom>
          <a:noFill/>
        </p:spPr>
        <p:txBody>
          <a:bodyPr wrap="none" lIns="68580" tIns="34290" rIns="68580" bIns="34290" rtlCol="0" anchor="t">
            <a:spAutoFit/>
          </a:bodyPr>
          <a:lstStyle/>
          <a:p>
            <a:r>
              <a:rPr lang="zh-CN" altLang="en-US">
                <a:solidFill>
                  <a:srgbClr val="C00000"/>
                </a:solidFill>
                <a:latin typeface="华文细黑" pitchFamily="2" charset="-122"/>
                <a:ea typeface="华文细黑" pitchFamily="2" charset="-122"/>
                <a:cs typeface="方正宋刻本秀楷_GBK" panose="02000000000000000000" charset="-122"/>
                <a:sym typeface="Wingdings" panose="05000000000000000000" pitchFamily="2" charset="2"/>
              </a:rPr>
              <a:t>理智和思考</a:t>
            </a:r>
            <a:endParaRPr lang="zh-CN" altLang="en-US" sz="1400">
              <a:latin typeface="华文细黑" pitchFamily="2" charset="-122"/>
              <a:ea typeface="华文细黑" pitchFamily="2" charset="-122"/>
            </a:endParaRPr>
          </a:p>
        </p:txBody>
      </p:sp>
      <p:sp>
        <p:nvSpPr>
          <p:cNvPr id="13" name="文本框 12"/>
          <p:cNvSpPr txBox="1"/>
          <p:nvPr/>
        </p:nvSpPr>
        <p:spPr>
          <a:xfrm>
            <a:off x="2964180" y="3641408"/>
            <a:ext cx="2698433" cy="346249"/>
          </a:xfrm>
          <a:prstGeom prst="rect">
            <a:avLst/>
          </a:prstGeom>
          <a:noFill/>
        </p:spPr>
        <p:txBody>
          <a:bodyPr wrap="square" lIns="68580" tIns="34290" rIns="68580" bIns="34290" rtlCol="0">
            <a:spAutoFit/>
          </a:bodyPr>
          <a:lstStyle/>
          <a:p>
            <a:pPr algn="l"/>
            <a:r>
              <a:rPr lang="zh-CN" altLang="en-US">
                <a:latin typeface="华文细黑" pitchFamily="2" charset="-122"/>
                <a:ea typeface="华文细黑" pitchFamily="2" charset="-122"/>
                <a:cs typeface="方正宋刻本秀楷_GBK" panose="02000000000000000000" charset="-122"/>
                <a:sym typeface="+mn-ea"/>
              </a:rPr>
              <a:t>孤独、冷血、自私</a:t>
            </a:r>
          </a:p>
        </p:txBody>
      </p:sp>
      <p:grpSp>
        <p:nvGrpSpPr>
          <p:cNvPr id="22" name="组合 21"/>
          <p:cNvGrpSpPr/>
          <p:nvPr/>
        </p:nvGrpSpPr>
        <p:grpSpPr>
          <a:xfrm>
            <a:off x="1402081" y="1975485"/>
            <a:ext cx="1358741" cy="2001680"/>
            <a:chOff x="2944" y="4148"/>
            <a:chExt cx="2853" cy="4203"/>
          </a:xfrm>
        </p:grpSpPr>
        <p:sp>
          <p:nvSpPr>
            <p:cNvPr id="12" name="文本框 11"/>
            <p:cNvSpPr txBox="1"/>
            <p:nvPr/>
          </p:nvSpPr>
          <p:spPr>
            <a:xfrm>
              <a:off x="3045" y="7576"/>
              <a:ext cx="2479" cy="775"/>
            </a:xfrm>
            <a:prstGeom prst="rect">
              <a:avLst/>
            </a:prstGeom>
            <a:solidFill>
              <a:schemeClr val="bg1">
                <a:alpha val="49000"/>
              </a:schemeClr>
            </a:solidFill>
            <a:ln>
              <a:solidFill>
                <a:srgbClr val="4B6BAB"/>
              </a:solidFill>
            </a:ln>
          </p:spPr>
          <p:txBody>
            <a:bodyPr wrap="square" rtlCol="0">
              <a:spAutoFit/>
            </a:bodyPr>
            <a:lstStyle/>
            <a:p>
              <a:pPr algn="ctr"/>
              <a:r>
                <a:rPr lang="zh-CN" altLang="en-US">
                  <a:solidFill>
                    <a:srgbClr val="4B6BAB"/>
                  </a:solidFill>
                  <a:latin typeface="华文细黑" pitchFamily="2" charset="-122"/>
                  <a:ea typeface="华文细黑" pitchFamily="2" charset="-122"/>
                  <a:cs typeface="方正宋刻本秀楷_GBK" panose="02000000000000000000" charset="-122"/>
                  <a:sym typeface="+mn-ea"/>
                </a:rPr>
                <a:t>哲学家</a:t>
              </a:r>
            </a:p>
          </p:txBody>
        </p:sp>
        <p:sp>
          <p:nvSpPr>
            <p:cNvPr id="14" name="文本框 13"/>
            <p:cNvSpPr txBox="1"/>
            <p:nvPr/>
          </p:nvSpPr>
          <p:spPr>
            <a:xfrm>
              <a:off x="2944" y="4148"/>
              <a:ext cx="2853" cy="775"/>
            </a:xfrm>
            <a:prstGeom prst="rect">
              <a:avLst/>
            </a:prstGeom>
            <a:solidFill>
              <a:schemeClr val="bg1">
                <a:alpha val="49000"/>
              </a:schemeClr>
            </a:solidFill>
            <a:ln>
              <a:solidFill>
                <a:srgbClr val="4B6BAB"/>
              </a:solidFill>
            </a:ln>
          </p:spPr>
          <p:txBody>
            <a:bodyPr wrap="square" rtlCol="0">
              <a:spAutoFit/>
            </a:bodyPr>
            <a:lstStyle/>
            <a:p>
              <a:pPr algn="ctr"/>
              <a:r>
                <a:rPr lang="zh-CN" altLang="en-US">
                  <a:solidFill>
                    <a:srgbClr val="4B6BAB"/>
                  </a:solidFill>
                  <a:latin typeface="华文细黑" pitchFamily="2" charset="-122"/>
                  <a:ea typeface="华文细黑" pitchFamily="2" charset="-122"/>
                  <a:cs typeface="方正宋刻本秀楷_GBK" panose="02000000000000000000" charset="-122"/>
                  <a:sym typeface="+mn-ea"/>
                </a:rPr>
                <a:t>市井平民</a:t>
              </a:r>
            </a:p>
          </p:txBody>
        </p:sp>
      </p:grpSp>
      <p:sp>
        <p:nvSpPr>
          <p:cNvPr id="15" name="文本框 14"/>
          <p:cNvSpPr txBox="1"/>
          <p:nvPr/>
        </p:nvSpPr>
        <p:spPr>
          <a:xfrm>
            <a:off x="2964180" y="1975485"/>
            <a:ext cx="2698433" cy="346249"/>
          </a:xfrm>
          <a:prstGeom prst="rect">
            <a:avLst/>
          </a:prstGeom>
          <a:noFill/>
        </p:spPr>
        <p:txBody>
          <a:bodyPr wrap="square" lIns="68580" tIns="34290" rIns="68580" bIns="34290" rtlCol="0">
            <a:spAutoFit/>
          </a:bodyPr>
          <a:lstStyle/>
          <a:p>
            <a:pPr algn="l"/>
            <a:r>
              <a:rPr lang="zh-CN" altLang="en-US">
                <a:latin typeface="华文细黑" pitchFamily="2" charset="-122"/>
                <a:ea typeface="华文细黑" pitchFamily="2" charset="-122"/>
                <a:cs typeface="方正宋刻本秀楷_GBK" panose="02000000000000000000" charset="-122"/>
                <a:sym typeface="+mn-ea"/>
              </a:rPr>
              <a:t>善良、热血、无私</a:t>
            </a:r>
          </a:p>
        </p:txBody>
      </p:sp>
      <p:sp>
        <p:nvSpPr>
          <p:cNvPr id="20" name="文本框 19"/>
          <p:cNvSpPr txBox="1"/>
          <p:nvPr/>
        </p:nvSpPr>
        <p:spPr>
          <a:xfrm>
            <a:off x="1012508" y="4227934"/>
            <a:ext cx="7292816" cy="346249"/>
          </a:xfrm>
          <a:prstGeom prst="rect">
            <a:avLst/>
          </a:prstGeom>
          <a:solidFill>
            <a:schemeClr val="bg1"/>
          </a:solidFill>
          <a:ln>
            <a:solidFill>
              <a:schemeClr val="accent2">
                <a:lumMod val="75000"/>
              </a:schemeClr>
            </a:solidFill>
          </a:ln>
        </p:spPr>
        <p:txBody>
          <a:bodyPr wrap="square" lIns="68580" tIns="34290" rIns="68580" bIns="34290" rtlCol="0" anchor="t">
            <a:spAutoFit/>
          </a:bodyPr>
          <a:lstStyle/>
          <a:p>
            <a:pPr algn="ctr"/>
            <a:r>
              <a:rPr lang="zh-CN" altLang="en-US">
                <a:solidFill>
                  <a:schemeClr val="accent2">
                    <a:lumMod val="75000"/>
                  </a:schemeClr>
                </a:solidFill>
                <a:latin typeface="华文细黑" pitchFamily="2" charset="-122"/>
                <a:ea typeface="华文细黑" pitchFamily="2" charset="-122"/>
                <a:cs typeface="方正宋刻本秀楷_GBK" panose="02000000000000000000" charset="-122"/>
                <a:sym typeface="+mn-ea"/>
              </a:rPr>
              <a:t>第三部分：对人天生就有怜悯心展开论述</a:t>
            </a:r>
          </a:p>
        </p:txBody>
      </p:sp>
      <p:pic>
        <p:nvPicPr>
          <p:cNvPr id="23"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236296" y="368372"/>
            <a:ext cx="1523078" cy="897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3463622"/>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p:tgtEl>
                                          <p:spTgt spid="22"/>
                                        </p:tgtEl>
                                        <p:attrNameLst>
                                          <p:attrName>ppt_y</p:attrName>
                                        </p:attrNameLst>
                                      </p:cBhvr>
                                      <p:tavLst>
                                        <p:tav tm="0">
                                          <p:val>
                                            <p:strVal val="#ppt_y+#ppt_h*1.125000"/>
                                          </p:val>
                                        </p:tav>
                                        <p:tav tm="100000">
                                          <p:val>
                                            <p:strVal val="#ppt_y"/>
                                          </p:val>
                                        </p:tav>
                                      </p:tavLst>
                                    </p:anim>
                                    <p:animEffect transition="in" filter="wipe(up)">
                                      <p:cBhvr>
                                        <p:cTn id="26" dur="500"/>
                                        <p:tgtEl>
                                          <p:spTgt spid="22"/>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p:tgtEl>
                                          <p:spTgt spid="15"/>
                                        </p:tgtEl>
                                        <p:attrNameLst>
                                          <p:attrName>ppt_y</p:attrName>
                                        </p:attrNameLst>
                                      </p:cBhvr>
                                      <p:tavLst>
                                        <p:tav tm="0">
                                          <p:val>
                                            <p:strVal val="#ppt_y+#ppt_h*1.125000"/>
                                          </p:val>
                                        </p:tav>
                                        <p:tav tm="100000">
                                          <p:val>
                                            <p:strVal val="#ppt_y"/>
                                          </p:val>
                                        </p:tav>
                                      </p:tavLst>
                                    </p:anim>
                                    <p:animEffect transition="in" filter="wipe(up)">
                                      <p:cBhvr>
                                        <p:cTn id="32" dur="500"/>
                                        <p:tgtEl>
                                          <p:spTgt spid="1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p:tgtEl>
                                          <p:spTgt spid="13"/>
                                        </p:tgtEl>
                                        <p:attrNameLst>
                                          <p:attrName>ppt_y</p:attrName>
                                        </p:attrNameLst>
                                      </p:cBhvr>
                                      <p:tavLst>
                                        <p:tav tm="0">
                                          <p:val>
                                            <p:strVal val="#ppt_y+#ppt_h*1.125000"/>
                                          </p:val>
                                        </p:tav>
                                        <p:tav tm="100000">
                                          <p:val>
                                            <p:strVal val="#ppt_y"/>
                                          </p:val>
                                        </p:tav>
                                      </p:tavLst>
                                    </p:anim>
                                    <p:animEffect transition="in" filter="wipe(up)">
                                      <p:cBhvr>
                                        <p:cTn id="38" dur="500"/>
                                        <p:tgtEl>
                                          <p:spTgt spid="13"/>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p:tgtEl>
                                          <p:spTgt spid="20"/>
                                        </p:tgtEl>
                                        <p:attrNameLst>
                                          <p:attrName>ppt_y</p:attrName>
                                        </p:attrNameLst>
                                      </p:cBhvr>
                                      <p:tavLst>
                                        <p:tav tm="0">
                                          <p:val>
                                            <p:strVal val="#ppt_y+#ppt_h*1.125000"/>
                                          </p:val>
                                        </p:tav>
                                        <p:tav tm="100000">
                                          <p:val>
                                            <p:strVal val="#ppt_y"/>
                                          </p:val>
                                        </p:tav>
                                      </p:tavLst>
                                    </p:anim>
                                    <p:animEffect transition="in" filter="wipe(up)">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5" grpId="0"/>
      <p:bldP spid="2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95536" y="339502"/>
            <a:ext cx="2333011" cy="377026"/>
          </a:xfrm>
          <a:prstGeom prst="rect">
            <a:avLst/>
          </a:prstGeom>
          <a:noFill/>
        </p:spPr>
        <p:txBody>
          <a:bodyPr wrap="none" lIns="68580" tIns="34290" rIns="68580" bIns="34290" rtlCol="0">
            <a:spAutoFit/>
          </a:bodyPr>
          <a:lstStyle/>
          <a:p>
            <a:pPr algn="l"/>
            <a:r>
              <a:rPr lang="zh-CN" altLang="en-US" sz="2000">
                <a:latin typeface="华文细黑" pitchFamily="2" charset="-122"/>
                <a:ea typeface="华文细黑" pitchFamily="2" charset="-122"/>
                <a:cs typeface="方正宋刻本秀楷_GBK" panose="02000000000000000000" charset="-122"/>
                <a:sym typeface="+mn-ea"/>
              </a:rPr>
              <a:t>第四部分（第5段）</a:t>
            </a:r>
          </a:p>
        </p:txBody>
      </p:sp>
      <p:sp>
        <p:nvSpPr>
          <p:cNvPr id="6" name="文本框 5"/>
          <p:cNvSpPr txBox="1"/>
          <p:nvPr/>
        </p:nvSpPr>
        <p:spPr>
          <a:xfrm>
            <a:off x="1465898" y="1210628"/>
            <a:ext cx="5203989" cy="377026"/>
          </a:xfrm>
          <a:prstGeom prst="rect">
            <a:avLst/>
          </a:prstGeom>
          <a:noFill/>
        </p:spPr>
        <p:txBody>
          <a:bodyPr wrap="none" lIns="68580" tIns="34290" rIns="68580" bIns="34290" rtlCol="0" anchor="t">
            <a:spAutoFit/>
          </a:bodyPr>
          <a:lstStyle/>
          <a:p>
            <a:r>
              <a:rPr lang="zh-CN" altLang="en-US" sz="2000">
                <a:latin typeface="华文细黑" pitchFamily="2" charset="-122"/>
                <a:ea typeface="华文细黑" pitchFamily="2" charset="-122"/>
                <a:cs typeface="方正宋刻本秀楷_GBK" panose="02000000000000000000" charset="-122"/>
                <a:sym typeface="+mn-ea"/>
              </a:rPr>
              <a:t>论证怜悯心对人类社会的重要</a:t>
            </a:r>
            <a:r>
              <a:rPr lang="en-US" altLang="zh-CN" sz="2000" u="sng">
                <a:latin typeface="华文细黑" pitchFamily="2" charset="-122"/>
                <a:ea typeface="华文细黑" pitchFamily="2" charset="-122"/>
                <a:cs typeface="方正宋刻本秀楷_GBK" panose="02000000000000000000" charset="-122"/>
                <a:sym typeface="+mn-ea"/>
              </a:rPr>
              <a:t>                       </a:t>
            </a:r>
            <a:r>
              <a:rPr lang="zh-CN" altLang="en-US" sz="2000">
                <a:solidFill>
                  <a:srgbClr val="CDD6E7"/>
                </a:solidFill>
                <a:latin typeface="华文细黑" pitchFamily="2" charset="-122"/>
                <a:ea typeface="华文细黑" pitchFamily="2" charset="-122"/>
                <a:cs typeface="方正宋刻本秀楷_GBK" panose="02000000000000000000" charset="-122"/>
                <a:sym typeface="+mn-ea"/>
              </a:rPr>
              <a:t>。</a:t>
            </a:r>
          </a:p>
        </p:txBody>
      </p:sp>
      <p:sp>
        <p:nvSpPr>
          <p:cNvPr id="8" name="文本框 7"/>
          <p:cNvSpPr txBox="1"/>
          <p:nvPr/>
        </p:nvSpPr>
        <p:spPr>
          <a:xfrm>
            <a:off x="4978562" y="1139190"/>
            <a:ext cx="1276632" cy="377026"/>
          </a:xfrm>
          <a:prstGeom prst="rect">
            <a:avLst/>
          </a:prstGeom>
          <a:noFill/>
        </p:spPr>
        <p:txBody>
          <a:bodyPr wrap="none" lIns="68580" tIns="34290" rIns="68580" bIns="34290" rtlCol="0">
            <a:spAutoFit/>
          </a:bodyPr>
          <a:lstStyle/>
          <a:p>
            <a:pPr algn="l"/>
            <a:r>
              <a:rPr lang="zh-CN" altLang="en-US" sz="2000">
                <a:solidFill>
                  <a:srgbClr val="C00000"/>
                </a:solidFill>
                <a:latin typeface="华文细黑" pitchFamily="2" charset="-122"/>
                <a:ea typeface="华文细黑" pitchFamily="2" charset="-122"/>
                <a:cs typeface="方正宋刻本秀楷_GBK" panose="02000000000000000000" charset="-122"/>
                <a:sym typeface="+mn-ea"/>
              </a:rPr>
              <a:t>意义</a:t>
            </a:r>
            <a:r>
              <a:rPr lang="en-US" altLang="zh-CN" sz="2000">
                <a:solidFill>
                  <a:srgbClr val="C00000"/>
                </a:solidFill>
                <a:latin typeface="华文细黑" pitchFamily="2" charset="-122"/>
                <a:ea typeface="华文细黑" pitchFamily="2" charset="-122"/>
                <a:cs typeface="方正宋刻本秀楷_GBK" panose="02000000000000000000" charset="-122"/>
                <a:sym typeface="+mn-ea"/>
              </a:rPr>
              <a:t>/</a:t>
            </a:r>
            <a:r>
              <a:rPr lang="zh-CN" altLang="en-US" sz="2000">
                <a:solidFill>
                  <a:srgbClr val="C00000"/>
                </a:solidFill>
                <a:latin typeface="华文细黑" pitchFamily="2" charset="-122"/>
                <a:ea typeface="华文细黑" pitchFamily="2" charset="-122"/>
                <a:cs typeface="方正宋刻本秀楷_GBK" panose="02000000000000000000" charset="-122"/>
                <a:sym typeface="+mn-ea"/>
              </a:rPr>
              <a:t>作用</a:t>
            </a:r>
          </a:p>
        </p:txBody>
      </p:sp>
      <p:sp>
        <p:nvSpPr>
          <p:cNvPr id="9" name="文本框 8"/>
          <p:cNvSpPr txBox="1"/>
          <p:nvPr/>
        </p:nvSpPr>
        <p:spPr>
          <a:xfrm>
            <a:off x="3303747" y="3744278"/>
            <a:ext cx="4637246" cy="377026"/>
          </a:xfrm>
          <a:prstGeom prst="rect">
            <a:avLst/>
          </a:prstGeom>
          <a:noFill/>
        </p:spPr>
        <p:txBody>
          <a:bodyPr wrap="square" lIns="68580" tIns="34290" rIns="68580" bIns="34290" rtlCol="0">
            <a:spAutoFit/>
          </a:bodyPr>
          <a:lstStyle/>
          <a:p>
            <a:r>
              <a:rPr lang="zh-CN" altLang="en-US" sz="2000">
                <a:solidFill>
                  <a:srgbClr val="4B6BAB"/>
                </a:solidFill>
                <a:latin typeface="华文细黑" pitchFamily="2" charset="-122"/>
                <a:ea typeface="华文细黑" pitchFamily="2" charset="-122"/>
                <a:cs typeface="方正宋刻本秀楷_GBK" panose="02000000000000000000" charset="-122"/>
              </a:rPr>
              <a:t>③有助于整个人类的互相保存</a:t>
            </a:r>
          </a:p>
        </p:txBody>
      </p:sp>
      <p:sp>
        <p:nvSpPr>
          <p:cNvPr id="10" name="文本框 9"/>
          <p:cNvSpPr txBox="1"/>
          <p:nvPr/>
        </p:nvSpPr>
        <p:spPr>
          <a:xfrm>
            <a:off x="3303746" y="2133600"/>
            <a:ext cx="2703304" cy="377026"/>
          </a:xfrm>
          <a:prstGeom prst="rect">
            <a:avLst/>
          </a:prstGeom>
          <a:noFill/>
        </p:spPr>
        <p:txBody>
          <a:bodyPr wrap="none" lIns="68580" tIns="34290" rIns="68580" bIns="34290" rtlCol="0">
            <a:spAutoFit/>
          </a:bodyPr>
          <a:lstStyle/>
          <a:p>
            <a:pPr algn="l"/>
            <a:r>
              <a:rPr lang="zh-CN" altLang="en-US" sz="2000">
                <a:solidFill>
                  <a:srgbClr val="4B6BAB"/>
                </a:solidFill>
                <a:latin typeface="华文细黑" pitchFamily="2" charset="-122"/>
                <a:ea typeface="华文细黑" pitchFamily="2" charset="-122"/>
                <a:cs typeface="方正宋刻本秀楷_GBK" panose="02000000000000000000" charset="-122"/>
                <a:sym typeface="+mn-ea"/>
              </a:rPr>
              <a:t>①缓和人的自私与冷漠</a:t>
            </a:r>
            <a:endParaRPr lang="zh-CN" altLang="en-US" sz="2000">
              <a:solidFill>
                <a:srgbClr val="4B6BAB"/>
              </a:solidFill>
              <a:latin typeface="华文细黑" pitchFamily="2" charset="-122"/>
              <a:ea typeface="华文细黑" pitchFamily="2" charset="-122"/>
              <a:cs typeface="方正宋刻本秀楷_GBK" panose="02000000000000000000" charset="-122"/>
            </a:endParaRPr>
          </a:p>
        </p:txBody>
      </p:sp>
      <p:sp>
        <p:nvSpPr>
          <p:cNvPr id="11" name="文本框 10"/>
          <p:cNvSpPr txBox="1"/>
          <p:nvPr/>
        </p:nvSpPr>
        <p:spPr>
          <a:xfrm>
            <a:off x="3303746" y="2938939"/>
            <a:ext cx="2959785" cy="377026"/>
          </a:xfrm>
          <a:prstGeom prst="rect">
            <a:avLst/>
          </a:prstGeom>
          <a:noFill/>
        </p:spPr>
        <p:txBody>
          <a:bodyPr wrap="none" lIns="68580" tIns="34290" rIns="68580" bIns="34290" rtlCol="0">
            <a:spAutoFit/>
          </a:bodyPr>
          <a:lstStyle/>
          <a:p>
            <a:pPr algn="l"/>
            <a:r>
              <a:rPr lang="zh-CN" altLang="en-US" sz="2000">
                <a:solidFill>
                  <a:srgbClr val="4B6BAB"/>
                </a:solidFill>
                <a:latin typeface="华文细黑" pitchFamily="2" charset="-122"/>
                <a:ea typeface="华文细黑" pitchFamily="2" charset="-122"/>
                <a:cs typeface="方正宋刻本秀楷_GBK" panose="02000000000000000000" charset="-122"/>
                <a:sym typeface="+mn-ea"/>
              </a:rPr>
              <a:t>②潜移默化熏陶人的心灵</a:t>
            </a:r>
            <a:endParaRPr lang="zh-CN" altLang="en-US" sz="2000">
              <a:solidFill>
                <a:srgbClr val="4B6BAB"/>
              </a:solidFill>
              <a:latin typeface="华文细黑" pitchFamily="2" charset="-122"/>
              <a:ea typeface="华文细黑" pitchFamily="2" charset="-122"/>
              <a:cs typeface="方正宋刻本秀楷_GBK" panose="02000000000000000000" charset="-122"/>
            </a:endParaRPr>
          </a:p>
        </p:txBody>
      </p:sp>
      <p:pic>
        <p:nvPicPr>
          <p:cNvPr id="12"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236296" y="368372"/>
            <a:ext cx="1523078" cy="897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059403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ppt_y</p:attrName>
                                        </p:attrNameLst>
                                      </p:cBhvr>
                                      <p:tavLst>
                                        <p:tav tm="0">
                                          <p:val>
                                            <p:strVal val="#ppt_y+#ppt_h*1.125000"/>
                                          </p:val>
                                        </p:tav>
                                        <p:tav tm="100000">
                                          <p:val>
                                            <p:strVal val="#ppt_y"/>
                                          </p:val>
                                        </p:tav>
                                      </p:tavLst>
                                    </p:anim>
                                    <p:animEffect transition="in" filter="wipe(up)">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51" name="矩形 19"/>
          <p:cNvSpPr>
            <a:spLocks noChangeArrowheads="1"/>
          </p:cNvSpPr>
          <p:nvPr/>
        </p:nvSpPr>
        <p:spPr bwMode="auto">
          <a:xfrm>
            <a:off x="710931" y="1381815"/>
            <a:ext cx="452438" cy="2725103"/>
          </a:xfrm>
          <a:prstGeom prst="rect">
            <a:avLst/>
          </a:prstGeom>
          <a:noFill/>
          <a:ln w="9525" algn="ctr">
            <a:noFill/>
            <a:miter lim="800000"/>
          </a:ln>
        </p:spPr>
        <p:txBody>
          <a:bodyPr lIns="72572" tIns="36286" rIns="72572" bIns="36286">
            <a:noAutofit/>
          </a:bodyPr>
          <a:lstStyle/>
          <a:p>
            <a:pPr>
              <a:lnSpc>
                <a:spcPct val="130000"/>
              </a:lnSpc>
            </a:pPr>
            <a:r>
              <a:rPr lang="zh-CN" altLang="zh-CN" sz="1900">
                <a:latin typeface="华文细黑" pitchFamily="2" charset="-122"/>
                <a:ea typeface="华文细黑" pitchFamily="2" charset="-122"/>
              </a:rPr>
              <a:t>怜</a:t>
            </a:r>
          </a:p>
          <a:p>
            <a:pPr>
              <a:lnSpc>
                <a:spcPct val="130000"/>
              </a:lnSpc>
            </a:pPr>
            <a:r>
              <a:rPr lang="zh-CN" altLang="zh-CN" sz="1900">
                <a:latin typeface="华文细黑" pitchFamily="2" charset="-122"/>
                <a:ea typeface="华文细黑" pitchFamily="2" charset="-122"/>
              </a:rPr>
              <a:t>悯</a:t>
            </a:r>
          </a:p>
          <a:p>
            <a:pPr>
              <a:lnSpc>
                <a:spcPct val="130000"/>
              </a:lnSpc>
            </a:pPr>
            <a:r>
              <a:rPr lang="zh-CN" altLang="zh-CN" sz="1900">
                <a:latin typeface="华文细黑" pitchFamily="2" charset="-122"/>
                <a:ea typeface="华文细黑" pitchFamily="2" charset="-122"/>
              </a:rPr>
              <a:t>是</a:t>
            </a:r>
          </a:p>
          <a:p>
            <a:pPr>
              <a:lnSpc>
                <a:spcPct val="130000"/>
              </a:lnSpc>
            </a:pPr>
            <a:r>
              <a:rPr lang="zh-CN" altLang="zh-CN" sz="1900">
                <a:latin typeface="华文细黑" pitchFamily="2" charset="-122"/>
                <a:ea typeface="华文细黑" pitchFamily="2" charset="-122"/>
              </a:rPr>
              <a:t>人</a:t>
            </a:r>
          </a:p>
          <a:p>
            <a:pPr>
              <a:lnSpc>
                <a:spcPct val="130000"/>
              </a:lnSpc>
            </a:pPr>
            <a:r>
              <a:rPr lang="zh-CN" altLang="zh-CN" sz="1900">
                <a:latin typeface="华文细黑" pitchFamily="2" charset="-122"/>
                <a:ea typeface="华文细黑" pitchFamily="2" charset="-122"/>
              </a:rPr>
              <a:t>的</a:t>
            </a:r>
          </a:p>
          <a:p>
            <a:pPr>
              <a:lnSpc>
                <a:spcPct val="130000"/>
              </a:lnSpc>
            </a:pPr>
            <a:r>
              <a:rPr lang="zh-CN" altLang="zh-CN" sz="1900">
                <a:latin typeface="华文细黑" pitchFamily="2" charset="-122"/>
                <a:ea typeface="华文细黑" pitchFamily="2" charset="-122"/>
              </a:rPr>
              <a:t>天</a:t>
            </a:r>
          </a:p>
          <a:p>
            <a:pPr>
              <a:lnSpc>
                <a:spcPct val="130000"/>
              </a:lnSpc>
            </a:pPr>
            <a:r>
              <a:rPr lang="zh-CN" altLang="zh-CN" sz="1900">
                <a:latin typeface="华文细黑" pitchFamily="2" charset="-122"/>
                <a:ea typeface="华文细黑" pitchFamily="2" charset="-122"/>
              </a:rPr>
              <a:t>性</a:t>
            </a:r>
          </a:p>
        </p:txBody>
      </p:sp>
      <p:sp>
        <p:nvSpPr>
          <p:cNvPr id="53252" name="矩形 20"/>
          <p:cNvSpPr>
            <a:spLocks noChangeArrowheads="1"/>
          </p:cNvSpPr>
          <p:nvPr/>
        </p:nvSpPr>
        <p:spPr bwMode="auto">
          <a:xfrm>
            <a:off x="1419854" y="1354922"/>
            <a:ext cx="2057336" cy="365668"/>
          </a:xfrm>
          <a:prstGeom prst="rect">
            <a:avLst/>
          </a:prstGeom>
          <a:noFill/>
          <a:ln w="9525" algn="ctr">
            <a:noFill/>
            <a:miter lim="800000"/>
          </a:ln>
        </p:spPr>
        <p:txBody>
          <a:bodyPr lIns="72572" tIns="36286" rIns="72572" bIns="36286">
            <a:spAutoFit/>
          </a:bodyPr>
          <a:lstStyle/>
          <a:p>
            <a:pPr algn="just"/>
            <a:r>
              <a:rPr lang="zh-CN" altLang="zh-CN" sz="1900" b="1">
                <a:solidFill>
                  <a:srgbClr val="C00000"/>
                </a:solidFill>
                <a:latin typeface="华文细黑" pitchFamily="2" charset="-122"/>
                <a:ea typeface="华文细黑" pitchFamily="2" charset="-122"/>
              </a:rPr>
              <a:t>破</a:t>
            </a:r>
            <a:r>
              <a:rPr lang="zh-CN" altLang="zh-CN" sz="1900">
                <a:latin typeface="华文细黑" pitchFamily="2" charset="-122"/>
                <a:ea typeface="华文细黑" pitchFamily="2" charset="-122"/>
              </a:rPr>
              <a:t>：驳霍布斯</a:t>
            </a:r>
          </a:p>
        </p:txBody>
      </p:sp>
      <p:sp>
        <p:nvSpPr>
          <p:cNvPr id="53253" name="矩形 21"/>
          <p:cNvSpPr/>
          <p:nvPr/>
        </p:nvSpPr>
        <p:spPr>
          <a:xfrm>
            <a:off x="3240338" y="1155835"/>
            <a:ext cx="5894844" cy="950412"/>
          </a:xfrm>
          <a:prstGeom prst="rect">
            <a:avLst/>
          </a:prstGeom>
          <a:noFill/>
          <a:ln>
            <a:noFill/>
            <a:miter lim="800000"/>
          </a:ln>
        </p:spPr>
        <p:txBody>
          <a:bodyPr lIns="72542" tIns="36270" rIns="72542" bIns="36270">
            <a:spAutoFit/>
          </a:bodyPr>
          <a:lstStyle/>
          <a:p>
            <a:pPr algn="just" defTabSz="723424">
              <a:lnSpc>
                <a:spcPct val="150000"/>
              </a:lnSpc>
            </a:pPr>
            <a:r>
              <a:rPr lang="zh-CN" altLang="zh-CN" sz="1900">
                <a:latin typeface="华文细黑" pitchFamily="2" charset="-122"/>
                <a:ea typeface="华文细黑" pitchFamily="2" charset="-122"/>
                <a:cs typeface="汉仪书魂体简" panose="02010600000101010101" charset="-122"/>
                <a:sym typeface="Wingdings" panose="05000000000000000000" pitchFamily="2" charset="2"/>
              </a:rPr>
              <a:t>着眼点错误：</a:t>
            </a:r>
            <a:r>
              <a:rPr lang="en-US" altLang="zh-CN" sz="1900">
                <a:latin typeface="华文细黑" pitchFamily="2" charset="-122"/>
                <a:ea typeface="华文细黑" pitchFamily="2" charset="-122"/>
                <a:cs typeface="汉仪书魂体简" panose="02010600000101010101" charset="-122"/>
                <a:sym typeface="Wingdings" panose="05000000000000000000" pitchFamily="2" charset="2"/>
              </a:rPr>
              <a:t>_____________</a:t>
            </a:r>
          </a:p>
          <a:p>
            <a:pPr algn="just" defTabSz="723424">
              <a:lnSpc>
                <a:spcPct val="150000"/>
              </a:lnSpc>
            </a:pPr>
            <a:r>
              <a:rPr lang="zh-CN" altLang="zh-CN" sz="1900">
                <a:latin typeface="华文细黑" pitchFamily="2" charset="-122"/>
                <a:ea typeface="华文细黑" pitchFamily="2" charset="-122"/>
                <a:cs typeface="汉仪书魂体简" panose="02010600000101010101" charset="-122"/>
                <a:sym typeface="Wingdings" panose="05000000000000000000" pitchFamily="2" charset="2"/>
              </a:rPr>
              <a:t>忽略了事实：</a:t>
            </a:r>
            <a:r>
              <a:rPr lang="en-US" altLang="zh-CN" sz="1900">
                <a:latin typeface="华文细黑" pitchFamily="2" charset="-122"/>
                <a:ea typeface="华文细黑" pitchFamily="2" charset="-122"/>
                <a:cs typeface="汉仪书魂体简" panose="02010600000101010101" charset="-122"/>
                <a:sym typeface="Wingdings" panose="05000000000000000000" pitchFamily="2" charset="2"/>
              </a:rPr>
              <a:t>_______________________</a:t>
            </a:r>
          </a:p>
        </p:txBody>
      </p:sp>
      <p:sp>
        <p:nvSpPr>
          <p:cNvPr id="53254" name="矩形 34"/>
          <p:cNvSpPr>
            <a:spLocks noChangeArrowheads="1"/>
          </p:cNvSpPr>
          <p:nvPr/>
        </p:nvSpPr>
        <p:spPr bwMode="auto">
          <a:xfrm>
            <a:off x="1388789" y="2206121"/>
            <a:ext cx="1835603" cy="1827575"/>
          </a:xfrm>
          <a:prstGeom prst="rect">
            <a:avLst/>
          </a:prstGeom>
          <a:noFill/>
          <a:ln w="9525" algn="ctr">
            <a:noFill/>
            <a:miter lim="800000"/>
          </a:ln>
        </p:spPr>
        <p:txBody>
          <a:bodyPr lIns="72542" tIns="36270" rIns="72542" bIns="36270">
            <a:spAutoFit/>
          </a:bodyPr>
          <a:lstStyle/>
          <a:p>
            <a:pPr>
              <a:lnSpc>
                <a:spcPct val="150000"/>
              </a:lnSpc>
            </a:pPr>
            <a:r>
              <a:rPr lang="zh-CN" altLang="zh-CN" sz="1900" b="1">
                <a:solidFill>
                  <a:srgbClr val="C00000"/>
                </a:solidFill>
                <a:latin typeface="华文细黑" pitchFamily="2" charset="-122"/>
                <a:ea typeface="华文细黑" pitchFamily="2" charset="-122"/>
              </a:rPr>
              <a:t>立：</a:t>
            </a:r>
            <a:r>
              <a:rPr lang="zh-CN" altLang="zh-CN" sz="1900">
                <a:latin typeface="华文细黑" pitchFamily="2" charset="-122"/>
                <a:ea typeface="华文细黑" pitchFamily="2" charset="-122"/>
              </a:rPr>
              <a:t>怜悯心是人最应具备的禀性，是最普遍和最有用的美德</a:t>
            </a:r>
          </a:p>
        </p:txBody>
      </p:sp>
      <p:sp>
        <p:nvSpPr>
          <p:cNvPr id="53255" name="矩形 35"/>
          <p:cNvSpPr/>
          <p:nvPr/>
        </p:nvSpPr>
        <p:spPr>
          <a:xfrm>
            <a:off x="3249157" y="2137409"/>
            <a:ext cx="5894843" cy="2266156"/>
          </a:xfrm>
          <a:prstGeom prst="rect">
            <a:avLst/>
          </a:prstGeom>
          <a:noFill/>
          <a:ln>
            <a:noFill/>
            <a:miter lim="800000"/>
          </a:ln>
        </p:spPr>
        <p:txBody>
          <a:bodyPr lIns="72542" tIns="36270" rIns="72542" bIns="36270">
            <a:spAutoFit/>
          </a:bodyPr>
          <a:lstStyle/>
          <a:p>
            <a:pPr algn="just" defTabSz="723424">
              <a:lnSpc>
                <a:spcPct val="150000"/>
              </a:lnSpc>
            </a:pPr>
            <a:r>
              <a:rPr lang="zh-CN" altLang="zh-CN" sz="1900">
                <a:latin typeface="华文细黑" pitchFamily="2" charset="-122"/>
                <a:ea typeface="华文细黑" pitchFamily="2" charset="-122"/>
                <a:cs typeface="汉仪书魂体简" panose="02010600000101010101" charset="-122"/>
                <a:sym typeface="Wingdings" panose="05000000000000000000" pitchFamily="2" charset="2"/>
              </a:rPr>
              <a:t>在</a:t>
            </a:r>
            <a:r>
              <a:rPr lang="zh-CN" altLang="zh-CN" sz="1900" u="sng">
                <a:latin typeface="华文细黑" pitchFamily="2" charset="-122"/>
                <a:ea typeface="华文细黑" pitchFamily="2" charset="-122"/>
                <a:cs typeface="汉仪书魂体简" panose="02010600000101010101" charset="-122"/>
                <a:sym typeface="Wingdings" panose="05000000000000000000" pitchFamily="2" charset="2"/>
              </a:rPr>
              <a:t>　　</a:t>
            </a:r>
            <a:r>
              <a:rPr lang="en-US" altLang="zh-CN" sz="1900" u="sng">
                <a:latin typeface="华文细黑" pitchFamily="2" charset="-122"/>
                <a:ea typeface="华文细黑" pitchFamily="2" charset="-122"/>
                <a:cs typeface="汉仪书魂体简" panose="02010600000101010101" charset="-122"/>
                <a:sym typeface="Wingdings" panose="05000000000000000000" pitchFamily="2" charset="2"/>
              </a:rPr>
              <a:t>     </a:t>
            </a:r>
            <a:r>
              <a:rPr lang="zh-CN" altLang="zh-CN" sz="1900" u="sng">
                <a:latin typeface="华文细黑" pitchFamily="2" charset="-122"/>
                <a:ea typeface="华文细黑" pitchFamily="2" charset="-122"/>
                <a:cs typeface="汉仪书魂体简" panose="02010600000101010101" charset="-122"/>
                <a:sym typeface="Wingdings" panose="05000000000000000000" pitchFamily="2" charset="2"/>
              </a:rPr>
              <a:t>　　　</a:t>
            </a:r>
            <a:r>
              <a:rPr lang="zh-CN" altLang="zh-CN" sz="1900">
                <a:latin typeface="华文细黑" pitchFamily="2" charset="-122"/>
                <a:ea typeface="华文细黑" pitchFamily="2" charset="-122"/>
                <a:cs typeface="汉仪书魂体简" panose="02010600000101010101" charset="-122"/>
                <a:sym typeface="Wingdings" panose="05000000000000000000" pitchFamily="2" charset="2"/>
              </a:rPr>
              <a:t>以前人类就有怜悯心</a:t>
            </a:r>
            <a:endParaRPr lang="en-US" altLang="zh-CN" sz="1900">
              <a:latin typeface="华文细黑" pitchFamily="2" charset="-122"/>
              <a:ea typeface="华文细黑" pitchFamily="2" charset="-122"/>
              <a:cs typeface="汉仪书魂体简" panose="02010600000101010101" charset="-122"/>
              <a:sym typeface="Wingdings" panose="05000000000000000000" pitchFamily="2" charset="2"/>
            </a:endParaRPr>
          </a:p>
          <a:p>
            <a:pPr algn="just" defTabSz="723424">
              <a:lnSpc>
                <a:spcPct val="150000"/>
              </a:lnSpc>
            </a:pPr>
            <a:r>
              <a:rPr lang="zh-CN" altLang="zh-CN" sz="1900">
                <a:latin typeface="华文细黑" pitchFamily="2" charset="-122"/>
                <a:ea typeface="华文细黑" pitchFamily="2" charset="-122"/>
                <a:cs typeface="汉仪书魂体简" panose="02010600000101010101" charset="-122"/>
                <a:sym typeface="Wingdings" panose="05000000000000000000" pitchFamily="2" charset="2"/>
              </a:rPr>
              <a:t>怜悯心合乎</a:t>
            </a:r>
            <a:r>
              <a:rPr lang="zh-CN" altLang="zh-CN" sz="1900" u="sng">
                <a:latin typeface="华文细黑" pitchFamily="2" charset="-122"/>
                <a:ea typeface="华文细黑" pitchFamily="2" charset="-122"/>
                <a:cs typeface="汉仪书魂体简" panose="02010600000101010101" charset="-122"/>
                <a:sym typeface="Wingdings" panose="05000000000000000000" pitchFamily="2" charset="2"/>
              </a:rPr>
              <a:t>　　</a:t>
            </a:r>
            <a:r>
              <a:rPr lang="en-US" altLang="zh-CN" sz="1900" u="sng">
                <a:latin typeface="华文细黑" pitchFamily="2" charset="-122"/>
                <a:ea typeface="华文细黑" pitchFamily="2" charset="-122"/>
                <a:cs typeface="汉仪书魂体简" panose="02010600000101010101" charset="-122"/>
                <a:sym typeface="Wingdings" panose="05000000000000000000" pitchFamily="2" charset="2"/>
              </a:rPr>
              <a:t> </a:t>
            </a:r>
            <a:r>
              <a:rPr lang="zh-CN" altLang="zh-CN" sz="1900">
                <a:latin typeface="华文细黑" pitchFamily="2" charset="-122"/>
                <a:ea typeface="华文细黑" pitchFamily="2" charset="-122"/>
                <a:cs typeface="汉仪书魂体简" panose="02010600000101010101" charset="-122"/>
                <a:sym typeface="Wingdings" panose="05000000000000000000" pitchFamily="2" charset="2"/>
              </a:rPr>
              <a:t>，动物也有明显表现</a:t>
            </a:r>
            <a:endParaRPr lang="en-US" altLang="zh-CN" sz="1900">
              <a:latin typeface="华文细黑" pitchFamily="2" charset="-122"/>
              <a:ea typeface="华文细黑" pitchFamily="2" charset="-122"/>
              <a:cs typeface="汉仪书魂体简" panose="02010600000101010101" charset="-122"/>
              <a:sym typeface="Wingdings" panose="05000000000000000000" pitchFamily="2" charset="2"/>
            </a:endParaRPr>
          </a:p>
          <a:p>
            <a:pPr algn="just" defTabSz="723424">
              <a:lnSpc>
                <a:spcPct val="150000"/>
              </a:lnSpc>
            </a:pPr>
            <a:r>
              <a:rPr lang="zh-CN" altLang="zh-CN" sz="1900">
                <a:latin typeface="华文细黑" pitchFamily="2" charset="-122"/>
                <a:ea typeface="华文细黑" pitchFamily="2" charset="-122"/>
                <a:cs typeface="汉仪书魂体简" panose="02010600000101010101" charset="-122"/>
                <a:sym typeface="Wingdings" panose="05000000000000000000" pitchFamily="2" charset="2"/>
              </a:rPr>
              <a:t>怜悯心的力量，最败坏的风俗也难以摧毁</a:t>
            </a:r>
            <a:endParaRPr lang="en-US" altLang="zh-CN" sz="1900">
              <a:latin typeface="华文细黑" pitchFamily="2" charset="-122"/>
              <a:ea typeface="华文细黑" pitchFamily="2" charset="-122"/>
              <a:cs typeface="汉仪书魂体简" panose="02010600000101010101" charset="-122"/>
              <a:sym typeface="Wingdings" panose="05000000000000000000" pitchFamily="2" charset="2"/>
            </a:endParaRPr>
          </a:p>
          <a:p>
            <a:pPr algn="just" defTabSz="723424">
              <a:lnSpc>
                <a:spcPct val="150000"/>
              </a:lnSpc>
            </a:pPr>
            <a:r>
              <a:rPr lang="zh-CN" altLang="zh-CN" sz="1900">
                <a:latin typeface="华文细黑" pitchFamily="2" charset="-122"/>
                <a:ea typeface="华文细黑" pitchFamily="2" charset="-122"/>
                <a:cs typeface="汉仪书魂体简" panose="02010600000101010101" charset="-122"/>
                <a:sym typeface="Wingdings" panose="05000000000000000000" pitchFamily="2" charset="2"/>
              </a:rPr>
              <a:t>怜悯心派生出人的种种</a:t>
            </a:r>
            <a:r>
              <a:rPr lang="en-US" altLang="zh-CN" sz="1900">
                <a:latin typeface="华文细黑" pitchFamily="2" charset="-122"/>
                <a:ea typeface="华文细黑" pitchFamily="2" charset="-122"/>
                <a:cs typeface="汉仪书魂体简" panose="02010600000101010101" charset="-122"/>
                <a:sym typeface="Wingdings" panose="05000000000000000000" pitchFamily="2" charset="2"/>
              </a:rPr>
              <a:t>_________</a:t>
            </a:r>
          </a:p>
          <a:p>
            <a:pPr algn="just" defTabSz="723424">
              <a:lnSpc>
                <a:spcPct val="150000"/>
              </a:lnSpc>
            </a:pPr>
            <a:r>
              <a:rPr lang="zh-CN" altLang="zh-CN" sz="1900">
                <a:latin typeface="华文细黑" pitchFamily="2" charset="-122"/>
                <a:ea typeface="华文细黑" pitchFamily="2" charset="-122"/>
                <a:cs typeface="汉仪书魂体简" panose="02010600000101010101" charset="-122"/>
                <a:sym typeface="Wingdings" panose="05000000000000000000" pitchFamily="2" charset="2"/>
              </a:rPr>
              <a:t>怜悯心有助于人类互相保存</a:t>
            </a:r>
          </a:p>
        </p:txBody>
      </p:sp>
      <p:sp>
        <p:nvSpPr>
          <p:cNvPr id="53259" name="矩形 39"/>
          <p:cNvSpPr/>
          <p:nvPr/>
        </p:nvSpPr>
        <p:spPr>
          <a:xfrm>
            <a:off x="4689058" y="1168792"/>
            <a:ext cx="2572616" cy="365668"/>
          </a:xfrm>
          <a:prstGeom prst="rect">
            <a:avLst/>
          </a:prstGeom>
          <a:noFill/>
          <a:ln>
            <a:noFill/>
            <a:miter lim="800000"/>
          </a:ln>
        </p:spPr>
        <p:txBody>
          <a:bodyPr lIns="72572" tIns="36286" rIns="72572" bIns="36286">
            <a:spAutoFit/>
          </a:bodyPr>
          <a:lstStyle/>
          <a:p>
            <a:pPr defTabSz="723424"/>
            <a:r>
              <a:rPr lang="zh-CN" altLang="zh-CN" sz="1900">
                <a:solidFill>
                  <a:srgbClr val="C00000"/>
                </a:solidFill>
                <a:latin typeface="华文细黑" pitchFamily="2" charset="-122"/>
                <a:ea typeface="华文细黑" pitchFamily="2" charset="-122"/>
                <a:sym typeface="Wingdings" panose="05000000000000000000" pitchFamily="2" charset="2"/>
              </a:rPr>
              <a:t>人天生是恶人</a:t>
            </a:r>
          </a:p>
        </p:txBody>
      </p:sp>
      <p:sp>
        <p:nvSpPr>
          <p:cNvPr id="53260" name="矩形 40"/>
          <p:cNvSpPr/>
          <p:nvPr/>
        </p:nvSpPr>
        <p:spPr>
          <a:xfrm>
            <a:off x="4797058" y="1636189"/>
            <a:ext cx="3721601" cy="362893"/>
          </a:xfrm>
          <a:prstGeom prst="rect">
            <a:avLst/>
          </a:prstGeom>
          <a:noFill/>
          <a:ln>
            <a:noFill/>
            <a:miter lim="800000"/>
          </a:ln>
        </p:spPr>
        <p:txBody>
          <a:bodyPr lIns="72572" tIns="36286" rIns="72572" bIns="36286">
            <a:spAutoFit/>
          </a:bodyPr>
          <a:lstStyle/>
          <a:p>
            <a:pPr defTabSz="723424"/>
            <a:r>
              <a:rPr lang="zh-CN" altLang="zh-CN" sz="1900">
                <a:solidFill>
                  <a:srgbClr val="C00000"/>
                </a:solidFill>
                <a:latin typeface="华文细黑" pitchFamily="2" charset="-122"/>
                <a:ea typeface="华文细黑" pitchFamily="2" charset="-122"/>
                <a:sym typeface="Wingdings" panose="05000000000000000000" pitchFamily="2" charset="2"/>
              </a:rPr>
              <a:t>人具有怜悯这一天然美德</a:t>
            </a:r>
          </a:p>
        </p:txBody>
      </p:sp>
      <p:sp>
        <p:nvSpPr>
          <p:cNvPr id="53261" name="矩形 41"/>
          <p:cNvSpPr/>
          <p:nvPr/>
        </p:nvSpPr>
        <p:spPr>
          <a:xfrm>
            <a:off x="3609074" y="2179991"/>
            <a:ext cx="2080015" cy="362893"/>
          </a:xfrm>
          <a:prstGeom prst="rect">
            <a:avLst/>
          </a:prstGeom>
          <a:noFill/>
          <a:ln>
            <a:noFill/>
            <a:miter lim="800000"/>
          </a:ln>
        </p:spPr>
        <p:txBody>
          <a:bodyPr lIns="72572" tIns="36286" rIns="72572" bIns="36286">
            <a:spAutoFit/>
          </a:bodyPr>
          <a:lstStyle/>
          <a:p>
            <a:pPr defTabSz="723424"/>
            <a:r>
              <a:rPr lang="zh-CN" altLang="zh-CN" sz="1900">
                <a:solidFill>
                  <a:srgbClr val="C00000"/>
                </a:solidFill>
                <a:latin typeface="华文细黑" pitchFamily="2" charset="-122"/>
                <a:ea typeface="华文细黑" pitchFamily="2" charset="-122"/>
                <a:sym typeface="Wingdings" panose="05000000000000000000" pitchFamily="2" charset="2"/>
              </a:rPr>
              <a:t>运用头脑思考</a:t>
            </a:r>
          </a:p>
        </p:txBody>
      </p:sp>
      <p:sp>
        <p:nvSpPr>
          <p:cNvPr id="53262" name="矩形 42"/>
          <p:cNvSpPr/>
          <p:nvPr/>
        </p:nvSpPr>
        <p:spPr>
          <a:xfrm>
            <a:off x="4489711" y="2626109"/>
            <a:ext cx="1199378" cy="362893"/>
          </a:xfrm>
          <a:prstGeom prst="rect">
            <a:avLst/>
          </a:prstGeom>
          <a:noFill/>
          <a:ln>
            <a:noFill/>
            <a:miter lim="800000"/>
          </a:ln>
        </p:spPr>
        <p:txBody>
          <a:bodyPr lIns="72572" tIns="36286" rIns="72572" bIns="36286">
            <a:spAutoFit/>
          </a:bodyPr>
          <a:lstStyle/>
          <a:p>
            <a:pPr defTabSz="723424"/>
            <a:r>
              <a:rPr lang="zh-CN" altLang="zh-CN" sz="1900">
                <a:solidFill>
                  <a:srgbClr val="C00000"/>
                </a:solidFill>
                <a:latin typeface="华文细黑" pitchFamily="2" charset="-122"/>
                <a:ea typeface="华文细黑" pitchFamily="2" charset="-122"/>
                <a:sym typeface="Wingdings" panose="05000000000000000000" pitchFamily="2" charset="2"/>
              </a:rPr>
              <a:t>自然</a:t>
            </a:r>
          </a:p>
        </p:txBody>
      </p:sp>
      <p:sp>
        <p:nvSpPr>
          <p:cNvPr id="53263" name="矩形 43"/>
          <p:cNvSpPr/>
          <p:nvPr/>
        </p:nvSpPr>
        <p:spPr>
          <a:xfrm>
            <a:off x="5769295" y="3494218"/>
            <a:ext cx="2170724" cy="362893"/>
          </a:xfrm>
          <a:prstGeom prst="rect">
            <a:avLst/>
          </a:prstGeom>
          <a:noFill/>
          <a:ln>
            <a:noFill/>
            <a:miter lim="800000"/>
          </a:ln>
        </p:spPr>
        <p:txBody>
          <a:bodyPr lIns="72572" tIns="36286" rIns="72572" bIns="36286">
            <a:spAutoFit/>
          </a:bodyPr>
          <a:lstStyle/>
          <a:p>
            <a:pPr defTabSz="723424"/>
            <a:r>
              <a:rPr lang="zh-CN" altLang="zh-CN" sz="1900">
                <a:solidFill>
                  <a:srgbClr val="C00000"/>
                </a:solidFill>
                <a:latin typeface="华文细黑" pitchFamily="2" charset="-122"/>
                <a:ea typeface="华文细黑" pitchFamily="2" charset="-122"/>
                <a:sym typeface="Wingdings" panose="05000000000000000000" pitchFamily="2" charset="2"/>
              </a:rPr>
              <a:t>社会美德</a:t>
            </a:r>
          </a:p>
        </p:txBody>
      </p:sp>
      <p:sp>
        <p:nvSpPr>
          <p:cNvPr id="35" name="文本框 2"/>
          <p:cNvSpPr txBox="1"/>
          <p:nvPr/>
        </p:nvSpPr>
        <p:spPr>
          <a:xfrm>
            <a:off x="590445" y="408214"/>
            <a:ext cx="2959785" cy="377026"/>
          </a:xfrm>
          <a:prstGeom prst="rect">
            <a:avLst/>
          </a:prstGeom>
          <a:noFill/>
        </p:spPr>
        <p:txBody>
          <a:bodyPr wrap="none" lIns="68580" tIns="34290" rIns="68580" bIns="34290" rtlCol="0">
            <a:spAutoFit/>
          </a:bodyPr>
          <a:lstStyle/>
          <a:p>
            <a:pPr algn="l"/>
            <a:r>
              <a:rPr lang="zh-CN" altLang="en-US" sz="2000" b="1" smtClean="0">
                <a:solidFill>
                  <a:srgbClr val="C00000"/>
                </a:solidFill>
                <a:latin typeface="华文细黑" pitchFamily="2" charset="-122"/>
                <a:ea typeface="华文细黑" pitchFamily="2" charset="-122"/>
                <a:cs typeface="方正宋刻本秀楷_GBK" panose="02000000000000000000" charset="-122"/>
                <a:sym typeface="+mn-ea"/>
              </a:rPr>
              <a:t>理清文章内容思路，填空</a:t>
            </a:r>
            <a:endParaRPr lang="zh-CN" altLang="en-US" sz="2000" b="1">
              <a:solidFill>
                <a:srgbClr val="C00000"/>
              </a:solidFill>
              <a:latin typeface="华文细黑" pitchFamily="2" charset="-122"/>
              <a:ea typeface="华文细黑" pitchFamily="2" charset="-122"/>
              <a:cs typeface="方正宋刻本秀楷_GBK" panose="02000000000000000000" charset="-122"/>
              <a:sym typeface="+mn-ea"/>
            </a:endParaRPr>
          </a:p>
        </p:txBody>
      </p:sp>
      <p:sp>
        <p:nvSpPr>
          <p:cNvPr id="2" name="左大括号 1"/>
          <p:cNvSpPr/>
          <p:nvPr/>
        </p:nvSpPr>
        <p:spPr>
          <a:xfrm>
            <a:off x="1238517" y="1534460"/>
            <a:ext cx="181337" cy="204210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solidFill>
                <a:srgbClr val="C00000"/>
              </a:solidFill>
            </a:endParaRPr>
          </a:p>
        </p:txBody>
      </p:sp>
    </p:spTree>
    <p:extLst>
      <p:ext uri="{BB962C8B-B14F-4D97-AF65-F5344CB8AC3E}">
        <p14:creationId xmlns:p14="http://schemas.microsoft.com/office/powerpoint/2010/main" val="3256122182"/>
      </p:ext>
    </p:extLst>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 calcmode="lin" valueType="num">
                                      <p:cBhvr additive="base">
                                        <p:cTn id="7" dur="500" fill="hold"/>
                                        <p:tgtEl>
                                          <p:spTgt spid="53251"/>
                                        </p:tgtEl>
                                        <p:attrNameLst>
                                          <p:attrName>ppt_x</p:attrName>
                                        </p:attrNameLst>
                                      </p:cBhvr>
                                      <p:tavLst>
                                        <p:tav tm="0">
                                          <p:val>
                                            <p:strVal val="#ppt_x"/>
                                          </p:val>
                                        </p:tav>
                                        <p:tav tm="100000">
                                          <p:val>
                                            <p:strVal val="#ppt_x"/>
                                          </p:val>
                                        </p:tav>
                                      </p:tavLst>
                                    </p:anim>
                                    <p:anim calcmode="lin" valueType="num">
                                      <p:cBhvr additive="base">
                                        <p:cTn id="8" dur="500" fill="hold"/>
                                        <p:tgtEl>
                                          <p:spTgt spid="5325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252"/>
                                        </p:tgtEl>
                                        <p:attrNameLst>
                                          <p:attrName>style.visibility</p:attrName>
                                        </p:attrNameLst>
                                      </p:cBhvr>
                                      <p:to>
                                        <p:strVal val="visible"/>
                                      </p:to>
                                    </p:set>
                                    <p:anim calcmode="lin" valueType="num">
                                      <p:cBhvr additive="base">
                                        <p:cTn id="13" dur="500" fill="hold"/>
                                        <p:tgtEl>
                                          <p:spTgt spid="53252"/>
                                        </p:tgtEl>
                                        <p:attrNameLst>
                                          <p:attrName>ppt_x</p:attrName>
                                        </p:attrNameLst>
                                      </p:cBhvr>
                                      <p:tavLst>
                                        <p:tav tm="0">
                                          <p:val>
                                            <p:strVal val="#ppt_x"/>
                                          </p:val>
                                        </p:tav>
                                        <p:tav tm="100000">
                                          <p:val>
                                            <p:strVal val="#ppt_x"/>
                                          </p:val>
                                        </p:tav>
                                      </p:tavLst>
                                    </p:anim>
                                    <p:anim calcmode="lin" valueType="num">
                                      <p:cBhvr additive="base">
                                        <p:cTn id="14" dur="500" fill="hold"/>
                                        <p:tgtEl>
                                          <p:spTgt spid="5325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3254"/>
                                        </p:tgtEl>
                                        <p:attrNameLst>
                                          <p:attrName>style.visibility</p:attrName>
                                        </p:attrNameLst>
                                      </p:cBhvr>
                                      <p:to>
                                        <p:strVal val="visible"/>
                                      </p:to>
                                    </p:set>
                                    <p:anim calcmode="lin" valueType="num">
                                      <p:cBhvr additive="base">
                                        <p:cTn id="19" dur="500" fill="hold"/>
                                        <p:tgtEl>
                                          <p:spTgt spid="53254"/>
                                        </p:tgtEl>
                                        <p:attrNameLst>
                                          <p:attrName>ppt_x</p:attrName>
                                        </p:attrNameLst>
                                      </p:cBhvr>
                                      <p:tavLst>
                                        <p:tav tm="0">
                                          <p:val>
                                            <p:strVal val="#ppt_x"/>
                                          </p:val>
                                        </p:tav>
                                        <p:tav tm="100000">
                                          <p:val>
                                            <p:strVal val="#ppt_x"/>
                                          </p:val>
                                        </p:tav>
                                      </p:tavLst>
                                    </p:anim>
                                    <p:anim calcmode="lin" valueType="num">
                                      <p:cBhvr additive="base">
                                        <p:cTn id="20" dur="500" fill="hold"/>
                                        <p:tgtEl>
                                          <p:spTgt spid="5325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253"/>
                                        </p:tgtEl>
                                        <p:attrNameLst>
                                          <p:attrName>style.visibility</p:attrName>
                                        </p:attrNameLst>
                                      </p:cBhvr>
                                      <p:to>
                                        <p:strVal val="visible"/>
                                      </p:to>
                                    </p:set>
                                    <p:anim calcmode="lin" valueType="num">
                                      <p:cBhvr additive="base">
                                        <p:cTn id="25" dur="500" fill="hold"/>
                                        <p:tgtEl>
                                          <p:spTgt spid="53253"/>
                                        </p:tgtEl>
                                        <p:attrNameLst>
                                          <p:attrName>ppt_x</p:attrName>
                                        </p:attrNameLst>
                                      </p:cBhvr>
                                      <p:tavLst>
                                        <p:tav tm="0">
                                          <p:val>
                                            <p:strVal val="#ppt_x"/>
                                          </p:val>
                                        </p:tav>
                                        <p:tav tm="100000">
                                          <p:val>
                                            <p:strVal val="#ppt_x"/>
                                          </p:val>
                                        </p:tav>
                                      </p:tavLst>
                                    </p:anim>
                                    <p:anim calcmode="lin" valueType="num">
                                      <p:cBhvr additive="base">
                                        <p:cTn id="26" dur="500" fill="hold"/>
                                        <p:tgtEl>
                                          <p:spTgt spid="5325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3259"/>
                                        </p:tgtEl>
                                        <p:attrNameLst>
                                          <p:attrName>style.visibility</p:attrName>
                                        </p:attrNameLst>
                                      </p:cBhvr>
                                      <p:to>
                                        <p:strVal val="visible"/>
                                      </p:to>
                                    </p:set>
                                    <p:anim calcmode="lin" valueType="num">
                                      <p:cBhvr additive="base">
                                        <p:cTn id="31" dur="500" fill="hold"/>
                                        <p:tgtEl>
                                          <p:spTgt spid="53259"/>
                                        </p:tgtEl>
                                        <p:attrNameLst>
                                          <p:attrName>ppt_x</p:attrName>
                                        </p:attrNameLst>
                                      </p:cBhvr>
                                      <p:tavLst>
                                        <p:tav tm="0">
                                          <p:val>
                                            <p:strVal val="#ppt_x"/>
                                          </p:val>
                                        </p:tav>
                                        <p:tav tm="100000">
                                          <p:val>
                                            <p:strVal val="#ppt_x"/>
                                          </p:val>
                                        </p:tav>
                                      </p:tavLst>
                                    </p:anim>
                                    <p:anim calcmode="lin" valueType="num">
                                      <p:cBhvr additive="base">
                                        <p:cTn id="32" dur="500" fill="hold"/>
                                        <p:tgtEl>
                                          <p:spTgt spid="5325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3260"/>
                                        </p:tgtEl>
                                        <p:attrNameLst>
                                          <p:attrName>style.visibility</p:attrName>
                                        </p:attrNameLst>
                                      </p:cBhvr>
                                      <p:to>
                                        <p:strVal val="visible"/>
                                      </p:to>
                                    </p:set>
                                    <p:anim calcmode="lin" valueType="num">
                                      <p:cBhvr additive="base">
                                        <p:cTn id="37" dur="500" fill="hold"/>
                                        <p:tgtEl>
                                          <p:spTgt spid="53260"/>
                                        </p:tgtEl>
                                        <p:attrNameLst>
                                          <p:attrName>ppt_x</p:attrName>
                                        </p:attrNameLst>
                                      </p:cBhvr>
                                      <p:tavLst>
                                        <p:tav tm="0">
                                          <p:val>
                                            <p:strVal val="#ppt_x"/>
                                          </p:val>
                                        </p:tav>
                                        <p:tav tm="100000">
                                          <p:val>
                                            <p:strVal val="#ppt_x"/>
                                          </p:val>
                                        </p:tav>
                                      </p:tavLst>
                                    </p:anim>
                                    <p:anim calcmode="lin" valueType="num">
                                      <p:cBhvr additive="base">
                                        <p:cTn id="38" dur="500" fill="hold"/>
                                        <p:tgtEl>
                                          <p:spTgt spid="5326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3255"/>
                                        </p:tgtEl>
                                        <p:attrNameLst>
                                          <p:attrName>style.visibility</p:attrName>
                                        </p:attrNameLst>
                                      </p:cBhvr>
                                      <p:to>
                                        <p:strVal val="visible"/>
                                      </p:to>
                                    </p:set>
                                    <p:anim calcmode="lin" valueType="num">
                                      <p:cBhvr additive="base">
                                        <p:cTn id="43" dur="500" fill="hold"/>
                                        <p:tgtEl>
                                          <p:spTgt spid="53255"/>
                                        </p:tgtEl>
                                        <p:attrNameLst>
                                          <p:attrName>ppt_x</p:attrName>
                                        </p:attrNameLst>
                                      </p:cBhvr>
                                      <p:tavLst>
                                        <p:tav tm="0">
                                          <p:val>
                                            <p:strVal val="#ppt_x"/>
                                          </p:val>
                                        </p:tav>
                                        <p:tav tm="100000">
                                          <p:val>
                                            <p:strVal val="#ppt_x"/>
                                          </p:val>
                                        </p:tav>
                                      </p:tavLst>
                                    </p:anim>
                                    <p:anim calcmode="lin" valueType="num">
                                      <p:cBhvr additive="base">
                                        <p:cTn id="44" dur="500" fill="hold"/>
                                        <p:tgtEl>
                                          <p:spTgt spid="53255"/>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3261"/>
                                        </p:tgtEl>
                                        <p:attrNameLst>
                                          <p:attrName>style.visibility</p:attrName>
                                        </p:attrNameLst>
                                      </p:cBhvr>
                                      <p:to>
                                        <p:strVal val="visible"/>
                                      </p:to>
                                    </p:set>
                                    <p:anim calcmode="lin" valueType="num">
                                      <p:cBhvr additive="base">
                                        <p:cTn id="49" dur="500" fill="hold"/>
                                        <p:tgtEl>
                                          <p:spTgt spid="53261"/>
                                        </p:tgtEl>
                                        <p:attrNameLst>
                                          <p:attrName>ppt_x</p:attrName>
                                        </p:attrNameLst>
                                      </p:cBhvr>
                                      <p:tavLst>
                                        <p:tav tm="0">
                                          <p:val>
                                            <p:strVal val="#ppt_x"/>
                                          </p:val>
                                        </p:tav>
                                        <p:tav tm="100000">
                                          <p:val>
                                            <p:strVal val="#ppt_x"/>
                                          </p:val>
                                        </p:tav>
                                      </p:tavLst>
                                    </p:anim>
                                    <p:anim calcmode="lin" valueType="num">
                                      <p:cBhvr additive="base">
                                        <p:cTn id="50" dur="500" fill="hold"/>
                                        <p:tgtEl>
                                          <p:spTgt spid="53261"/>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3262"/>
                                        </p:tgtEl>
                                        <p:attrNameLst>
                                          <p:attrName>style.visibility</p:attrName>
                                        </p:attrNameLst>
                                      </p:cBhvr>
                                      <p:to>
                                        <p:strVal val="visible"/>
                                      </p:to>
                                    </p:set>
                                    <p:anim calcmode="lin" valueType="num">
                                      <p:cBhvr additive="base">
                                        <p:cTn id="55" dur="500" fill="hold"/>
                                        <p:tgtEl>
                                          <p:spTgt spid="53262"/>
                                        </p:tgtEl>
                                        <p:attrNameLst>
                                          <p:attrName>ppt_x</p:attrName>
                                        </p:attrNameLst>
                                      </p:cBhvr>
                                      <p:tavLst>
                                        <p:tav tm="0">
                                          <p:val>
                                            <p:strVal val="#ppt_x"/>
                                          </p:val>
                                        </p:tav>
                                        <p:tav tm="100000">
                                          <p:val>
                                            <p:strVal val="#ppt_x"/>
                                          </p:val>
                                        </p:tav>
                                      </p:tavLst>
                                    </p:anim>
                                    <p:anim calcmode="lin" valueType="num">
                                      <p:cBhvr additive="base">
                                        <p:cTn id="56" dur="500" fill="hold"/>
                                        <p:tgtEl>
                                          <p:spTgt spid="53262"/>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3263"/>
                                        </p:tgtEl>
                                        <p:attrNameLst>
                                          <p:attrName>style.visibility</p:attrName>
                                        </p:attrNameLst>
                                      </p:cBhvr>
                                      <p:to>
                                        <p:strVal val="visible"/>
                                      </p:to>
                                    </p:set>
                                    <p:anim calcmode="lin" valueType="num">
                                      <p:cBhvr additive="base">
                                        <p:cTn id="61" dur="500" fill="hold"/>
                                        <p:tgtEl>
                                          <p:spTgt spid="53263"/>
                                        </p:tgtEl>
                                        <p:attrNameLst>
                                          <p:attrName>ppt_x</p:attrName>
                                        </p:attrNameLst>
                                      </p:cBhvr>
                                      <p:tavLst>
                                        <p:tav tm="0">
                                          <p:val>
                                            <p:strVal val="#ppt_x"/>
                                          </p:val>
                                        </p:tav>
                                        <p:tav tm="100000">
                                          <p:val>
                                            <p:strVal val="#ppt_x"/>
                                          </p:val>
                                        </p:tav>
                                      </p:tavLst>
                                    </p:anim>
                                    <p:anim calcmode="lin" valueType="num">
                                      <p:cBhvr additive="base">
                                        <p:cTn id="62" dur="500" fill="hold"/>
                                        <p:tgtEl>
                                          <p:spTgt spid="532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P spid="53252" grpId="0"/>
      <p:bldP spid="53253" grpId="0"/>
      <p:bldP spid="53254" grpId="0"/>
      <p:bldP spid="53255" grpId="0"/>
      <p:bldP spid="53259" grpId="0"/>
      <p:bldP spid="53260" grpId="0"/>
      <p:bldP spid="53261" grpId="0"/>
      <p:bldP spid="53262" grpId="0"/>
      <p:bldP spid="5326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115616" y="1563638"/>
            <a:ext cx="6624736" cy="1915909"/>
          </a:xfrm>
          <a:prstGeom prst="rect">
            <a:avLst/>
          </a:prstGeom>
          <a:noFill/>
        </p:spPr>
        <p:txBody>
          <a:bodyPr wrap="square" lIns="68580" tIns="34290" rIns="68580" bIns="34290" rtlCol="0" anchor="t">
            <a:spAutoFit/>
          </a:bodyPr>
          <a:lstStyle/>
          <a:p>
            <a:pPr fontAlgn="auto">
              <a:lnSpc>
                <a:spcPct val="150000"/>
              </a:lnSpc>
            </a:pPr>
            <a:r>
              <a:rPr lang="en-US" altLang="zh-CN" sz="2000">
                <a:latin typeface="华文细黑" pitchFamily="2" charset="-122"/>
                <a:ea typeface="华文细黑" pitchFamily="2" charset="-122"/>
                <a:cs typeface="微软雅黑" panose="020b0503020204020204" pitchFamily="34" charset="-122"/>
                <a:sym typeface="+mn-ea"/>
              </a:rPr>
              <a:t>        </a:t>
            </a:r>
            <a:r>
              <a:rPr lang="zh-CN" altLang="en-US" sz="2000">
                <a:latin typeface="华文细黑" pitchFamily="2" charset="-122"/>
                <a:ea typeface="华文细黑" pitchFamily="2" charset="-122"/>
                <a:cs typeface="微软雅黑" panose="020b0503020204020204" pitchFamily="34" charset="-122"/>
                <a:sym typeface="+mn-ea"/>
              </a:rPr>
              <a:t>本文是一篇驳论文，在批评霍布斯"人天生是恶人"观点的基础上用事实指出，善是人的本性，怜悯心作为一种善是人类最普遍和最有用的一种美德。怜悯心对于人类生活、对于调节人与人的关系具有重要意义。</a:t>
            </a:r>
          </a:p>
        </p:txBody>
      </p:sp>
      <p:sp>
        <p:nvSpPr>
          <p:cNvPr id="8" name="Inhaltsplatzhalter 4"/>
          <p:cNvSpPr txBox="1"/>
          <p:nvPr/>
        </p:nvSpPr>
        <p:spPr>
          <a:xfrm>
            <a:off x="107504" y="627384"/>
            <a:ext cx="5695598" cy="369332"/>
          </a:xfrm>
          <a:prstGeom prst="rect">
            <a:avLst/>
          </a:prstGeom>
        </p:spPr>
        <p:txBody>
          <a:bodyPr wrap="square" lIns="0" tIns="0" rIns="0" bIns="0" anchor="ctr">
            <a:spAutoFit/>
          </a:bodyPr>
          <a:lstStyle>
            <a:lvl1pPr marL="273050" indent="-273050" algn="l" defTabSz="914400" rtl="0" eaLnBrk="1" latinLnBrk="0" hangingPunct="1">
              <a:lnSpc>
                <a:spcPct val="90000"/>
              </a:lnSpc>
              <a:spcBef>
                <a:spcPct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ct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ct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ct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ct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900"/>
              </a:spcAft>
              <a:buNone/>
            </a:pPr>
            <a:r>
              <a:rPr lang="en-US" altLang="zh-CN" sz="2400" smtClean="0">
                <a:solidFill>
                  <a:srgbClr val="C00000"/>
                </a:solidFill>
                <a:latin typeface="华文细黑" pitchFamily="2" charset="-122"/>
                <a:ea typeface="华文细黑" pitchFamily="2" charset="-122"/>
              </a:rPr>
              <a:t>【</a:t>
            </a:r>
            <a:r>
              <a:rPr lang="zh-CN" altLang="en-US" sz="2400" smtClean="0">
                <a:solidFill>
                  <a:srgbClr val="C00000"/>
                </a:solidFill>
                <a:latin typeface="华文细黑" pitchFamily="2" charset="-122"/>
                <a:ea typeface="华文细黑" pitchFamily="2" charset="-122"/>
              </a:rPr>
              <a:t>任务二</a:t>
            </a:r>
            <a:r>
              <a:rPr lang="en-US" altLang="zh-CN" sz="2400" smtClean="0">
                <a:solidFill>
                  <a:srgbClr val="C00000"/>
                </a:solidFill>
                <a:latin typeface="华文细黑" pitchFamily="2" charset="-122"/>
                <a:ea typeface="华文细黑" pitchFamily="2" charset="-122"/>
              </a:rPr>
              <a:t>】</a:t>
            </a:r>
            <a:r>
              <a:rPr lang="zh-CN" altLang="en-US" sz="2400" smtClean="0">
                <a:solidFill>
                  <a:srgbClr val="DCDED8"/>
                </a:solidFill>
                <a:latin typeface="华文细黑" pitchFamily="2" charset="-122"/>
                <a:ea typeface="华文细黑" pitchFamily="2" charset="-122"/>
              </a:rPr>
              <a:t>：</a:t>
            </a:r>
            <a:r>
              <a:rPr lang="zh-CN" altLang="en-US" sz="2400">
                <a:solidFill>
                  <a:srgbClr val="C00000"/>
                </a:solidFill>
                <a:latin typeface="华文细黑" pitchFamily="2" charset="-122"/>
                <a:ea typeface="华文细黑" pitchFamily="2" charset="-122"/>
              </a:rPr>
              <a:t>文章</a:t>
            </a:r>
            <a:r>
              <a:rPr lang="zh-CN" altLang="en-US" sz="2400" smtClean="0">
                <a:solidFill>
                  <a:srgbClr val="C00000"/>
                </a:solidFill>
                <a:latin typeface="华文细黑" pitchFamily="2" charset="-122"/>
                <a:ea typeface="华文细黑" pitchFamily="2" charset="-122"/>
              </a:rPr>
              <a:t>主旨？</a:t>
            </a:r>
            <a:endParaRPr lang="en-US" altLang="zh-CN" sz="2400">
              <a:solidFill>
                <a:srgbClr val="C00000"/>
              </a:solidFill>
              <a:latin typeface="华文细黑" pitchFamily="2" charset="-122"/>
              <a:ea typeface="华文细黑" pitchFamily="2" charset="-122"/>
              <a:cs typeface="方正宋刻本秀楷_GBK" panose="02000000000000000000" charset="-122"/>
            </a:endParaRPr>
          </a:p>
        </p:txBody>
      </p:sp>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236296" y="99188"/>
            <a:ext cx="1523078" cy="89752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74757" y="666110"/>
            <a:ext cx="1523078" cy="897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8111724"/>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971600" y="1419622"/>
            <a:ext cx="7488832" cy="830997"/>
          </a:xfrm>
          <a:prstGeom prst="rect">
            <a:avLst/>
          </a:prstGeom>
          <a:noFill/>
        </p:spPr>
        <p:txBody>
          <a:bodyPr wrap="square" rtlCol="0">
            <a:spAutoFit/>
          </a:bodyPr>
          <a:lstStyle/>
          <a:p>
            <a:pPr algn="ctr"/>
            <a:r>
              <a:rPr lang="zh-CN" altLang="en-US" sz="4800" b="1" smtClean="0">
                <a:solidFill>
                  <a:srgbClr val="C00000"/>
                </a:solidFill>
              </a:rPr>
              <a:t>研读文本，学习技巧</a:t>
            </a:r>
            <a:endParaRPr lang="zh-CN" altLang="en-US" sz="4800" b="1">
              <a:solidFill>
                <a:srgbClr val="C00000"/>
              </a:solidFill>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333" y="3914314"/>
            <a:ext cx="9012164" cy="118986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1560" y="123478"/>
            <a:ext cx="1523078" cy="897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348159"/>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2"/>
          <p:cNvSpPr txBox="1"/>
          <p:nvPr>
            <p:custDataLst>
              <p:tags r:id="rId2"/>
            </p:custDataLst>
          </p:nvPr>
        </p:nvSpPr>
        <p:spPr>
          <a:xfrm>
            <a:off x="885390" y="555526"/>
            <a:ext cx="8229657" cy="457200"/>
          </a:xfrm>
          <a:prstGeom prst="rect">
            <a:avLst/>
          </a:prstGeom>
          <a:noFill/>
        </p:spPr>
        <p:txBody>
          <a:bodyPr wrap="square" lIns="47625" tIns="19050" rIns="47625" bIns="19050" rtlCol="0" anchor="t" anchorCtr="0">
            <a:normAutofit/>
          </a:bodyPr>
          <a:lstStyle/>
          <a:p>
            <a:pPr>
              <a:spcBef>
                <a:spcPct val="0"/>
              </a:spcBef>
              <a:spcAft>
                <a:spcPct val="0"/>
              </a:spcAft>
            </a:pPr>
            <a:r>
              <a:rPr lang="en-US" altLang="zh-CN" sz="2000" b="1" spc="120" smtClean="0">
                <a:solidFill>
                  <a:srgbClr val="C00000"/>
                </a:solidFill>
                <a:latin typeface="华文细黑" pitchFamily="2" charset="-122"/>
                <a:ea typeface="华文细黑" pitchFamily="2" charset="-122"/>
                <a:cs typeface="书体坊勤礼碑颜体" panose="02010600010101010101" charset="-122"/>
              </a:rPr>
              <a:t>【</a:t>
            </a:r>
            <a:r>
              <a:rPr lang="zh-CN" altLang="en-US" sz="2000" b="1" spc="120" smtClean="0">
                <a:solidFill>
                  <a:srgbClr val="C00000"/>
                </a:solidFill>
                <a:latin typeface="华文细黑" pitchFamily="2" charset="-122"/>
                <a:ea typeface="华文细黑" pitchFamily="2" charset="-122"/>
                <a:cs typeface="书体坊勤礼碑颜体" panose="02010600010101010101" charset="-122"/>
              </a:rPr>
              <a:t>思考</a:t>
            </a:r>
            <a:r>
              <a:rPr lang="en-US" altLang="zh-CN" sz="2000" b="1" spc="120" smtClean="0">
                <a:solidFill>
                  <a:srgbClr val="C00000"/>
                </a:solidFill>
                <a:latin typeface="华文细黑" pitchFamily="2" charset="-122"/>
                <a:ea typeface="华文细黑" pitchFamily="2" charset="-122"/>
                <a:cs typeface="书体坊勤礼碑颜体" panose="02010600010101010101" charset="-122"/>
              </a:rPr>
              <a:t>1】</a:t>
            </a:r>
            <a:r>
              <a:rPr lang="zh-CN" altLang="en-US" sz="2000" b="1" spc="120" smtClean="0">
                <a:solidFill>
                  <a:srgbClr val="C00000"/>
                </a:solidFill>
                <a:latin typeface="华文细黑" pitchFamily="2" charset="-122"/>
                <a:ea typeface="华文细黑" pitchFamily="2" charset="-122"/>
                <a:cs typeface="书体坊勤礼碑颜体" panose="02010600010101010101" charset="-122"/>
              </a:rPr>
              <a:t>卢梭</a:t>
            </a:r>
            <a:r>
              <a:rPr lang="zh-CN" altLang="en-US" sz="2000" b="1" spc="120">
                <a:solidFill>
                  <a:srgbClr val="C00000"/>
                </a:solidFill>
                <a:latin typeface="华文细黑" pitchFamily="2" charset="-122"/>
                <a:ea typeface="华文细黑" pitchFamily="2" charset="-122"/>
                <a:cs typeface="书体坊勤礼碑颜体" panose="02010600010101010101" charset="-122"/>
              </a:rPr>
              <a:t>所说</a:t>
            </a:r>
            <a:r>
              <a:rPr lang="zh-CN" altLang="en-US" sz="2000" b="1" spc="120" smtClean="0">
                <a:solidFill>
                  <a:srgbClr val="C00000"/>
                </a:solidFill>
                <a:latin typeface="华文细黑" pitchFamily="2" charset="-122"/>
                <a:ea typeface="华文细黑" pitchFamily="2" charset="-122"/>
                <a:cs typeface="书体坊勤礼碑颜体" panose="02010600010101010101" charset="-122"/>
              </a:rPr>
              <a:t>的“怜悯”指</a:t>
            </a:r>
            <a:r>
              <a:rPr lang="zh-CN" altLang="en-US" sz="2000" b="1" spc="120">
                <a:solidFill>
                  <a:srgbClr val="C00000"/>
                </a:solidFill>
                <a:latin typeface="华文细黑" pitchFamily="2" charset="-122"/>
                <a:ea typeface="华文细黑" pitchFamily="2" charset="-122"/>
                <a:cs typeface="书体坊勤礼碑颜体" panose="02010600010101010101" charset="-122"/>
              </a:rPr>
              <a:t>的是</a:t>
            </a:r>
            <a:r>
              <a:rPr lang="zh-CN" altLang="en-US" sz="2000" b="1" spc="120" smtClean="0">
                <a:solidFill>
                  <a:srgbClr val="C00000"/>
                </a:solidFill>
                <a:latin typeface="华文细黑" pitchFamily="2" charset="-122"/>
                <a:ea typeface="华文细黑" pitchFamily="2" charset="-122"/>
                <a:cs typeface="书体坊勤礼碑颜体" panose="02010600010101010101" charset="-122"/>
              </a:rPr>
              <a:t>什么？</a:t>
            </a:r>
            <a:endParaRPr lang="zh-CN" altLang="en-US" sz="2000" b="1" spc="120">
              <a:solidFill>
                <a:srgbClr val="C00000"/>
              </a:solidFill>
              <a:latin typeface="华文细黑" pitchFamily="2" charset="-122"/>
              <a:ea typeface="华文细黑" pitchFamily="2" charset="-122"/>
              <a:cs typeface="书体坊勤礼碑颜体" panose="02010600010101010101" charset="-122"/>
            </a:endParaRPr>
          </a:p>
        </p:txBody>
      </p:sp>
      <p:sp>
        <p:nvSpPr>
          <p:cNvPr id="21" name="AutoShape 3"/>
          <p:cNvSpPr>
            <a:spLocks noChangeAspect="1" noChangeArrowheads="1" noTextEdit="1"/>
          </p:cNvSpPr>
          <p:nvPr>
            <p:custDataLst>
              <p:tags r:id="rId3"/>
            </p:custDataLst>
          </p:nvPr>
        </p:nvSpPr>
        <p:spPr bwMode="auto">
          <a:xfrm flipH="1" flipV="1">
            <a:off x="7952869" y="1141767"/>
            <a:ext cx="619601"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a:latin typeface="华文细黑" pitchFamily="2" charset="-122"/>
              <a:ea typeface="华文细黑" pitchFamily="2" charset="-122"/>
              <a:cs typeface="微软雅黑" panose="020b0503020204020204" pitchFamily="34" charset="-122"/>
            </a:endParaRPr>
          </a:p>
        </p:txBody>
      </p:sp>
      <p:sp>
        <p:nvSpPr>
          <p:cNvPr id="259" name="矩形 258"/>
          <p:cNvSpPr/>
          <p:nvPr>
            <p:custDataLst>
              <p:tags r:id="rId4"/>
            </p:custDataLst>
          </p:nvPr>
        </p:nvSpPr>
        <p:spPr>
          <a:xfrm>
            <a:off x="1475657" y="2171030"/>
            <a:ext cx="6192688" cy="704853"/>
          </a:xfrm>
          <a:prstGeom prst="rect">
            <a:avLst/>
          </a:prstGeom>
        </p:spPr>
        <p:txBody>
          <a:bodyPr vert="horz" wrap="square" lIns="67500" tIns="35100" rIns="67500" bIns="35100" rtlCol="0">
            <a:normAutofit fontScale="97500" lnSpcReduction="10000"/>
          </a:bodyPr>
          <a:lstStyle/>
          <a:p>
            <a:pPr>
              <a:lnSpc>
                <a:spcPct val="120000"/>
              </a:lnSpc>
              <a:spcBef>
                <a:spcPts val="750"/>
              </a:spcBef>
              <a:spcAft>
                <a:spcPct val="0"/>
              </a:spcAft>
            </a:pPr>
            <a:r>
              <a:rPr lang="zh-CN" altLang="en-US" spc="113">
                <a:latin typeface="华文细黑" pitchFamily="2" charset="-122"/>
                <a:ea typeface="华文细黑" pitchFamily="2" charset="-122"/>
              </a:rPr>
              <a:t>自爱心是为了生存而具有的原的、内在的、先于其他一切的自然产生的欲念</a:t>
            </a:r>
          </a:p>
        </p:txBody>
      </p:sp>
      <p:sp>
        <p:nvSpPr>
          <p:cNvPr id="260" name="矩形 259"/>
          <p:cNvSpPr/>
          <p:nvPr>
            <p:custDataLst>
              <p:tags r:id="rId5"/>
            </p:custDataLst>
          </p:nvPr>
        </p:nvSpPr>
        <p:spPr>
          <a:xfrm>
            <a:off x="1475657" y="3081765"/>
            <a:ext cx="6120680" cy="704373"/>
          </a:xfrm>
          <a:prstGeom prst="rect">
            <a:avLst/>
          </a:prstGeom>
        </p:spPr>
        <p:txBody>
          <a:bodyPr vert="horz" wrap="square" lIns="67500" tIns="35100" rIns="67500" bIns="35100" rtlCol="0">
            <a:normAutofit lnSpcReduction="10000"/>
          </a:bodyPr>
          <a:lstStyle/>
          <a:p>
            <a:pPr>
              <a:lnSpc>
                <a:spcPct val="120000"/>
              </a:lnSpc>
              <a:spcBef>
                <a:spcPts val="750"/>
              </a:spcBef>
              <a:spcAft>
                <a:spcPct val="0"/>
              </a:spcAft>
            </a:pPr>
            <a:r>
              <a:rPr lang="zh-CN" altLang="en-US" spc="113">
                <a:latin typeface="华文细黑" pitchFamily="2" charset="-122"/>
                <a:ea typeface="华文细黑" pitchFamily="2" charset="-122"/>
              </a:rPr>
              <a:t>怜悯心可以人的自爱心扩大到爱他人、爱人类，产生仁慈、宽大等人道精神。</a:t>
            </a:r>
          </a:p>
        </p:txBody>
      </p:sp>
      <p:sp>
        <p:nvSpPr>
          <p:cNvPr id="273" name="矩形 272"/>
          <p:cNvSpPr/>
          <p:nvPr>
            <p:custDataLst>
              <p:tags r:id="rId6"/>
            </p:custDataLst>
          </p:nvPr>
        </p:nvSpPr>
        <p:spPr>
          <a:xfrm>
            <a:off x="1475657" y="1275606"/>
            <a:ext cx="6264696" cy="704853"/>
          </a:xfrm>
          <a:prstGeom prst="rect">
            <a:avLst/>
          </a:prstGeom>
        </p:spPr>
        <p:txBody>
          <a:bodyPr vert="horz" wrap="square" lIns="67500" tIns="35100" rIns="67500" bIns="35100" rtlCol="0" anchor="ctr" anchorCtr="0">
            <a:noAutofit/>
          </a:bodyPr>
          <a:lstStyle/>
          <a:p>
            <a:pPr>
              <a:lnSpc>
                <a:spcPct val="120000"/>
              </a:lnSpc>
              <a:spcBef>
                <a:spcPts val="750"/>
              </a:spcBef>
              <a:spcAft>
                <a:spcPct val="0"/>
              </a:spcAft>
            </a:pPr>
            <a:r>
              <a:rPr lang="zh-CN" altLang="en-US" spc="113">
                <a:latin typeface="华文细黑" pitchFamily="2" charset="-122"/>
                <a:ea typeface="华文细黑" pitchFamily="2" charset="-122"/>
              </a:rPr>
              <a:t>卢梭认为在人的善良天性中，包括两种先天存在的自然感情，即自爱心和怜心</a:t>
            </a:r>
          </a:p>
        </p:txBody>
      </p:sp>
      <p:sp>
        <p:nvSpPr>
          <p:cNvPr id="274" name="矩形 273"/>
          <p:cNvSpPr/>
          <p:nvPr>
            <p:custDataLst>
              <p:tags r:id="rId7"/>
            </p:custDataLst>
          </p:nvPr>
        </p:nvSpPr>
        <p:spPr>
          <a:xfrm>
            <a:off x="1619673" y="4029811"/>
            <a:ext cx="5904656" cy="704853"/>
          </a:xfrm>
          <a:prstGeom prst="rect">
            <a:avLst/>
          </a:prstGeom>
        </p:spPr>
        <p:txBody>
          <a:bodyPr vert="horz" wrap="square" lIns="67500" tIns="35100" rIns="67500" bIns="35100" rtlCol="0">
            <a:noAutofit/>
          </a:bodyPr>
          <a:lstStyle/>
          <a:p>
            <a:pPr>
              <a:lnSpc>
                <a:spcPct val="120000"/>
              </a:lnSpc>
              <a:spcBef>
                <a:spcPts val="750"/>
              </a:spcBef>
              <a:spcAft>
                <a:spcPct val="0"/>
              </a:spcAft>
            </a:pPr>
            <a:r>
              <a:rPr lang="zh-CN" altLang="en-US" spc="113">
                <a:latin typeface="华文细黑" pitchFamily="2" charset="-122"/>
                <a:ea typeface="华文细黑" pitchFamily="2" charset="-122"/>
              </a:rPr>
              <a:t>而怜悯心可以指代是我们设身处地地为受苦的人着想的一种感情。</a:t>
            </a:r>
          </a:p>
        </p:txBody>
      </p:sp>
    </p:spTree>
    <p:custDataLst>
      <p:tags r:id="rId8"/>
    </p:custDataLst>
    <p:extLst>
      <p:ext uri="{BB962C8B-B14F-4D97-AF65-F5344CB8AC3E}">
        <p14:creationId xmlns:p14="http://schemas.microsoft.com/office/powerpoint/2010/main" val="1896472525"/>
      </p:ext>
    </p:ext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3"/>
                                        </p:tgtEl>
                                        <p:attrNameLst>
                                          <p:attrName>style.visibility</p:attrName>
                                        </p:attrNameLst>
                                      </p:cBhvr>
                                      <p:to>
                                        <p:strVal val="visible"/>
                                      </p:to>
                                    </p:set>
                                    <p:animEffect transition="in" filter="barn(inVertical)">
                                      <p:cBhvr>
                                        <p:cTn id="7" dur="500"/>
                                        <p:tgtEl>
                                          <p:spTgt spid="27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59"/>
                                        </p:tgtEl>
                                        <p:attrNameLst>
                                          <p:attrName>style.visibility</p:attrName>
                                        </p:attrNameLst>
                                      </p:cBhvr>
                                      <p:to>
                                        <p:strVal val="visible"/>
                                      </p:to>
                                    </p:set>
                                    <p:animEffect transition="in" filter="barn(inVertical)">
                                      <p:cBhvr>
                                        <p:cTn id="12" dur="500"/>
                                        <p:tgtEl>
                                          <p:spTgt spid="25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60"/>
                                        </p:tgtEl>
                                        <p:attrNameLst>
                                          <p:attrName>style.visibility</p:attrName>
                                        </p:attrNameLst>
                                      </p:cBhvr>
                                      <p:to>
                                        <p:strVal val="visible"/>
                                      </p:to>
                                    </p:set>
                                    <p:animEffect transition="in" filter="barn(inVertical)">
                                      <p:cBhvr>
                                        <p:cTn id="17" dur="500"/>
                                        <p:tgtEl>
                                          <p:spTgt spid="26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74"/>
                                        </p:tgtEl>
                                        <p:attrNameLst>
                                          <p:attrName>style.visibility</p:attrName>
                                        </p:attrNameLst>
                                      </p:cBhvr>
                                      <p:to>
                                        <p:strVal val="visible"/>
                                      </p:to>
                                    </p:set>
                                    <p:animEffect transition="in" filter="barn(inVertical)">
                                      <p:cBhvr>
                                        <p:cTn id="22" dur="500"/>
                                        <p:tgtEl>
                                          <p:spTgt spid="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 grpId="0"/>
      <p:bldP spid="260" grpId="0"/>
      <p:bldP spid="273" grpId="0"/>
      <p:bldP spid="27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6"/>
          <p:cNvSpPr txBox="1"/>
          <p:nvPr>
            <p:custDataLst>
              <p:tags r:id="rId2"/>
            </p:custDataLst>
          </p:nvPr>
        </p:nvSpPr>
        <p:spPr>
          <a:xfrm>
            <a:off x="899592" y="706929"/>
            <a:ext cx="7741106" cy="734854"/>
          </a:xfrm>
          <a:prstGeom prst="rect">
            <a:avLst/>
          </a:prstGeom>
          <a:noFill/>
          <a:ln w="3175">
            <a:noFill/>
            <a:prstDash val="dash"/>
          </a:ln>
        </p:spPr>
        <p:txBody>
          <a:bodyPr wrap="square" lIns="47625" tIns="19050" rIns="47625" bIns="1905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defTabSz="685324">
              <a:lnSpc>
                <a:spcPct val="100000"/>
              </a:lnSpc>
              <a:spcAft>
                <a:spcPct val="0"/>
              </a:spcAft>
            </a:pPr>
            <a:r>
              <a:rPr lang="en-US" altLang="zh-CN" sz="2000" b="1" spc="120" smtClean="0">
                <a:solidFill>
                  <a:srgbClr val="C00000"/>
                </a:solidFill>
                <a:latin typeface="华文细黑" pitchFamily="2" charset="-122"/>
                <a:ea typeface="华文细黑" pitchFamily="2" charset="-122"/>
                <a:cs typeface="书体坊勤礼碑颜体" panose="02010600010101010101" charset="-122"/>
              </a:rPr>
              <a:t>【</a:t>
            </a:r>
            <a:r>
              <a:rPr lang="zh-CN" altLang="en-US" sz="2000" b="1" spc="120" smtClean="0">
                <a:solidFill>
                  <a:srgbClr val="C00000"/>
                </a:solidFill>
                <a:latin typeface="华文细黑" pitchFamily="2" charset="-122"/>
                <a:ea typeface="华文细黑" pitchFamily="2" charset="-122"/>
                <a:cs typeface="书体坊勤礼碑颜体" panose="02010600010101010101" charset="-122"/>
              </a:rPr>
              <a:t>思考</a:t>
            </a:r>
            <a:r>
              <a:rPr lang="en-US" altLang="zh-CN" sz="2000" b="1" spc="120" smtClean="0">
                <a:solidFill>
                  <a:srgbClr val="C00000"/>
                </a:solidFill>
                <a:latin typeface="华文细黑" pitchFamily="2" charset="-122"/>
                <a:ea typeface="华文细黑" pitchFamily="2" charset="-122"/>
                <a:cs typeface="书体坊勤礼碑颜体" panose="02010600010101010101" charset="-122"/>
              </a:rPr>
              <a:t>2】</a:t>
            </a:r>
            <a:r>
              <a:rPr lang="zh-CN" altLang="en-US" sz="2000" b="1" spc="120" smtClean="0">
                <a:solidFill>
                  <a:srgbClr val="C00000"/>
                </a:solidFill>
                <a:latin typeface="华文细黑" pitchFamily="2" charset="-122"/>
                <a:ea typeface="华文细黑" pitchFamily="2" charset="-122"/>
                <a:cs typeface="书体坊勤礼碑颜体" panose="02010600010101010101" charset="-122"/>
              </a:rPr>
              <a:t>如何</a:t>
            </a:r>
            <a:r>
              <a:rPr lang="zh-CN" altLang="en-US" sz="2000" b="1" spc="120">
                <a:solidFill>
                  <a:srgbClr val="C00000"/>
                </a:solidFill>
                <a:latin typeface="华文细黑" pitchFamily="2" charset="-122"/>
                <a:ea typeface="华文细黑" pitchFamily="2" charset="-122"/>
                <a:cs typeface="书体坊勤礼碑颜体" panose="02010600010101010101" charset="-122"/>
              </a:rPr>
              <a:t>理解"这是纯粹的天性的运动，是先于思维的心灵的运动"这句话的含意？</a:t>
            </a:r>
            <a:endParaRPr lang="zh-CN" altLang="en-US" sz="2000" b="1" spc="120">
              <a:solidFill>
                <a:srgbClr val="C00000"/>
              </a:solidFill>
              <a:latin typeface="华文细黑" pitchFamily="2" charset="-122"/>
              <a:ea typeface="华文细黑" pitchFamily="2" charset="-122"/>
              <a:cs typeface="书体坊勤礼碑颜体" panose="02010600010101010101" charset="-122"/>
            </a:endParaRPr>
          </a:p>
        </p:txBody>
      </p:sp>
      <p:sp>
        <p:nvSpPr>
          <p:cNvPr id="14" name="Title 6"/>
          <p:cNvSpPr txBox="1"/>
          <p:nvPr>
            <p:custDataLst>
              <p:tags r:id="rId3"/>
            </p:custDataLst>
          </p:nvPr>
        </p:nvSpPr>
        <p:spPr>
          <a:xfrm>
            <a:off x="989553" y="1779662"/>
            <a:ext cx="7417167" cy="1355408"/>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indent="457200">
              <a:lnSpc>
                <a:spcPct val="150000"/>
              </a:lnSpc>
              <a:spcAft>
                <a:spcPts val="600"/>
              </a:spcAft>
            </a:pPr>
            <a:r>
              <a:rPr lang="zh-CN" altLang="en-US" sz="2100" spc="150">
                <a:ln w="3175">
                  <a:noFill/>
                  <a:prstDash val="dash"/>
                </a:ln>
                <a:latin typeface="华文细黑" pitchFamily="2" charset="-122"/>
                <a:ea typeface="华文细黑" pitchFamily="2" charset="-122"/>
                <a:cs typeface="微软雅黑" panose="020b0503020204020204" pitchFamily="34" charset="-122"/>
              </a:rPr>
              <a:t>这里是就怜悯心而言的，作者认为，怜悯心是一种天然的力量，要早于思维的心灵运动而产生，这种力量是原始的，即使是最败坏的风俗也难以摧毁。怜悯心是一种感性认识，而不是理性思维。</a:t>
            </a:r>
          </a:p>
        </p:txBody>
      </p:sp>
    </p:spTree>
    <p:custDataLst>
      <p:tags r:id="rId4"/>
    </p:custDataLst>
    <p:extLst>
      <p:ext uri="{BB962C8B-B14F-4D97-AF65-F5344CB8AC3E}">
        <p14:creationId xmlns:p14="http://schemas.microsoft.com/office/powerpoint/2010/main" val="97880972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custDataLst>
              <p:tags r:id="rId2"/>
            </p:custDataLst>
          </p:nvPr>
        </p:nvSpPr>
        <p:spPr>
          <a:xfrm>
            <a:off x="936555" y="771550"/>
            <a:ext cx="7672907" cy="1495425"/>
          </a:xfrm>
          <a:prstGeom prst="rect">
            <a:avLst/>
          </a:prstGeom>
          <a:noFill/>
        </p:spPr>
        <p:txBody>
          <a:bodyPr wrap="square" lIns="47625" tIns="19050" rIns="47625" bIns="19050" rtlCol="0" anchor="t" anchorCtr="0">
            <a:normAutofit/>
          </a:bodyPr>
          <a:lstStyle/>
          <a:p>
            <a:pPr>
              <a:spcBef>
                <a:spcPct val="0"/>
              </a:spcBef>
              <a:spcAft>
                <a:spcPct val="0"/>
              </a:spcAft>
            </a:pPr>
            <a:r>
              <a:rPr lang="en-US" altLang="zh-CN" sz="2000" b="1" spc="120" smtClean="0">
                <a:ln w="3175">
                  <a:noFill/>
                </a:ln>
                <a:solidFill>
                  <a:srgbClr val="C00000"/>
                </a:solidFill>
                <a:latin typeface="华文细黑" pitchFamily="2" charset="-122"/>
                <a:ea typeface="华文细黑" pitchFamily="2" charset="-122"/>
                <a:cs typeface="书体坊勤礼碑颜体" panose="02010600010101010101" charset="-122"/>
              </a:rPr>
              <a:t>【</a:t>
            </a:r>
            <a:r>
              <a:rPr lang="zh-CN" altLang="en-US" sz="2000" b="1" spc="120" smtClean="0">
                <a:ln w="3175">
                  <a:noFill/>
                </a:ln>
                <a:solidFill>
                  <a:srgbClr val="C00000"/>
                </a:solidFill>
                <a:latin typeface="华文细黑" pitchFamily="2" charset="-122"/>
                <a:ea typeface="华文细黑" pitchFamily="2" charset="-122"/>
                <a:cs typeface="书体坊勤礼碑颜体" panose="02010600010101010101" charset="-122"/>
              </a:rPr>
              <a:t>思考</a:t>
            </a:r>
            <a:r>
              <a:rPr lang="en-US" altLang="zh-CN" sz="2000" b="1" spc="120" smtClean="0">
                <a:ln w="3175">
                  <a:noFill/>
                </a:ln>
                <a:solidFill>
                  <a:srgbClr val="C00000"/>
                </a:solidFill>
                <a:latin typeface="华文细黑" pitchFamily="2" charset="-122"/>
                <a:ea typeface="华文细黑" pitchFamily="2" charset="-122"/>
                <a:cs typeface="书体坊勤礼碑颜体" panose="02010600010101010101" charset="-122"/>
              </a:rPr>
              <a:t>3】</a:t>
            </a:r>
            <a:r>
              <a:rPr lang="zh-CN" altLang="en-US" sz="2000" b="1" spc="120" smtClean="0">
                <a:ln w="3175">
                  <a:noFill/>
                </a:ln>
                <a:solidFill>
                  <a:srgbClr val="C00000"/>
                </a:solidFill>
                <a:latin typeface="华文细黑" pitchFamily="2" charset="-122"/>
                <a:ea typeface="华文细黑" pitchFamily="2" charset="-122"/>
                <a:cs typeface="书体坊勤礼碑颜体" panose="02010600010101010101" charset="-122"/>
              </a:rPr>
              <a:t>作者</a:t>
            </a:r>
            <a:r>
              <a:rPr lang="zh-CN" altLang="en-US" sz="2000" b="1" spc="120">
                <a:ln w="3175">
                  <a:noFill/>
                </a:ln>
                <a:solidFill>
                  <a:srgbClr val="C00000"/>
                </a:solidFill>
                <a:latin typeface="华文细黑" pitchFamily="2" charset="-122"/>
                <a:ea typeface="华文细黑" pitchFamily="2" charset="-122"/>
                <a:cs typeface="书体坊勤礼碑颜体" panose="02010600010101010101" charset="-122"/>
              </a:rPr>
              <a:t>写《蜜蜂的寓言》中的故事，有什么作用？</a:t>
            </a:r>
            <a:endParaRPr lang="zh-CN" altLang="en-US" sz="2000" b="1" spc="120">
              <a:ln w="3175">
                <a:noFill/>
              </a:ln>
              <a:solidFill>
                <a:srgbClr val="C00000"/>
              </a:solidFill>
              <a:latin typeface="华文细黑" pitchFamily="2" charset="-122"/>
              <a:ea typeface="华文细黑" pitchFamily="2" charset="-122"/>
              <a:cs typeface="书体坊勤礼碑颜体" panose="02010600010101010101" charset="-122"/>
            </a:endParaRPr>
          </a:p>
        </p:txBody>
      </p:sp>
      <p:sp>
        <p:nvSpPr>
          <p:cNvPr id="562" name="文本框 561"/>
          <p:cNvSpPr txBox="1"/>
          <p:nvPr>
            <p:custDataLst>
              <p:tags r:id="rId3"/>
            </p:custDataLst>
          </p:nvPr>
        </p:nvSpPr>
        <p:spPr>
          <a:xfrm>
            <a:off x="1259632" y="1750169"/>
            <a:ext cx="6273195" cy="942499"/>
          </a:xfrm>
          <a:prstGeom prst="rect">
            <a:avLst/>
          </a:prstGeom>
          <a:noFill/>
        </p:spPr>
        <p:txBody>
          <a:bodyPr vert="horz" wrap="square" lIns="90000" tIns="46800" rIns="90000" bIns="46800" rtlCol="0" anchor="t" anchorCtr="0">
            <a:normAutofit/>
          </a:bodyPr>
          <a:lstStyle/>
          <a:p>
            <a:pPr indent="457200">
              <a:lnSpc>
                <a:spcPct val="150000"/>
              </a:lnSpc>
              <a:spcBef>
                <a:spcPct val="0"/>
              </a:spcBef>
              <a:spcAft>
                <a:spcPct val="0"/>
              </a:spcAft>
            </a:pPr>
            <a:r>
              <a:rPr lang="zh-CN" altLang="en-US" spc="113">
                <a:latin typeface="华文细黑" pitchFamily="2" charset="-122"/>
                <a:ea typeface="华文细黑" pitchFamily="2" charset="-122"/>
              </a:rPr>
              <a:t>这里伸出援手并不是想要得到感激或赞美，只是出于对受害者难以抑制的强烈的怜悯之心。</a:t>
            </a:r>
          </a:p>
        </p:txBody>
      </p:sp>
      <p:sp>
        <p:nvSpPr>
          <p:cNvPr id="567" name="文本框 566"/>
          <p:cNvSpPr txBox="1"/>
          <p:nvPr>
            <p:custDataLst>
              <p:tags r:id="rId4"/>
            </p:custDataLst>
          </p:nvPr>
        </p:nvSpPr>
        <p:spPr>
          <a:xfrm>
            <a:off x="1289684" y="2859782"/>
            <a:ext cx="6470273" cy="942499"/>
          </a:xfrm>
          <a:prstGeom prst="rect">
            <a:avLst/>
          </a:prstGeom>
          <a:noFill/>
        </p:spPr>
        <p:txBody>
          <a:bodyPr vert="horz" wrap="square" lIns="90000" tIns="46800" rIns="90000" bIns="46800" rtlCol="0" anchor="t" anchorCtr="0">
            <a:normAutofit/>
          </a:bodyPr>
          <a:lstStyle/>
          <a:p>
            <a:pPr indent="457200">
              <a:lnSpc>
                <a:spcPct val="150000"/>
              </a:lnSpc>
              <a:spcBef>
                <a:spcPct val="0"/>
              </a:spcBef>
              <a:spcAft>
                <a:spcPct val="0"/>
              </a:spcAft>
            </a:pPr>
            <a:r>
              <a:rPr lang="zh-CN" altLang="en-US" sz="1600" spc="113">
                <a:latin typeface="华文细黑" pitchFamily="2" charset="-122"/>
                <a:ea typeface="华文细黑" pitchFamily="2" charset="-122"/>
                <a:cs typeface="书体坊勤礼碑颜体" panose="02010600010101010101" charset="-122"/>
              </a:rPr>
              <a:t>这有力地证明.怜悯心是人类最普遍的天然的美德。卢梭认为"怜悯"是人的天性.具有强大的力量.为下文阐述其作用张本。</a:t>
            </a:r>
          </a:p>
        </p:txBody>
      </p:sp>
    </p:spTree>
    <p:custDataLst>
      <p:tags r:id="rId5"/>
    </p:custDataLst>
    <p:extLst>
      <p:ext uri="{BB962C8B-B14F-4D97-AF65-F5344CB8AC3E}">
        <p14:creationId xmlns:p14="http://schemas.microsoft.com/office/powerpoint/2010/main" val="220610014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62"/>
                                        </p:tgtEl>
                                        <p:attrNameLst>
                                          <p:attrName>style.visibility</p:attrName>
                                        </p:attrNameLst>
                                      </p:cBhvr>
                                      <p:to>
                                        <p:strVal val="visible"/>
                                      </p:to>
                                    </p:set>
                                    <p:animEffect transition="in" filter="fade">
                                      <p:cBhvr>
                                        <p:cTn id="7" dur="1000"/>
                                        <p:tgtEl>
                                          <p:spTgt spid="562"/>
                                        </p:tgtEl>
                                      </p:cBhvr>
                                    </p:animEffect>
                                    <p:anim calcmode="lin" valueType="num">
                                      <p:cBhvr>
                                        <p:cTn id="8" dur="1000" fill="hold"/>
                                        <p:tgtEl>
                                          <p:spTgt spid="562"/>
                                        </p:tgtEl>
                                        <p:attrNameLst>
                                          <p:attrName>ppt_x</p:attrName>
                                        </p:attrNameLst>
                                      </p:cBhvr>
                                      <p:tavLst>
                                        <p:tav tm="0">
                                          <p:val>
                                            <p:strVal val="#ppt_x"/>
                                          </p:val>
                                        </p:tav>
                                        <p:tav tm="100000">
                                          <p:val>
                                            <p:strVal val="#ppt_x"/>
                                          </p:val>
                                        </p:tav>
                                      </p:tavLst>
                                    </p:anim>
                                    <p:anim calcmode="lin" valueType="num">
                                      <p:cBhvr>
                                        <p:cTn id="9" dur="1000" fill="hold"/>
                                        <p:tgtEl>
                                          <p:spTgt spid="56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67"/>
                                        </p:tgtEl>
                                        <p:attrNameLst>
                                          <p:attrName>style.visibility</p:attrName>
                                        </p:attrNameLst>
                                      </p:cBhvr>
                                      <p:to>
                                        <p:strVal val="visible"/>
                                      </p:to>
                                    </p:set>
                                    <p:anim calcmode="lin" valueType="num">
                                      <p:cBhvr additive="base">
                                        <p:cTn id="14" dur="500" fill="hold"/>
                                        <p:tgtEl>
                                          <p:spTgt spid="567"/>
                                        </p:tgtEl>
                                        <p:attrNameLst>
                                          <p:attrName>ppt_x</p:attrName>
                                        </p:attrNameLst>
                                      </p:cBhvr>
                                      <p:tavLst>
                                        <p:tav tm="0">
                                          <p:val>
                                            <p:strVal val="#ppt_x"/>
                                          </p:val>
                                        </p:tav>
                                        <p:tav tm="100000">
                                          <p:val>
                                            <p:strVal val="#ppt_x"/>
                                          </p:val>
                                        </p:tav>
                                      </p:tavLst>
                                    </p:anim>
                                    <p:anim calcmode="lin" valueType="num">
                                      <p:cBhvr additive="base">
                                        <p:cTn id="15" dur="500" fill="hold"/>
                                        <p:tgtEl>
                                          <p:spTgt spid="5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2" grpId="0"/>
      <p:bldP spid="56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2"/>
          <p:cNvSpPr txBox="1"/>
          <p:nvPr>
            <p:custDataLst>
              <p:tags r:id="rId2"/>
            </p:custDataLst>
          </p:nvPr>
        </p:nvSpPr>
        <p:spPr>
          <a:xfrm>
            <a:off x="521465" y="519593"/>
            <a:ext cx="8229657" cy="457200"/>
          </a:xfrm>
          <a:prstGeom prst="rect">
            <a:avLst/>
          </a:prstGeom>
          <a:noFill/>
        </p:spPr>
        <p:txBody>
          <a:bodyPr wrap="square" lIns="47625" tIns="19050" rIns="47625" bIns="19050" rtlCol="0" anchor="t" anchorCtr="0">
            <a:normAutofit/>
          </a:bodyPr>
          <a:lstStyle/>
          <a:p>
            <a:pPr>
              <a:spcBef>
                <a:spcPct val="0"/>
              </a:spcBef>
              <a:spcAft>
                <a:spcPct val="0"/>
              </a:spcAft>
            </a:pPr>
            <a:r>
              <a:rPr lang="en-US" altLang="zh-CN" sz="2000" b="1" spc="120" smtClean="0">
                <a:ln w="3175">
                  <a:noFill/>
                </a:ln>
                <a:solidFill>
                  <a:srgbClr val="C00000"/>
                </a:solidFill>
                <a:latin typeface="华文细黑" pitchFamily="2" charset="-122"/>
                <a:ea typeface="华文细黑" pitchFamily="2" charset="-122"/>
                <a:cs typeface="书体坊勤礼碑颜体" panose="02010600010101010101" charset="-122"/>
              </a:rPr>
              <a:t>【</a:t>
            </a:r>
            <a:r>
              <a:rPr lang="zh-CN" altLang="en-US" sz="2000" b="1" spc="120" smtClean="0">
                <a:ln w="3175">
                  <a:noFill/>
                </a:ln>
                <a:solidFill>
                  <a:srgbClr val="C00000"/>
                </a:solidFill>
                <a:latin typeface="华文细黑" pitchFamily="2" charset="-122"/>
                <a:ea typeface="华文细黑" pitchFamily="2" charset="-122"/>
                <a:cs typeface="书体坊勤礼碑颜体" panose="02010600010101010101" charset="-122"/>
              </a:rPr>
              <a:t>思考</a:t>
            </a:r>
            <a:r>
              <a:rPr lang="en-US" altLang="zh-CN" sz="2000" b="1" spc="120" smtClean="0">
                <a:ln w="3175">
                  <a:noFill/>
                </a:ln>
                <a:solidFill>
                  <a:srgbClr val="C00000"/>
                </a:solidFill>
                <a:latin typeface="华文细黑" pitchFamily="2" charset="-122"/>
                <a:ea typeface="华文细黑" pitchFamily="2" charset="-122"/>
                <a:cs typeface="书体坊勤礼碑颜体" panose="02010600010101010101" charset="-122"/>
              </a:rPr>
              <a:t>4】</a:t>
            </a:r>
            <a:r>
              <a:rPr lang="zh-CN" altLang="en-US" sz="2000" b="1" spc="120" smtClean="0">
                <a:ln w="3175">
                  <a:noFill/>
                </a:ln>
                <a:solidFill>
                  <a:srgbClr val="C00000"/>
                </a:solidFill>
                <a:latin typeface="华文细黑" pitchFamily="2" charset="-122"/>
                <a:ea typeface="华文细黑" pitchFamily="2" charset="-122"/>
                <a:cs typeface="书体坊勤礼碑颜体" panose="02010600010101010101" charset="-122"/>
              </a:rPr>
              <a:t>文章</a:t>
            </a:r>
            <a:r>
              <a:rPr lang="zh-CN" altLang="en-US" sz="2000" b="1" spc="120">
                <a:ln w="3175">
                  <a:noFill/>
                </a:ln>
                <a:solidFill>
                  <a:srgbClr val="C00000"/>
                </a:solidFill>
                <a:latin typeface="华文细黑" pitchFamily="2" charset="-122"/>
                <a:ea typeface="华文细黑" pitchFamily="2" charset="-122"/>
                <a:cs typeface="书体坊勤礼碑颜体" panose="02010600010101010101" charset="-122"/>
              </a:rPr>
              <a:t>最后一段指出了怜悯之心的哪些作用?</a:t>
            </a:r>
          </a:p>
        </p:txBody>
      </p:sp>
      <p:grpSp>
        <p:nvGrpSpPr>
          <p:cNvPr id="3" name="组合 2"/>
          <p:cNvGrpSpPr/>
          <p:nvPr>
            <p:custDataLst>
              <p:tags r:id="rId3"/>
            </p:custDataLst>
          </p:nvPr>
        </p:nvGrpSpPr>
        <p:grpSpPr>
          <a:xfrm>
            <a:off x="1078230" y="1408748"/>
            <a:ext cx="2099310" cy="3011805"/>
            <a:chOff x="2264" y="2958"/>
            <a:chExt cx="4408" cy="6324"/>
          </a:xfrm>
        </p:grpSpPr>
        <p:sp>
          <p:nvSpPr>
            <p:cNvPr id="18" name="Freeform"/>
            <p:cNvSpPr/>
            <p:nvPr>
              <p:custDataLst>
                <p:tags r:id="rId4"/>
              </p:custDataLst>
            </p:nvPr>
          </p:nvSpPr>
          <p:spPr bwMode="auto">
            <a:xfrm>
              <a:off x="2264" y="2958"/>
              <a:ext cx="4409" cy="6325"/>
            </a:xfrm>
            <a:custGeom>
              <a:gdLst>
                <a:gd name="T0" fmla="*/ 0 w 672"/>
                <a:gd name="T1" fmla="*/ 966 h 966"/>
                <a:gd name="T2" fmla="*/ 336 w 672"/>
                <a:gd name="T3" fmla="*/ 903 h 966"/>
                <a:gd name="T4" fmla="*/ 672 w 672"/>
                <a:gd name="T5" fmla="*/ 966 h 966"/>
                <a:gd name="T6" fmla="*/ 672 w 672"/>
                <a:gd name="T7" fmla="*/ 191 h 966"/>
                <a:gd name="T8" fmla="*/ 649 w 672"/>
                <a:gd name="T9" fmla="*/ 143 h 966"/>
                <a:gd name="T10" fmla="*/ 336 w 672"/>
                <a:gd name="T11" fmla="*/ 0 h 966"/>
                <a:gd name="T12" fmla="*/ 33 w 672"/>
                <a:gd name="T13" fmla="*/ 130 h 966"/>
                <a:gd name="T14" fmla="*/ 0 w 672"/>
                <a:gd name="T15" fmla="*/ 178 h 966"/>
                <a:gd name="T16" fmla="*/ 0 w 672"/>
                <a:gd name="T17" fmla="*/ 966 h 9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2" h="964">
                  <a:moveTo>
                    <a:pt x="0" y="966"/>
                  </a:moveTo>
                  <a:cubicBezTo>
                    <a:pt x="0" y="966"/>
                    <a:pt x="191" y="903"/>
                    <a:pt x="336" y="903"/>
                  </a:cubicBezTo>
                  <a:cubicBezTo>
                    <a:pt x="481" y="903"/>
                    <a:pt x="672" y="966"/>
                    <a:pt x="672" y="966"/>
                  </a:cubicBezTo>
                  <a:cubicBezTo>
                    <a:pt x="672" y="191"/>
                    <a:pt x="672" y="191"/>
                    <a:pt x="672" y="191"/>
                  </a:cubicBezTo>
                  <a:cubicBezTo>
                    <a:pt x="672" y="191"/>
                    <a:pt x="672" y="162"/>
                    <a:pt x="649" y="143"/>
                  </a:cubicBezTo>
                  <a:cubicBezTo>
                    <a:pt x="618" y="118"/>
                    <a:pt x="385" y="0"/>
                    <a:pt x="336" y="0"/>
                  </a:cubicBezTo>
                  <a:cubicBezTo>
                    <a:pt x="288" y="0"/>
                    <a:pt x="33" y="130"/>
                    <a:pt x="33" y="130"/>
                  </a:cubicBezTo>
                  <a:cubicBezTo>
                    <a:pt x="33" y="130"/>
                    <a:pt x="0" y="142"/>
                    <a:pt x="0" y="178"/>
                  </a:cubicBezTo>
                  <a:cubicBezTo>
                    <a:pt x="0" y="214"/>
                    <a:pt x="0" y="966"/>
                    <a:pt x="0" y="966"/>
                  </a:cubicBezTo>
                  <a:close/>
                </a:path>
              </a:pathLst>
            </a:custGeom>
            <a:solidFill>
              <a:schemeClr val="accent1"/>
            </a:solidFill>
            <a:ln>
              <a:noFill/>
            </a:ln>
          </p:spPr>
          <p:txBody>
            <a:bodyPr vert="horz" wrap="square" lIns="91440" tIns="45720" rIns="91440" bIns="45720" numCol="1" anchor="t" anchorCtr="0" compatLnSpc="1"/>
            <a:lstStyle/>
            <a:p>
              <a:endParaRPr lang="zh-CN" altLang="en-US">
                <a:latin typeface="华文细黑" pitchFamily="2" charset="-122"/>
                <a:ea typeface="华文细黑" pitchFamily="2" charset="-122"/>
                <a:cs typeface="微软雅黑" panose="020b0503020204020204" pitchFamily="34" charset="-122"/>
              </a:endParaRPr>
            </a:p>
          </p:txBody>
        </p:sp>
        <p:sp>
          <p:nvSpPr>
            <p:cNvPr id="27" name="文本框 26"/>
            <p:cNvSpPr txBox="1"/>
            <p:nvPr>
              <p:custDataLst>
                <p:tags r:id="rId5"/>
              </p:custDataLst>
            </p:nvPr>
          </p:nvSpPr>
          <p:spPr>
            <a:xfrm>
              <a:off x="2615" y="4266"/>
              <a:ext cx="3708" cy="1938"/>
            </a:xfrm>
            <a:prstGeom prst="rect">
              <a:avLst/>
            </a:prstGeom>
            <a:noFill/>
          </p:spPr>
          <p:txBody>
            <a:bodyPr wrap="square" rtlCol="0">
              <a:noAutofit/>
            </a:bodyPr>
            <a:lstStyle/>
            <a:p>
              <a:pPr>
                <a:lnSpc>
                  <a:spcPct val="120000"/>
                </a:lnSpc>
                <a:spcBef>
                  <a:spcPct val="0"/>
                </a:spcBef>
                <a:spcAft>
                  <a:spcPts val="600"/>
                </a:spcAft>
              </a:pPr>
              <a:r>
                <a:rPr lang="zh-CN" altLang="en-US" b="1" spc="45">
                  <a:latin typeface="华文细黑" pitchFamily="2" charset="-122"/>
                  <a:ea typeface="华文细黑" pitchFamily="2" charset="-122"/>
                </a:rPr>
                <a:t>能缓和每一个人只知道顾自己的自爱心，从而有助于整个人类的互相依存。</a:t>
              </a:r>
            </a:p>
          </p:txBody>
        </p:sp>
      </p:grpSp>
      <p:grpSp>
        <p:nvGrpSpPr>
          <p:cNvPr id="4" name="组合 3"/>
          <p:cNvGrpSpPr/>
          <p:nvPr>
            <p:custDataLst>
              <p:tags r:id="rId6"/>
            </p:custDataLst>
          </p:nvPr>
        </p:nvGrpSpPr>
        <p:grpSpPr>
          <a:xfrm>
            <a:off x="3522345" y="1408748"/>
            <a:ext cx="2099310" cy="3011805"/>
            <a:chOff x="7396" y="2958"/>
            <a:chExt cx="4408" cy="6324"/>
          </a:xfrm>
        </p:grpSpPr>
        <p:sp>
          <p:nvSpPr>
            <p:cNvPr id="32" name="Freeform"/>
            <p:cNvSpPr/>
            <p:nvPr>
              <p:custDataLst>
                <p:tags r:id="rId7"/>
              </p:custDataLst>
            </p:nvPr>
          </p:nvSpPr>
          <p:spPr bwMode="auto">
            <a:xfrm>
              <a:off x="7396" y="2958"/>
              <a:ext cx="4409" cy="6325"/>
            </a:xfrm>
            <a:custGeom>
              <a:gdLst>
                <a:gd name="T0" fmla="*/ 0 w 672"/>
                <a:gd name="T1" fmla="*/ 966 h 966"/>
                <a:gd name="T2" fmla="*/ 336 w 672"/>
                <a:gd name="T3" fmla="*/ 903 h 966"/>
                <a:gd name="T4" fmla="*/ 672 w 672"/>
                <a:gd name="T5" fmla="*/ 966 h 966"/>
                <a:gd name="T6" fmla="*/ 672 w 672"/>
                <a:gd name="T7" fmla="*/ 191 h 966"/>
                <a:gd name="T8" fmla="*/ 649 w 672"/>
                <a:gd name="T9" fmla="*/ 143 h 966"/>
                <a:gd name="T10" fmla="*/ 336 w 672"/>
                <a:gd name="T11" fmla="*/ 0 h 966"/>
                <a:gd name="T12" fmla="*/ 33 w 672"/>
                <a:gd name="T13" fmla="*/ 130 h 966"/>
                <a:gd name="T14" fmla="*/ 0 w 672"/>
                <a:gd name="T15" fmla="*/ 178 h 966"/>
                <a:gd name="T16" fmla="*/ 0 w 672"/>
                <a:gd name="T17" fmla="*/ 966 h 9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2" h="964">
                  <a:moveTo>
                    <a:pt x="0" y="966"/>
                  </a:moveTo>
                  <a:cubicBezTo>
                    <a:pt x="0" y="966"/>
                    <a:pt x="191" y="903"/>
                    <a:pt x="336" y="903"/>
                  </a:cubicBezTo>
                  <a:cubicBezTo>
                    <a:pt x="481" y="903"/>
                    <a:pt x="672" y="966"/>
                    <a:pt x="672" y="966"/>
                  </a:cubicBezTo>
                  <a:cubicBezTo>
                    <a:pt x="672" y="191"/>
                    <a:pt x="672" y="191"/>
                    <a:pt x="672" y="191"/>
                  </a:cubicBezTo>
                  <a:cubicBezTo>
                    <a:pt x="672" y="191"/>
                    <a:pt x="672" y="162"/>
                    <a:pt x="649" y="143"/>
                  </a:cubicBezTo>
                  <a:cubicBezTo>
                    <a:pt x="618" y="118"/>
                    <a:pt x="385" y="0"/>
                    <a:pt x="336" y="0"/>
                  </a:cubicBezTo>
                  <a:cubicBezTo>
                    <a:pt x="288" y="0"/>
                    <a:pt x="33" y="130"/>
                    <a:pt x="33" y="130"/>
                  </a:cubicBezTo>
                  <a:cubicBezTo>
                    <a:pt x="33" y="130"/>
                    <a:pt x="0" y="142"/>
                    <a:pt x="0" y="178"/>
                  </a:cubicBezTo>
                  <a:cubicBezTo>
                    <a:pt x="0" y="214"/>
                    <a:pt x="0" y="966"/>
                    <a:pt x="0" y="966"/>
                  </a:cubicBezTo>
                  <a:close/>
                </a:path>
              </a:pathLst>
            </a:custGeom>
            <a:solidFill>
              <a:schemeClr val="accent3"/>
            </a:solidFill>
            <a:ln>
              <a:noFill/>
            </a:ln>
          </p:spPr>
          <p:txBody>
            <a:bodyPr vert="horz" wrap="square" lIns="91440" tIns="45720" rIns="91440" bIns="45720" numCol="1" anchor="t" anchorCtr="0" compatLnSpc="1"/>
            <a:lstStyle/>
            <a:p>
              <a:endParaRPr lang="zh-CN" altLang="en-US">
                <a:latin typeface="华文细黑" pitchFamily="2" charset="-122"/>
                <a:ea typeface="华文细黑" pitchFamily="2" charset="-122"/>
                <a:cs typeface="微软雅黑" panose="020b0503020204020204" pitchFamily="34" charset="-122"/>
              </a:endParaRPr>
            </a:p>
          </p:txBody>
        </p:sp>
        <p:sp>
          <p:nvSpPr>
            <p:cNvPr id="33" name="文本框 32"/>
            <p:cNvSpPr txBox="1"/>
            <p:nvPr>
              <p:custDataLst>
                <p:tags r:id="rId8"/>
              </p:custDataLst>
            </p:nvPr>
          </p:nvSpPr>
          <p:spPr>
            <a:xfrm>
              <a:off x="7747" y="4266"/>
              <a:ext cx="3708" cy="1938"/>
            </a:xfrm>
            <a:prstGeom prst="rect">
              <a:avLst/>
            </a:prstGeom>
            <a:noFill/>
          </p:spPr>
          <p:txBody>
            <a:bodyPr wrap="square" rtlCol="0">
              <a:noAutofit/>
            </a:bodyPr>
            <a:lstStyle/>
            <a:p>
              <a:pPr>
                <a:lnSpc>
                  <a:spcPct val="120000"/>
                </a:lnSpc>
                <a:spcBef>
                  <a:spcPct val="0"/>
                </a:spcBef>
                <a:spcAft>
                  <a:spcPts val="600"/>
                </a:spcAft>
              </a:pPr>
              <a:r>
                <a:rPr lang="zh-CN" altLang="en-US" b="1" spc="45">
                  <a:latin typeface="华文细黑" pitchFamily="2" charset="-122"/>
                  <a:ea typeface="华文细黑" pitchFamily="2" charset="-122"/>
                </a:rPr>
                <a:t>不仅可以代替法律、良风美俗和道德，而且还可以让每一个人都能获得需要的东西。</a:t>
              </a:r>
            </a:p>
          </p:txBody>
        </p:sp>
      </p:grpSp>
      <p:grpSp>
        <p:nvGrpSpPr>
          <p:cNvPr id="5" name="组合 4"/>
          <p:cNvGrpSpPr/>
          <p:nvPr>
            <p:custDataLst>
              <p:tags r:id="rId9"/>
            </p:custDataLst>
          </p:nvPr>
        </p:nvGrpSpPr>
        <p:grpSpPr>
          <a:xfrm>
            <a:off x="5966460" y="1408748"/>
            <a:ext cx="2099310" cy="3011805"/>
            <a:chOff x="12528" y="2958"/>
            <a:chExt cx="4408" cy="6324"/>
          </a:xfrm>
        </p:grpSpPr>
        <p:sp>
          <p:nvSpPr>
            <p:cNvPr id="36" name="Freeform"/>
            <p:cNvSpPr/>
            <p:nvPr>
              <p:custDataLst>
                <p:tags r:id="rId10"/>
              </p:custDataLst>
            </p:nvPr>
          </p:nvSpPr>
          <p:spPr bwMode="auto">
            <a:xfrm>
              <a:off x="12528" y="2958"/>
              <a:ext cx="4409" cy="6325"/>
            </a:xfrm>
            <a:custGeom>
              <a:gdLst>
                <a:gd name="T0" fmla="*/ 0 w 672"/>
                <a:gd name="T1" fmla="*/ 966 h 966"/>
                <a:gd name="T2" fmla="*/ 336 w 672"/>
                <a:gd name="T3" fmla="*/ 903 h 966"/>
                <a:gd name="T4" fmla="*/ 672 w 672"/>
                <a:gd name="T5" fmla="*/ 966 h 966"/>
                <a:gd name="T6" fmla="*/ 672 w 672"/>
                <a:gd name="T7" fmla="*/ 191 h 966"/>
                <a:gd name="T8" fmla="*/ 649 w 672"/>
                <a:gd name="T9" fmla="*/ 143 h 966"/>
                <a:gd name="T10" fmla="*/ 336 w 672"/>
                <a:gd name="T11" fmla="*/ 0 h 966"/>
                <a:gd name="T12" fmla="*/ 33 w 672"/>
                <a:gd name="T13" fmla="*/ 130 h 966"/>
                <a:gd name="T14" fmla="*/ 0 w 672"/>
                <a:gd name="T15" fmla="*/ 178 h 966"/>
                <a:gd name="T16" fmla="*/ 0 w 672"/>
                <a:gd name="T17" fmla="*/ 966 h 9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2" h="964">
                  <a:moveTo>
                    <a:pt x="0" y="966"/>
                  </a:moveTo>
                  <a:cubicBezTo>
                    <a:pt x="0" y="966"/>
                    <a:pt x="191" y="903"/>
                    <a:pt x="336" y="903"/>
                  </a:cubicBezTo>
                  <a:cubicBezTo>
                    <a:pt x="481" y="903"/>
                    <a:pt x="672" y="966"/>
                    <a:pt x="672" y="966"/>
                  </a:cubicBezTo>
                  <a:cubicBezTo>
                    <a:pt x="672" y="191"/>
                    <a:pt x="672" y="191"/>
                    <a:pt x="672" y="191"/>
                  </a:cubicBezTo>
                  <a:cubicBezTo>
                    <a:pt x="672" y="191"/>
                    <a:pt x="672" y="162"/>
                    <a:pt x="649" y="143"/>
                  </a:cubicBezTo>
                  <a:cubicBezTo>
                    <a:pt x="618" y="118"/>
                    <a:pt x="385" y="0"/>
                    <a:pt x="336" y="0"/>
                  </a:cubicBezTo>
                  <a:cubicBezTo>
                    <a:pt x="288" y="0"/>
                    <a:pt x="33" y="130"/>
                    <a:pt x="33" y="130"/>
                  </a:cubicBezTo>
                  <a:cubicBezTo>
                    <a:pt x="33" y="130"/>
                    <a:pt x="0" y="142"/>
                    <a:pt x="0" y="178"/>
                  </a:cubicBezTo>
                  <a:cubicBezTo>
                    <a:pt x="0" y="214"/>
                    <a:pt x="0" y="966"/>
                    <a:pt x="0" y="966"/>
                  </a:cubicBezTo>
                  <a:close/>
                </a:path>
              </a:pathLst>
            </a:custGeom>
            <a:solidFill>
              <a:schemeClr val="accent5"/>
            </a:solidFill>
            <a:ln>
              <a:noFill/>
            </a:ln>
          </p:spPr>
          <p:txBody>
            <a:bodyPr vert="horz" wrap="square" lIns="91440" tIns="45720" rIns="91440" bIns="45720" numCol="1" anchor="t" anchorCtr="0" compatLnSpc="1"/>
            <a:lstStyle/>
            <a:p>
              <a:endParaRPr lang="zh-CN" altLang="en-US">
                <a:latin typeface="华文细黑" pitchFamily="2" charset="-122"/>
                <a:ea typeface="华文细黑" pitchFamily="2" charset="-122"/>
                <a:cs typeface="微软雅黑" panose="020b0503020204020204" pitchFamily="34" charset="-122"/>
              </a:endParaRPr>
            </a:p>
          </p:txBody>
        </p:sp>
        <p:sp>
          <p:nvSpPr>
            <p:cNvPr id="37" name="文本框 36"/>
            <p:cNvSpPr txBox="1"/>
            <p:nvPr>
              <p:custDataLst>
                <p:tags r:id="rId11"/>
              </p:custDataLst>
            </p:nvPr>
          </p:nvSpPr>
          <p:spPr>
            <a:xfrm>
              <a:off x="12879" y="4266"/>
              <a:ext cx="3708" cy="1938"/>
            </a:xfrm>
            <a:prstGeom prst="rect">
              <a:avLst/>
            </a:prstGeom>
            <a:noFill/>
          </p:spPr>
          <p:txBody>
            <a:bodyPr wrap="square" rtlCol="0">
              <a:noAutofit/>
            </a:bodyPr>
            <a:lstStyle/>
            <a:p>
              <a:pPr>
                <a:lnSpc>
                  <a:spcPct val="120000"/>
                </a:lnSpc>
                <a:spcBef>
                  <a:spcPct val="0"/>
                </a:spcBef>
                <a:spcAft>
                  <a:spcPts val="600"/>
                </a:spcAft>
              </a:pPr>
              <a:r>
                <a:rPr lang="zh-CN" altLang="en-US" b="1" spc="45">
                  <a:latin typeface="华文细黑" pitchFamily="2" charset="-122"/>
                  <a:ea typeface="华文细黑" pitchFamily="2" charset="-122"/>
                  <a:cs typeface="书体坊勤礼碑颜体" panose="02010600010101010101" charset="-122"/>
                </a:rPr>
                <a:t>在训导人们方面，强调"在谋求自己的利益时，要尽可能不损害他人"的原则。</a:t>
              </a:r>
            </a:p>
          </p:txBody>
        </p:sp>
      </p:grpSp>
    </p:spTree>
    <p:custDataLst>
      <p:tags r:id="rId12"/>
    </p:custDataLst>
    <p:extLst>
      <p:ext uri="{BB962C8B-B14F-4D97-AF65-F5344CB8AC3E}">
        <p14:creationId xmlns:p14="http://schemas.microsoft.com/office/powerpoint/2010/main" val="1418323517"/>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1.2"/>
                                          </p:val>
                                        </p:tav>
                                      </p:tavLst>
                                    </p:anim>
                                    <p:anim calcmode="lin" valueType="num">
                                      <p:cBhvr>
                                        <p:cTn id="8" dur="500" fill="hold"/>
                                        <p:tgtEl>
                                          <p:spTgt spid="3"/>
                                        </p:tgtEl>
                                        <p:attrNameLst>
                                          <p:attrName>ppt_h</p:attrName>
                                        </p:attrNameLst>
                                      </p:cBhvr>
                                      <p:tavLst>
                                        <p:tav tm="0">
                                          <p:val>
                                            <p:fltVal val="0"/>
                                          </p:val>
                                        </p:tav>
                                        <p:tav tm="100000">
                                          <p:val>
                                            <p:strVal val="#ppt_h*1.2"/>
                                          </p:val>
                                        </p:tav>
                                      </p:tavLst>
                                    </p:anim>
                                    <p:animEffect transition="in" filter="fade">
                                      <p:cBhvr>
                                        <p:cTn id="9" dur="500"/>
                                        <p:tgtEl>
                                          <p:spTgt spid="3"/>
                                        </p:tgtEl>
                                      </p:cBhvr>
                                    </p:animEffect>
                                    <p:anim to="" calcmode="lin" valueType="num">
                                      <p:cBhvr>
                                        <p:cTn id="10" dur="500" fill="hold">
                                          <p:stCondLst>
                                            <p:cond delay="0"/>
                                          </p:stCondLst>
                                        </p:cTn>
                                        <p:tgtEl>
                                          <p:spTgt spid="3"/>
                                        </p:tgtEl>
                                        <p:attrNameLst>
                                          <p:attrName>ppt_x</p:attrName>
                                        </p:attrNameLst>
                                      </p:cBhvr>
                                      <p:tavLst>
                                        <p:tav tm="0">
                                          <p:val>
                                            <p:fltVal val="0.64909"/>
                                          </p:val>
                                        </p:tav>
                                        <p:tav tm="100000">
                                          <p:val>
                                            <p:fltVal val="0.50003"/>
                                          </p:val>
                                        </p:tav>
                                      </p:tavLst>
                                    </p:anim>
                                    <p:anim to="" calcmode="lin" valueType="num">
                                      <p:cBhvr>
                                        <p:cTn id="11" dur="500" fill="hold">
                                          <p:stCondLst>
                                            <p:cond delay="0"/>
                                          </p:stCondLst>
                                        </p:cTn>
                                        <p:tgtEl>
                                          <p:spTgt spid="3"/>
                                        </p:tgtEl>
                                        <p:attrNameLst>
                                          <p:attrName>ppt_y</p:attrName>
                                        </p:attrNameLst>
                                      </p:cBhvr>
                                      <p:tavLst>
                                        <p:tav tm="0">
                                          <p:val>
                                            <p:fltVal val="0.5"/>
                                          </p:val>
                                        </p:tav>
                                        <p:tav tm="100000">
                                          <p:val>
                                            <p:fltVal val="0.56673"/>
                                          </p:val>
                                        </p:tav>
                                      </p:tavLst>
                                    </p:anim>
                                  </p:childTnLst>
                                </p:cTn>
                              </p:par>
                            </p:childTnLst>
                          </p:cTn>
                        </p:par>
                      </p:childTnLst>
                    </p:cTn>
                  </p:par>
                  <p:par>
                    <p:cTn id="12" fill="hold" nodeType="clickPar">
                      <p:stCondLst>
                        <p:cond delay="indefinite"/>
                      </p:stCondLst>
                      <p:childTnLst>
                        <p:par>
                          <p:cTn id="13" fill="hold" nodeType="afterGroup">
                            <p:stCondLst>
                              <p:cond delay="0"/>
                            </p:stCondLst>
                            <p:childTnLst>
                              <p:par>
                                <p:cTn id="14" presetID="53"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1.2"/>
                                          </p:val>
                                        </p:tav>
                                      </p:tavLst>
                                    </p:anim>
                                    <p:anim calcmode="lin" valueType="num">
                                      <p:cBhvr>
                                        <p:cTn id="17" dur="500" fill="hold"/>
                                        <p:tgtEl>
                                          <p:spTgt spid="4"/>
                                        </p:tgtEl>
                                        <p:attrNameLst>
                                          <p:attrName>ppt_h</p:attrName>
                                        </p:attrNameLst>
                                      </p:cBhvr>
                                      <p:tavLst>
                                        <p:tav tm="0">
                                          <p:val>
                                            <p:fltVal val="0"/>
                                          </p:val>
                                        </p:tav>
                                        <p:tav tm="100000">
                                          <p:val>
                                            <p:strVal val="#ppt_h*1.2"/>
                                          </p:val>
                                        </p:tav>
                                      </p:tavLst>
                                    </p:anim>
                                    <p:animEffect transition="in" filter="fade">
                                      <p:cBhvr>
                                        <p:cTn id="18" dur="500"/>
                                        <p:tgtEl>
                                          <p:spTgt spid="4"/>
                                        </p:tgtEl>
                                      </p:cBhvr>
                                    </p:animEffect>
                                    <p:anim to="" calcmode="lin" valueType="num">
                                      <p:cBhvr>
                                        <p:cTn id="19" dur="500" fill="hold">
                                          <p:stCondLst>
                                            <p:cond delay="0"/>
                                          </p:stCondLst>
                                        </p:cTn>
                                        <p:tgtEl>
                                          <p:spTgt spid="4"/>
                                        </p:tgtEl>
                                        <p:attrNameLst>
                                          <p:attrName>ppt_x</p:attrName>
                                        </p:attrNameLst>
                                      </p:cBhvr>
                                      <p:tavLst>
                                        <p:tav tm="0">
                                          <p:val>
                                            <p:fltVal val="0.64909"/>
                                          </p:val>
                                        </p:tav>
                                        <p:tav tm="100000">
                                          <p:val>
                                            <p:fltVal val="0.63368"/>
                                          </p:val>
                                        </p:tav>
                                      </p:tavLst>
                                    </p:anim>
                                    <p:anim to="" calcmode="lin" valueType="num">
                                      <p:cBhvr>
                                        <p:cTn id="20" dur="500" fill="hold">
                                          <p:stCondLst>
                                            <p:cond delay="0"/>
                                          </p:stCondLst>
                                        </p:cTn>
                                        <p:tgtEl>
                                          <p:spTgt spid="4"/>
                                        </p:tgtEl>
                                        <p:attrNameLst>
                                          <p:attrName>ppt_y</p:attrName>
                                        </p:attrNameLst>
                                      </p:cBhvr>
                                      <p:tavLst>
                                        <p:tav tm="0">
                                          <p:val>
                                            <p:fltVal val="0.5"/>
                                          </p:val>
                                        </p:tav>
                                        <p:tav tm="100000">
                                          <p:val>
                                            <p:fltVal val="0.56673"/>
                                          </p:val>
                                        </p:tav>
                                      </p:tavLst>
                                    </p:anim>
                                  </p:childTnLst>
                                </p:cTn>
                              </p:par>
                              <p:par>
                                <p:cTn id="21" presetID="35" presetClass="path" presetSubtype="0" accel="50000" decel="50000" fill="hold" nodeType="withEffect">
                                  <p:stCondLst>
                                    <p:cond delay="0"/>
                                  </p:stCondLst>
                                  <p:childTnLst>
                                    <p:anim calcmode="lin" valueType="num">
                                      <p:cBhvr additive="base">
                                        <p:cTn id="22" dur="500" fill="hold">
                                          <p:stCondLst>
                                            <p:cond delay="0"/>
                                          </p:stCondLst>
                                        </p:cTn>
                                        <p:tgtEl>
                                          <p:spTgt spid="3"/>
                                        </p:tgtEl>
                                        <p:attrNameLst>
                                          <p:attrName>ppt_x</p:attrName>
                                        </p:attrNameLst>
                                      </p:cBhvr>
                                      <p:tavLst>
                                        <p:tav tm="0">
                                          <p:val>
                                            <p:strVal val="ppt_x"/>
                                          </p:val>
                                        </p:tav>
                                        <p:tav tm="100000">
                                          <p:val>
                                            <p:fltVal val="0.36638"/>
                                          </p:val>
                                        </p:tav>
                                      </p:tavLst>
                                    </p:anim>
                                    <p:anim calcmode="lin" valueType="num">
                                      <p:cBhvr additive="base">
                                        <p:cTn id="23" dur="500" fill="hold">
                                          <p:stCondLst>
                                            <p:cond delay="0"/>
                                          </p:stCondLst>
                                        </p:cTn>
                                        <p:tgtEl>
                                          <p:spTgt spid="3"/>
                                        </p:tgtEl>
                                        <p:attrNameLst>
                                          <p:attrName>ppt_y</p:attrName>
                                        </p:attrNameLst>
                                      </p:cBhvr>
                                      <p:tavLst>
                                        <p:tav tm="0">
                                          <p:val>
                                            <p:strVal val="ppt_y"/>
                                          </p:val>
                                        </p:tav>
                                        <p:tav tm="100000">
                                          <p:val>
                                            <p:fltVal val="0.56673"/>
                                          </p:val>
                                        </p:tav>
                                      </p:tavLst>
                                    </p:anim>
                                    <p:anim calcmode="lin" valueType="num">
                                      <p:cBhvr additive="base">
                                        <p:cTn id="24"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25" dur="500" fill="hold">
                                          <p:stCondLst>
                                            <p:cond delay="0"/>
                                          </p:stCondLst>
                                        </p:cTn>
                                        <p:tgtEl>
                                          <p:spTgt spid="3"/>
                                        </p:tgtEl>
                                        <p:attrNameLst>
                                          <p:attrName>ppt_h</p:attrName>
                                        </p:attrNameLst>
                                      </p:cBhvr>
                                      <p:tavLst>
                                        <p:tav tm="0">
                                          <p:val>
                                            <p:strVal val="ppt_h"/>
                                          </p:val>
                                        </p:tav>
                                        <p:tav tm="100000">
                                          <p:val>
                                            <p:strVal val="#ppt_h"/>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53"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1.2"/>
                                          </p:val>
                                        </p:tav>
                                      </p:tavLst>
                                    </p:anim>
                                    <p:anim calcmode="lin" valueType="num">
                                      <p:cBhvr>
                                        <p:cTn id="31" dur="500" fill="hold"/>
                                        <p:tgtEl>
                                          <p:spTgt spid="5"/>
                                        </p:tgtEl>
                                        <p:attrNameLst>
                                          <p:attrName>ppt_h</p:attrName>
                                        </p:attrNameLst>
                                      </p:cBhvr>
                                      <p:tavLst>
                                        <p:tav tm="0">
                                          <p:val>
                                            <p:fltVal val="0"/>
                                          </p:val>
                                        </p:tav>
                                        <p:tav tm="100000">
                                          <p:val>
                                            <p:strVal val="#ppt_h*1.2"/>
                                          </p:val>
                                        </p:tav>
                                      </p:tavLst>
                                    </p:anim>
                                    <p:animEffect transition="in" filter="fade">
                                      <p:cBhvr>
                                        <p:cTn id="32" dur="500"/>
                                        <p:tgtEl>
                                          <p:spTgt spid="5"/>
                                        </p:tgtEl>
                                      </p:cBhvr>
                                    </p:animEffect>
                                    <p:anim to="" calcmode="lin" valueType="num">
                                      <p:cBhvr>
                                        <p:cTn id="33" dur="500" fill="hold">
                                          <p:stCondLst>
                                            <p:cond delay="0"/>
                                          </p:stCondLst>
                                        </p:cTn>
                                        <p:tgtEl>
                                          <p:spTgt spid="5"/>
                                        </p:tgtEl>
                                        <p:attrNameLst>
                                          <p:attrName>ppt_x</p:attrName>
                                        </p:attrNameLst>
                                      </p:cBhvr>
                                      <p:tavLst>
                                        <p:tav tm="0">
                                          <p:val>
                                            <p:fltVal val="0.64909"/>
                                          </p:val>
                                        </p:tav>
                                        <p:tav tm="100000">
                                          <p:val>
                                            <p:fltVal val="0.76733"/>
                                          </p:val>
                                        </p:tav>
                                      </p:tavLst>
                                    </p:anim>
                                    <p:anim to="" calcmode="lin" valueType="num">
                                      <p:cBhvr>
                                        <p:cTn id="34" dur="500" fill="hold">
                                          <p:stCondLst>
                                            <p:cond delay="0"/>
                                          </p:stCondLst>
                                        </p:cTn>
                                        <p:tgtEl>
                                          <p:spTgt spid="5"/>
                                        </p:tgtEl>
                                        <p:attrNameLst>
                                          <p:attrName>ppt_y</p:attrName>
                                        </p:attrNameLst>
                                      </p:cBhvr>
                                      <p:tavLst>
                                        <p:tav tm="0">
                                          <p:val>
                                            <p:fltVal val="0.5"/>
                                          </p:val>
                                        </p:tav>
                                        <p:tav tm="100000">
                                          <p:val>
                                            <p:fltVal val="0.56673"/>
                                          </p:val>
                                        </p:tav>
                                      </p:tavLst>
                                    </p:anim>
                                  </p:childTnLst>
                                </p:cTn>
                              </p:par>
                              <p:par>
                                <p:cTn id="35" presetID="35" presetClass="path" presetSubtype="0" accel="50000" decel="50000" fill="hold" nodeType="withEffect">
                                  <p:stCondLst>
                                    <p:cond delay="0"/>
                                  </p:stCondLst>
                                  <p:childTnLst>
                                    <p:anim calcmode="lin" valueType="num">
                                      <p:cBhvr additive="base">
                                        <p:cTn id="36" dur="500" fill="hold">
                                          <p:stCondLst>
                                            <p:cond delay="0"/>
                                          </p:stCondLst>
                                        </p:cTn>
                                        <p:tgtEl>
                                          <p:spTgt spid="3"/>
                                        </p:tgtEl>
                                        <p:attrNameLst>
                                          <p:attrName>ppt_x</p:attrName>
                                        </p:attrNameLst>
                                      </p:cBhvr>
                                      <p:tavLst>
                                        <p:tav tm="0">
                                          <p:val>
                                            <p:strVal val="ppt_x"/>
                                          </p:val>
                                        </p:tav>
                                        <p:tav tm="100000">
                                          <p:val>
                                            <p:fltVal val="0.23273"/>
                                          </p:val>
                                        </p:tav>
                                      </p:tavLst>
                                    </p:anim>
                                    <p:anim calcmode="lin" valueType="num">
                                      <p:cBhvr additive="base">
                                        <p:cTn id="37" dur="500" fill="hold">
                                          <p:stCondLst>
                                            <p:cond delay="0"/>
                                          </p:stCondLst>
                                        </p:cTn>
                                        <p:tgtEl>
                                          <p:spTgt spid="3"/>
                                        </p:tgtEl>
                                        <p:attrNameLst>
                                          <p:attrName>ppt_y</p:attrName>
                                        </p:attrNameLst>
                                      </p:cBhvr>
                                      <p:tavLst>
                                        <p:tav tm="0">
                                          <p:val>
                                            <p:strVal val="ppt_y"/>
                                          </p:val>
                                        </p:tav>
                                        <p:tav tm="100000">
                                          <p:val>
                                            <p:fltVal val="0.56673"/>
                                          </p:val>
                                        </p:tav>
                                      </p:tavLst>
                                    </p:anim>
                                    <p:anim calcmode="lin" valueType="num">
                                      <p:cBhvr additive="base">
                                        <p:cTn id="38"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39" dur="500" fill="hold">
                                          <p:stCondLst>
                                            <p:cond delay="0"/>
                                          </p:stCondLst>
                                        </p:cTn>
                                        <p:tgtEl>
                                          <p:spTgt spid="3"/>
                                        </p:tgtEl>
                                        <p:attrNameLst>
                                          <p:attrName>ppt_h</p:attrName>
                                        </p:attrNameLst>
                                      </p:cBhvr>
                                      <p:tavLst>
                                        <p:tav tm="0">
                                          <p:val>
                                            <p:strVal val="ppt_h"/>
                                          </p:val>
                                        </p:tav>
                                        <p:tav tm="100000">
                                          <p:val>
                                            <p:strVal val="#ppt_h"/>
                                          </p:val>
                                        </p:tav>
                                      </p:tavLst>
                                    </p:anim>
                                  </p:childTnLst>
                                </p:cTn>
                              </p:par>
                              <p:par>
                                <p:cTn id="40" presetID="35" presetClass="path" presetSubtype="0" accel="50000" decel="50000" fill="hold" nodeType="withEffect">
                                  <p:stCondLst>
                                    <p:cond delay="0"/>
                                  </p:stCondLst>
                                  <p:childTnLst>
                                    <p:anim calcmode="lin" valueType="num">
                                      <p:cBhvr additive="base">
                                        <p:cTn id="41" dur="500" fill="hold">
                                          <p:stCondLst>
                                            <p:cond delay="0"/>
                                          </p:stCondLst>
                                        </p:cTn>
                                        <p:tgtEl>
                                          <p:spTgt spid="4"/>
                                        </p:tgtEl>
                                        <p:attrNameLst>
                                          <p:attrName>ppt_x</p:attrName>
                                        </p:attrNameLst>
                                      </p:cBhvr>
                                      <p:tavLst>
                                        <p:tav tm="0">
                                          <p:val>
                                            <p:strVal val="ppt_x"/>
                                          </p:val>
                                        </p:tav>
                                        <p:tav tm="100000">
                                          <p:val>
                                            <p:fltVal val="0.50003"/>
                                          </p:val>
                                        </p:tav>
                                      </p:tavLst>
                                    </p:anim>
                                    <p:anim calcmode="lin" valueType="num">
                                      <p:cBhvr additive="base">
                                        <p:cTn id="42" dur="500" fill="hold">
                                          <p:stCondLst>
                                            <p:cond delay="0"/>
                                          </p:stCondLst>
                                        </p:cTn>
                                        <p:tgtEl>
                                          <p:spTgt spid="4"/>
                                        </p:tgtEl>
                                        <p:attrNameLst>
                                          <p:attrName>ppt_y</p:attrName>
                                        </p:attrNameLst>
                                      </p:cBhvr>
                                      <p:tavLst>
                                        <p:tav tm="0">
                                          <p:val>
                                            <p:strVal val="ppt_y"/>
                                          </p:val>
                                        </p:tav>
                                        <p:tav tm="100000">
                                          <p:val>
                                            <p:fltVal val="0.56673"/>
                                          </p:val>
                                        </p:tav>
                                      </p:tavLst>
                                    </p:anim>
                                    <p:anim calcmode="lin" valueType="num">
                                      <p:cBhvr additive="base">
                                        <p:cTn id="43"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44" dur="500" fill="hold">
                                          <p:stCondLst>
                                            <p:cond delay="0"/>
                                          </p:stCondLst>
                                        </p:cTn>
                                        <p:tgtEl>
                                          <p:spTgt spid="4"/>
                                        </p:tgtEl>
                                        <p:attrNameLst>
                                          <p:attrName>ppt_h</p:attrName>
                                        </p:attrNameLst>
                                      </p:cBhvr>
                                      <p:tavLst>
                                        <p:tav tm="0">
                                          <p:val>
                                            <p:strVal val="ppt_h"/>
                                          </p:val>
                                        </p:tav>
                                        <p:tav tm="100000">
                                          <p:val>
                                            <p:strVal val="#ppt_h"/>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35" presetClass="path" presetSubtype="0" accel="50000" decel="50000" fill="hold" nodeType="clickEffect">
                                  <p:stCondLst>
                                    <p:cond delay="0"/>
                                  </p:stCondLst>
                                  <p:childTnLst>
                                    <p:anim calcmode="lin" valueType="num">
                                      <p:cBhvr additive="base">
                                        <p:cTn id="48" dur="250" fill="hold">
                                          <p:stCondLst>
                                            <p:cond delay="0"/>
                                          </p:stCondLst>
                                        </p:cTn>
                                        <p:tgtEl>
                                          <p:spTgt spid="5"/>
                                        </p:tgtEl>
                                        <p:attrNameLst>
                                          <p:attrName>ppt_x</p:attrName>
                                        </p:attrNameLst>
                                      </p:cBhvr>
                                      <p:tavLst>
                                        <p:tav tm="0">
                                          <p:val>
                                            <p:strVal val="ppt_x"/>
                                          </p:val>
                                        </p:tav>
                                        <p:tav tm="100000">
                                          <p:val>
                                            <p:fltVal val="0.76733"/>
                                          </p:val>
                                        </p:tav>
                                      </p:tavLst>
                                    </p:anim>
                                    <p:anim calcmode="lin" valueType="num">
                                      <p:cBhvr additive="base">
                                        <p:cTn id="49" dur="250" fill="hold">
                                          <p:stCondLst>
                                            <p:cond delay="0"/>
                                          </p:stCondLst>
                                        </p:cTn>
                                        <p:tgtEl>
                                          <p:spTgt spid="5"/>
                                        </p:tgtEl>
                                        <p:attrNameLst>
                                          <p:attrName>ppt_y</p:attrName>
                                        </p:attrNameLst>
                                      </p:cBhvr>
                                      <p:tavLst>
                                        <p:tav tm="0">
                                          <p:val>
                                            <p:strVal val="ppt_y"/>
                                          </p:val>
                                        </p:tav>
                                        <p:tav tm="100000">
                                          <p:val>
                                            <p:fltVal val="0.56673"/>
                                          </p:val>
                                        </p:tav>
                                      </p:tavLst>
                                    </p:anim>
                                    <p:anim calcmode="lin" valueType="num">
                                      <p:cBhvr additive="base">
                                        <p:cTn id="50" dur="25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51" dur="250" fill="hold">
                                          <p:stCondLst>
                                            <p:cond delay="0"/>
                                          </p:stCondLst>
                                        </p:cTn>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67544" y="339502"/>
            <a:ext cx="2339053" cy="523196"/>
          </a:xfrm>
          <a:prstGeom prst="rect">
            <a:avLst/>
          </a:prstGeom>
        </p:spPr>
        <p:txBody>
          <a:bodyPr wrap="none" lIns="91416" tIns="45708" rIns="91416" bIns="45708">
            <a:spAutoFit/>
          </a:bodyPr>
          <a:lstStyle/>
          <a:p>
            <a:r>
              <a:rPr lang="en-US" altLang="zh-CN" sz="2800" b="1">
                <a:solidFill>
                  <a:srgbClr val="C00000"/>
                </a:solidFill>
              </a:rPr>
              <a:t>【</a:t>
            </a:r>
            <a:r>
              <a:rPr lang="zh-CN" altLang="en-US" sz="2800" b="1">
                <a:solidFill>
                  <a:srgbClr val="C00000"/>
                </a:solidFill>
              </a:rPr>
              <a:t>导入新课</a:t>
            </a:r>
            <a:r>
              <a:rPr lang="en-US" altLang="zh-CN" sz="2800" b="1">
                <a:solidFill>
                  <a:srgbClr val="C00000"/>
                </a:solidFill>
              </a:rPr>
              <a:t>】</a:t>
            </a:r>
            <a:endParaRPr lang="zh-CN" altLang="en-US" sz="2800" b="1">
              <a:solidFill>
                <a:srgbClr val="C00000"/>
              </a:solidFill>
            </a:endParaRPr>
          </a:p>
        </p:txBody>
      </p:sp>
      <p:sp>
        <p:nvSpPr>
          <p:cNvPr id="3" name="矩形 178177"/>
          <p:cNvSpPr/>
          <p:nvPr/>
        </p:nvSpPr>
        <p:spPr>
          <a:xfrm>
            <a:off x="827584" y="1347614"/>
            <a:ext cx="7488832" cy="2400657"/>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1"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1"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1"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1"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1" lang="zh-CN" altLang="en-US" sz="2400" b="0" i="0" u="none" baseline="0">
                <a:solidFill>
                  <a:schemeClr val="tx1"/>
                </a:solidFill>
                <a:effectLst/>
                <a:latin typeface="Times New Roman" pitchFamily="18" charset="0"/>
                <a:ea typeface="宋体" pitchFamily="2" charset="-122"/>
              </a:defRPr>
            </a:lvl5pPr>
          </a:lstStyle>
          <a:p>
            <a:pPr indent="457200" eaLnBrk="1" hangingPunct="1">
              <a:lnSpc>
                <a:spcPct val="150000"/>
              </a:lnSpc>
            </a:pPr>
            <a:r>
              <a:rPr lang="zh-CN" altLang="en-US" sz="2000">
                <a:solidFill>
                  <a:prstClr val="black"/>
                </a:solidFill>
                <a:latin typeface="华文细黑" pitchFamily="2" charset="-122"/>
                <a:ea typeface="华文细黑" pitchFamily="2" charset="-122"/>
              </a:rPr>
              <a:t>儒家思想代表任务孟子曾说“恻隐之心，人皆有之”。这位东方先贤一直相信人性本善，希望无论是百姓亦或是君王能将人心之善发扬光大，做一个“仁人”。而西方也有一位思想家想用人性的善改变这个社会，那么他具体是怎么说的呢？今天就让我们一起走进卢梭的</a:t>
            </a:r>
            <a:r>
              <a:rPr lang="en-US" altLang="zh-CN" sz="2000">
                <a:solidFill>
                  <a:prstClr val="black"/>
                </a:solidFill>
                <a:latin typeface="华文细黑" pitchFamily="2" charset="-122"/>
                <a:ea typeface="华文细黑" pitchFamily="2" charset="-122"/>
              </a:rPr>
              <a:t>《</a:t>
            </a:r>
            <a:r>
              <a:rPr lang="zh-CN" altLang="en-US" sz="2000">
                <a:solidFill>
                  <a:prstClr val="black"/>
                </a:solidFill>
                <a:latin typeface="华文细黑" pitchFamily="2" charset="-122"/>
                <a:ea typeface="华文细黑" pitchFamily="2" charset="-122"/>
              </a:rPr>
              <a:t>怜悯是人的天性</a:t>
            </a:r>
            <a:r>
              <a:rPr lang="en-US" altLang="zh-CN" sz="2000">
                <a:solidFill>
                  <a:prstClr val="black"/>
                </a:solidFill>
                <a:latin typeface="华文细黑" pitchFamily="2" charset="-122"/>
                <a:ea typeface="华文细黑" pitchFamily="2" charset="-122"/>
              </a:rPr>
              <a:t>》</a:t>
            </a:r>
            <a:r>
              <a:rPr lang="zh-CN" altLang="en-US" sz="2000">
                <a:solidFill>
                  <a:prstClr val="black"/>
                </a:solidFill>
                <a:latin typeface="华文细黑" pitchFamily="2" charset="-122"/>
                <a:ea typeface="华文细黑" pitchFamily="2" charset="-122"/>
              </a:rPr>
              <a:t>。</a:t>
            </a:r>
            <a:endParaRPr sz="1800">
              <a:solidFill>
                <a:prstClr val="black"/>
              </a:solidFill>
              <a:latin typeface="华文细黑" pitchFamily="2" charset="-122"/>
              <a:ea typeface="华文细黑" pitchFamily="2" charset="-122"/>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333" y="3914314"/>
            <a:ext cx="9012164" cy="118986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164288" y="195486"/>
            <a:ext cx="1523078" cy="897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3456645"/>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3000"/>
                                        <p:tgtEl>
                                          <p:spTgt spid="3">
                                            <p:txEl>
                                              <p:pRg st="0" end="0"/>
                                            </p:txEl>
                                          </p:spTgt>
                                        </p:tgtEl>
                                      </p:cBhvr>
                                    </p:animEffect>
                                    <p:anim calcmode="lin" valueType="num">
                                      <p:cBhvr>
                                        <p:cTn id="8"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3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9"/>
          <p:cNvSpPr/>
          <p:nvPr userDrawn="1">
            <p:custDataLst>
              <p:tags r:id="rId2"/>
            </p:custDataLst>
          </p:nvPr>
        </p:nvSpPr>
        <p:spPr>
          <a:xfrm>
            <a:off x="0" y="0"/>
            <a:ext cx="9144000" cy="678942"/>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lvl="0" algn="ctr"/>
            <a:endParaRPr lang="en-US" altLang="zh-CN">
              <a:solidFill>
                <a:schemeClr val="tx1"/>
              </a:solidFill>
              <a:latin typeface="华文细黑" pitchFamily="2" charset="-122"/>
              <a:ea typeface="华文细黑" pitchFamily="2" charset="-122"/>
              <a:cs typeface="微软雅黑" panose="020b0503020204020204" pitchFamily="34" charset="-122"/>
              <a:sym typeface="+mn-ea"/>
            </a:endParaRPr>
          </a:p>
        </p:txBody>
      </p:sp>
      <p:sp>
        <p:nvSpPr>
          <p:cNvPr id="11" name="文本框 1"/>
          <p:cNvSpPr txBox="1"/>
          <p:nvPr>
            <p:custDataLst>
              <p:tags r:id="rId3"/>
            </p:custDataLst>
          </p:nvPr>
        </p:nvSpPr>
        <p:spPr>
          <a:xfrm>
            <a:off x="342867" y="207645"/>
            <a:ext cx="8458267" cy="457200"/>
          </a:xfrm>
          <a:prstGeom prst="rect">
            <a:avLst/>
          </a:prstGeom>
          <a:noFill/>
        </p:spPr>
        <p:txBody>
          <a:bodyPr wrap="square" lIns="47625" tIns="19050" rIns="47625" bIns="19050" rtlCol="0" anchor="ctr" anchorCtr="0">
            <a:normAutofit/>
          </a:bodyPr>
          <a:lstStyle/>
          <a:p>
            <a:pPr>
              <a:spcBef>
                <a:spcPct val="0"/>
              </a:spcBef>
              <a:spcAft>
                <a:spcPct val="0"/>
              </a:spcAft>
            </a:pPr>
            <a:r>
              <a:rPr lang="en-US" altLang="zh-CN" sz="2000" b="1" spc="120">
                <a:ln w="3175">
                  <a:noFill/>
                </a:ln>
                <a:solidFill>
                  <a:srgbClr val="C00000"/>
                </a:solidFill>
                <a:latin typeface="华文细黑" pitchFamily="2" charset="-122"/>
                <a:ea typeface="华文细黑" pitchFamily="2" charset="-122"/>
                <a:cs typeface="书体坊勤礼碑颜体" panose="02010600010101010101" charset="-122"/>
                <a:sym typeface="+mn-ea"/>
              </a:rPr>
              <a:t>【</a:t>
            </a:r>
            <a:r>
              <a:rPr lang="zh-CN" altLang="en-US" sz="2000" b="1" spc="120">
                <a:ln w="3175">
                  <a:noFill/>
                </a:ln>
                <a:solidFill>
                  <a:srgbClr val="C00000"/>
                </a:solidFill>
                <a:latin typeface="华文细黑" pitchFamily="2" charset="-122"/>
                <a:ea typeface="华文细黑" pitchFamily="2" charset="-122"/>
                <a:cs typeface="书体坊勤礼碑颜体" panose="02010600010101010101" charset="-122"/>
                <a:sym typeface="+mn-ea"/>
              </a:rPr>
              <a:t>思考</a:t>
            </a:r>
            <a:r>
              <a:rPr lang="en-US" altLang="zh-CN" sz="2000" b="1" spc="120">
                <a:ln w="3175">
                  <a:noFill/>
                </a:ln>
                <a:solidFill>
                  <a:srgbClr val="C00000"/>
                </a:solidFill>
                <a:latin typeface="华文细黑" pitchFamily="2" charset="-122"/>
                <a:ea typeface="华文细黑" pitchFamily="2" charset="-122"/>
                <a:cs typeface="书体坊勤礼碑颜体" panose="02010600010101010101" charset="-122"/>
                <a:sym typeface="+mn-ea"/>
              </a:rPr>
              <a:t>5】</a:t>
            </a:r>
            <a:r>
              <a:rPr sz="2000" b="1" spc="120">
                <a:ln w="3175">
                  <a:noFill/>
                </a:ln>
                <a:solidFill>
                  <a:srgbClr val="C00000"/>
                </a:solidFill>
                <a:latin typeface="华文细黑" pitchFamily="2" charset="-122"/>
                <a:ea typeface="华文细黑" pitchFamily="2" charset="-122"/>
                <a:cs typeface="书体坊勤礼碑颜体" panose="02010600010101010101" charset="-122"/>
                <a:sym typeface="+mn-ea"/>
              </a:rPr>
              <a:t>《怜悯是人的天性》论证方法多样，请举例说明。</a:t>
            </a:r>
          </a:p>
        </p:txBody>
      </p:sp>
      <p:grpSp>
        <p:nvGrpSpPr>
          <p:cNvPr id="4" name="组合 3"/>
          <p:cNvGrpSpPr/>
          <p:nvPr>
            <p:custDataLst>
              <p:tags r:id="rId4"/>
            </p:custDataLst>
          </p:nvPr>
        </p:nvGrpSpPr>
        <p:grpSpPr>
          <a:xfrm>
            <a:off x="601793" y="1779508"/>
            <a:ext cx="1807845" cy="1395413"/>
            <a:chOff x="9293" y="2795"/>
            <a:chExt cx="3796" cy="2930"/>
          </a:xfrm>
        </p:grpSpPr>
        <p:sp>
          <p:nvSpPr>
            <p:cNvPr id="13" name="文本框 1"/>
            <p:cNvSpPr txBox="1"/>
            <p:nvPr>
              <p:custDataLst>
                <p:tags r:id="rId5"/>
              </p:custDataLst>
            </p:nvPr>
          </p:nvSpPr>
          <p:spPr>
            <a:xfrm>
              <a:off x="9405" y="2795"/>
              <a:ext cx="3684" cy="2930"/>
            </a:xfrm>
            <a:prstGeom prst="rect">
              <a:avLst/>
            </a:prstGeom>
            <a:noFill/>
          </p:spPr>
          <p:txBody>
            <a:bodyPr wrap="square" rtlCol="0">
              <a:noAutofit/>
            </a:bodyPr>
            <a:lstStyle/>
            <a:p>
              <a:pPr>
                <a:lnSpc>
                  <a:spcPct val="140000"/>
                </a:lnSpc>
                <a:spcBef>
                  <a:spcPct val="0"/>
                </a:spcBef>
                <a:spcAft>
                  <a:spcPct val="0"/>
                </a:spcAft>
              </a:pPr>
              <a:r>
                <a:rPr lang="zh-CN" altLang="en-US" sz="1600">
                  <a:latin typeface="华文细黑" pitchFamily="2" charset="-122"/>
                  <a:ea typeface="华文细黑" pitchFamily="2" charset="-122"/>
                  <a:cs typeface="书体坊勤礼碑颜体" panose="02010600010101010101" charset="-122"/>
                </a:rPr>
                <a:t>第二段用动物，有时候也有明显的怜悯之心，来</a:t>
              </a:r>
              <a:r>
                <a:rPr lang="zh-CN" altLang="en-US" sz="1600" b="1">
                  <a:solidFill>
                    <a:srgbClr val="C00000"/>
                  </a:solidFill>
                  <a:latin typeface="华文细黑" pitchFamily="2" charset="-122"/>
                  <a:ea typeface="华文细黑" pitchFamily="2" charset="-122"/>
                  <a:cs typeface="书体坊勤礼碑颜体" panose="02010600010101010101" charset="-122"/>
                </a:rPr>
                <a:t>类比论证</a:t>
              </a:r>
              <a:r>
                <a:rPr lang="zh-CN" altLang="en-US" sz="1600">
                  <a:latin typeface="华文细黑" pitchFamily="2" charset="-122"/>
                  <a:ea typeface="华文细黑" pitchFamily="2" charset="-122"/>
                  <a:cs typeface="书体坊勤礼碑颜体" panose="02010600010101010101" charset="-122"/>
                </a:rPr>
                <a:t>“怜悯是人的天性”的观点。</a:t>
              </a:r>
            </a:p>
          </p:txBody>
        </p:sp>
        <p:sp>
          <p:nvSpPr>
            <p:cNvPr id="19" name="弧形 4"/>
            <p:cNvSpPr/>
            <p:nvPr>
              <p:custDataLst>
                <p:tags r:id="rId6"/>
              </p:custDataLst>
            </p:nvPr>
          </p:nvSpPr>
          <p:spPr>
            <a:xfrm flipH="1">
              <a:off x="9293" y="3065"/>
              <a:ext cx="223" cy="223"/>
            </a:xfrm>
            <a:prstGeom prst="arc">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华文细黑" pitchFamily="2" charset="-122"/>
                <a:ea typeface="华文细黑" pitchFamily="2" charset="-122"/>
              </a:endParaRPr>
            </a:p>
          </p:txBody>
        </p:sp>
      </p:grpSp>
      <p:grpSp>
        <p:nvGrpSpPr>
          <p:cNvPr id="5" name="组合 4"/>
          <p:cNvGrpSpPr/>
          <p:nvPr>
            <p:custDataLst>
              <p:tags r:id="rId7"/>
            </p:custDataLst>
          </p:nvPr>
        </p:nvGrpSpPr>
        <p:grpSpPr>
          <a:xfrm>
            <a:off x="5004048" y="1623884"/>
            <a:ext cx="1907858" cy="1395413"/>
            <a:chOff x="13853" y="2443"/>
            <a:chExt cx="4006" cy="2930"/>
          </a:xfrm>
        </p:grpSpPr>
        <p:sp>
          <p:nvSpPr>
            <p:cNvPr id="30" name="弧形 26"/>
            <p:cNvSpPr/>
            <p:nvPr>
              <p:custDataLst>
                <p:tags r:id="rId8"/>
              </p:custDataLst>
            </p:nvPr>
          </p:nvSpPr>
          <p:spPr>
            <a:xfrm flipH="1">
              <a:off x="13853" y="3065"/>
              <a:ext cx="223" cy="223"/>
            </a:xfrm>
            <a:prstGeom prst="arc">
              <a:avLst/>
            </a:prstGeom>
            <a:ln w="127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华文细黑" pitchFamily="2" charset="-122"/>
                <a:ea typeface="华文细黑" pitchFamily="2" charset="-122"/>
              </a:endParaRPr>
            </a:p>
          </p:txBody>
        </p:sp>
        <p:sp>
          <p:nvSpPr>
            <p:cNvPr id="33" name="文本框 8"/>
            <p:cNvSpPr txBox="1"/>
            <p:nvPr>
              <p:custDataLst>
                <p:tags r:id="rId9"/>
              </p:custDataLst>
            </p:nvPr>
          </p:nvSpPr>
          <p:spPr>
            <a:xfrm>
              <a:off x="14175" y="2443"/>
              <a:ext cx="3684" cy="2930"/>
            </a:xfrm>
            <a:prstGeom prst="rect">
              <a:avLst/>
            </a:prstGeom>
            <a:noFill/>
          </p:spPr>
          <p:txBody>
            <a:bodyPr wrap="square" rtlCol="0">
              <a:noAutofit/>
            </a:bodyPr>
            <a:lstStyle/>
            <a:p>
              <a:pPr>
                <a:lnSpc>
                  <a:spcPct val="140000"/>
                </a:lnSpc>
                <a:spcBef>
                  <a:spcPct val="0"/>
                </a:spcBef>
                <a:spcAft>
                  <a:spcPct val="0"/>
                </a:spcAft>
              </a:pPr>
              <a:r>
                <a:rPr lang="zh-CN" altLang="en-US" sz="1600">
                  <a:latin typeface="华文细黑" pitchFamily="2" charset="-122"/>
                  <a:ea typeface="华文细黑" pitchFamily="2" charset="-122"/>
                  <a:cs typeface="书体坊勤礼碑颜体" panose="02010600010101010101" charset="-122"/>
                </a:rPr>
                <a:t>第二段结尾句，《蜜蜂的寓言》，作者描述的一个</a:t>
              </a:r>
              <a:r>
                <a:rPr lang="zh-CN" altLang="en-US" sz="1600" b="1">
                  <a:solidFill>
                    <a:srgbClr val="C00000"/>
                  </a:solidFill>
                  <a:latin typeface="华文细黑" pitchFamily="2" charset="-122"/>
                  <a:ea typeface="华文细黑" pitchFamily="2" charset="-122"/>
                  <a:cs typeface="书体坊勤礼碑颜体" panose="02010600010101010101" charset="-122"/>
                </a:rPr>
                <a:t>事例论证</a:t>
              </a:r>
              <a:r>
                <a:rPr lang="zh-CN" altLang="en-US" sz="1600">
                  <a:latin typeface="华文细黑" pitchFamily="2" charset="-122"/>
                  <a:ea typeface="华文细黑" pitchFamily="2" charset="-122"/>
                  <a:cs typeface="书体坊勤礼碑颜体" panose="02010600010101010101" charset="-122"/>
                </a:rPr>
                <a:t>，证明“怜悯是人的天性”。</a:t>
              </a:r>
            </a:p>
          </p:txBody>
        </p:sp>
      </p:grpSp>
      <p:grpSp>
        <p:nvGrpSpPr>
          <p:cNvPr id="6" name="组合 5"/>
          <p:cNvGrpSpPr/>
          <p:nvPr>
            <p:custDataLst>
              <p:tags r:id="rId10"/>
            </p:custDataLst>
          </p:nvPr>
        </p:nvGrpSpPr>
        <p:grpSpPr>
          <a:xfrm>
            <a:off x="2340383" y="1605951"/>
            <a:ext cx="2770047" cy="1395413"/>
            <a:chOff x="9292" y="5633"/>
            <a:chExt cx="4393" cy="2930"/>
          </a:xfrm>
        </p:grpSpPr>
        <p:cxnSp>
          <p:nvCxnSpPr>
            <p:cNvPr id="37" name="直接连接符 36"/>
            <p:cNvCxnSpPr/>
            <p:nvPr>
              <p:custDataLst>
                <p:tags r:id="rId11"/>
              </p:custDataLst>
            </p:nvPr>
          </p:nvCxnSpPr>
          <p:spPr>
            <a:xfrm>
              <a:off x="9292" y="6315"/>
              <a:ext cx="1" cy="676"/>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8" name="文本框 9"/>
            <p:cNvSpPr txBox="1"/>
            <p:nvPr>
              <p:custDataLst>
                <p:tags r:id="rId12"/>
              </p:custDataLst>
            </p:nvPr>
          </p:nvSpPr>
          <p:spPr>
            <a:xfrm>
              <a:off x="9516" y="5633"/>
              <a:ext cx="4169" cy="2930"/>
            </a:xfrm>
            <a:prstGeom prst="rect">
              <a:avLst/>
            </a:prstGeom>
            <a:noFill/>
          </p:spPr>
          <p:txBody>
            <a:bodyPr wrap="square" rtlCol="0">
              <a:noAutofit/>
            </a:bodyPr>
            <a:lstStyle/>
            <a:p>
              <a:pPr>
                <a:lnSpc>
                  <a:spcPct val="140000"/>
                </a:lnSpc>
                <a:spcBef>
                  <a:spcPct val="0"/>
                </a:spcBef>
                <a:spcAft>
                  <a:spcPct val="0"/>
                </a:spcAft>
              </a:pPr>
              <a:r>
                <a:rPr lang="zh-CN" altLang="en-US" sz="1600">
                  <a:latin typeface="华文细黑" pitchFamily="2" charset="-122"/>
                  <a:ea typeface="华文细黑" pitchFamily="2" charset="-122"/>
                  <a:cs typeface="书体坊勤礼碑颜体" panose="02010600010101010101" charset="-122"/>
                </a:rPr>
                <a:t>第三段</a:t>
              </a:r>
              <a:r>
                <a:rPr lang="zh-CN" altLang="en-US" sz="1600" b="1">
                  <a:solidFill>
                    <a:srgbClr val="C00000"/>
                  </a:solidFill>
                  <a:latin typeface="华文细黑" pitchFamily="2" charset="-122"/>
                  <a:ea typeface="华文细黑" pitchFamily="2" charset="-122"/>
                  <a:cs typeface="书体坊勤礼碑颜体" panose="02010600010101010101" charset="-122"/>
                </a:rPr>
                <a:t>举暴君苏拉和亚历山大的例子</a:t>
              </a:r>
              <a:r>
                <a:rPr lang="zh-CN" altLang="en-US" sz="1600">
                  <a:latin typeface="华文细黑" pitchFamily="2" charset="-122"/>
                  <a:ea typeface="华文细黑" pitchFamily="2" charset="-122"/>
                  <a:cs typeface="书体坊勤礼碑颜体" panose="02010600010101010101" charset="-122"/>
                </a:rPr>
                <a:t>，除即使是这样的，残酷暴虐对伤害他人习以为常的人依然会像其他人一样受到悲剧的震撼，会对他人的痛苦起侧隐之心，从而进一步论证怜悯心，出于自然天性的观点。</a:t>
              </a:r>
            </a:p>
          </p:txBody>
        </p:sp>
      </p:grpSp>
      <p:grpSp>
        <p:nvGrpSpPr>
          <p:cNvPr id="7" name="组合 6"/>
          <p:cNvGrpSpPr/>
          <p:nvPr>
            <p:custDataLst>
              <p:tags r:id="rId13"/>
            </p:custDataLst>
          </p:nvPr>
        </p:nvGrpSpPr>
        <p:grpSpPr>
          <a:xfrm>
            <a:off x="6827521" y="1283750"/>
            <a:ext cx="2000250" cy="1395413"/>
            <a:chOff x="13853" y="5633"/>
            <a:chExt cx="4200" cy="2930"/>
          </a:xfrm>
        </p:grpSpPr>
        <p:sp>
          <p:nvSpPr>
            <p:cNvPr id="43" name="弧形 42"/>
            <p:cNvSpPr/>
            <p:nvPr>
              <p:custDataLst>
                <p:tags r:id="rId14"/>
              </p:custDataLst>
            </p:nvPr>
          </p:nvSpPr>
          <p:spPr>
            <a:xfrm flipH="1">
              <a:off x="13853" y="6203"/>
              <a:ext cx="223" cy="223"/>
            </a:xfrm>
            <a:prstGeom prst="arc">
              <a:avLst/>
            </a:prstGeom>
            <a:ln w="127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华文细黑" pitchFamily="2" charset="-122"/>
                <a:ea typeface="华文细黑" pitchFamily="2" charset="-122"/>
              </a:endParaRPr>
            </a:p>
          </p:txBody>
        </p:sp>
        <p:sp>
          <p:nvSpPr>
            <p:cNvPr id="39" name="文本框 10"/>
            <p:cNvSpPr txBox="1"/>
            <p:nvPr>
              <p:custDataLst>
                <p:tags r:id="rId15"/>
              </p:custDataLst>
            </p:nvPr>
          </p:nvSpPr>
          <p:spPr>
            <a:xfrm>
              <a:off x="14175" y="5633"/>
              <a:ext cx="3878" cy="2930"/>
            </a:xfrm>
            <a:prstGeom prst="rect">
              <a:avLst/>
            </a:prstGeom>
            <a:noFill/>
          </p:spPr>
          <p:txBody>
            <a:bodyPr wrap="square" rtlCol="0">
              <a:noAutofit/>
            </a:bodyPr>
            <a:lstStyle/>
            <a:p>
              <a:pPr>
                <a:lnSpc>
                  <a:spcPct val="140000"/>
                </a:lnSpc>
                <a:spcBef>
                  <a:spcPct val="0"/>
                </a:spcBef>
                <a:spcAft>
                  <a:spcPct val="0"/>
                </a:spcAft>
              </a:pPr>
              <a:r>
                <a:rPr lang="zh-CN" altLang="en-US" sz="1600">
                  <a:latin typeface="华文细黑" pitchFamily="2" charset="-122"/>
                  <a:ea typeface="华文细黑" pitchFamily="2" charset="-122"/>
                  <a:cs typeface="书体坊勤礼碑颜体" panose="02010600010101010101" charset="-122"/>
                </a:rPr>
                <a:t>第四段拿哲学家和野蛮人</a:t>
              </a:r>
              <a:r>
                <a:rPr lang="zh-CN" altLang="en-US" sz="1600" b="1">
                  <a:solidFill>
                    <a:srgbClr val="C00000"/>
                  </a:solidFill>
                  <a:latin typeface="华文细黑" pitchFamily="2" charset="-122"/>
                  <a:ea typeface="华文细黑" pitchFamily="2" charset="-122"/>
                  <a:cs typeface="书体坊勤礼碑颜体" panose="02010600010101010101" charset="-122"/>
                </a:rPr>
                <a:t>对比</a:t>
              </a:r>
              <a:r>
                <a:rPr lang="zh-CN" altLang="en-US" sz="1600">
                  <a:latin typeface="华文细黑" pitchFamily="2" charset="-122"/>
                  <a:ea typeface="华文细黑" pitchFamily="2" charset="-122"/>
                  <a:cs typeface="书体坊勤礼碑颜体" panose="02010600010101010101" charset="-122"/>
                </a:rPr>
                <a:t>，将理智状态和自然状态分别作为自爱心压倒怜悯心和怜悯心，得到自然发挥的两种情况的具体表现，进一步论证怜悯心的存在，本身便是源于自然的天性</a:t>
              </a:r>
              <a:r>
                <a:rPr lang="zh-CN" altLang="en-US" sz="1200">
                  <a:latin typeface="华文细黑" pitchFamily="2" charset="-122"/>
                  <a:ea typeface="华文细黑" pitchFamily="2" charset="-122"/>
                </a:rPr>
                <a:t>。</a:t>
              </a:r>
            </a:p>
          </p:txBody>
        </p:sp>
      </p:grpSp>
      <p:sp>
        <p:nvSpPr>
          <p:cNvPr id="2" name="文本框 1"/>
          <p:cNvSpPr txBox="1"/>
          <p:nvPr/>
        </p:nvSpPr>
        <p:spPr>
          <a:xfrm>
            <a:off x="611561" y="726282"/>
            <a:ext cx="7366104" cy="734047"/>
          </a:xfrm>
          <a:prstGeom prst="rect">
            <a:avLst/>
          </a:prstGeom>
          <a:noFill/>
        </p:spPr>
        <p:txBody>
          <a:bodyPr wrap="square" lIns="68580" tIns="34290" rIns="68580" bIns="34290" rtlCol="0">
            <a:spAutoFit/>
          </a:bodyPr>
          <a:lstStyle/>
          <a:p>
            <a:pPr fontAlgn="ctr">
              <a:lnSpc>
                <a:spcPct val="120000"/>
              </a:lnSpc>
              <a:spcBef>
                <a:spcPct val="0"/>
              </a:spcBef>
              <a:spcAft>
                <a:spcPts val="600"/>
              </a:spcAft>
            </a:pPr>
            <a:r>
              <a:rPr lang="zh-CN" altLang="en-US" spc="135">
                <a:ln w="3175">
                  <a:noFill/>
                  <a:prstDash val="dash"/>
                </a:ln>
                <a:latin typeface="华文细黑" pitchFamily="2" charset="-122"/>
                <a:ea typeface="华文细黑" pitchFamily="2" charset="-122"/>
                <a:cs typeface="微软雅黑" panose="020b0503020204020204" pitchFamily="34" charset="-122"/>
                <a:sym typeface="+mn-ea"/>
              </a:rPr>
              <a:t>在论证方法上，文章综合运用举例论证，对比论证，类比论证等多种论证方法。</a:t>
            </a:r>
          </a:p>
        </p:txBody>
      </p:sp>
    </p:spTree>
    <p:custDataLst>
      <p:tags r:id="rId16"/>
    </p:custDataLst>
    <p:extLst>
      <p:ext uri="{BB962C8B-B14F-4D97-AF65-F5344CB8AC3E}">
        <p14:creationId xmlns:p14="http://schemas.microsoft.com/office/powerpoint/2010/main" val="1567833956"/>
      </p:ext>
    </p:extLst>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任意多边形 6"/>
          <p:cNvSpPr/>
          <p:nvPr>
            <p:custDataLst>
              <p:tags r:id="rId2"/>
            </p:custDataLst>
          </p:nvPr>
        </p:nvSpPr>
        <p:spPr>
          <a:xfrm>
            <a:off x="1371611" y="685785"/>
            <a:ext cx="7086657" cy="3771930"/>
          </a:xfrm>
          <a:custGeom>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lt1">
                <a:lumMod val="85000"/>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800">
              <a:spcBef>
                <a:spcPct val="0"/>
              </a:spcBef>
              <a:spcAft>
                <a:spcPct val="0"/>
              </a:spcAft>
            </a:pPr>
            <a:endParaRPr lang="zh-CN" altLang="en-US" sz="1400" noProof="1">
              <a:solidFill>
                <a:schemeClr val="tx1"/>
              </a:solidFill>
              <a:latin typeface="华文细黑" pitchFamily="2" charset="-122"/>
              <a:ea typeface="华文细黑" pitchFamily="2" charset="-122"/>
              <a:cs typeface="微软雅黑" panose="020b0503020204020204" pitchFamily="34" charset="-122"/>
              <a:sym typeface="Arial" panose="020b0604020202020204" pitchFamily="34" charset="0"/>
            </a:endParaRPr>
          </a:p>
        </p:txBody>
      </p:sp>
      <p:sp>
        <p:nvSpPr>
          <p:cNvPr id="9" name="文本框 2"/>
          <p:cNvSpPr txBox="1"/>
          <p:nvPr>
            <p:custDataLst>
              <p:tags r:id="rId3"/>
            </p:custDataLst>
          </p:nvPr>
        </p:nvSpPr>
        <p:spPr>
          <a:xfrm>
            <a:off x="539552" y="1896427"/>
            <a:ext cx="2112100" cy="1350645"/>
          </a:xfrm>
          <a:prstGeom prst="rect">
            <a:avLst/>
          </a:prstGeom>
          <a:noFill/>
        </p:spPr>
        <p:txBody>
          <a:bodyPr wrap="square" lIns="47625" tIns="19050" rIns="47625" bIns="19050" rtlCol="0" anchor="ctr" anchorCtr="0">
            <a:normAutofit/>
          </a:bodyPr>
          <a:lstStyle/>
          <a:p>
            <a:pPr algn="ctr">
              <a:spcBef>
                <a:spcPct val="0"/>
              </a:spcBef>
              <a:spcAft>
                <a:spcPct val="0"/>
              </a:spcAft>
            </a:pPr>
            <a:r>
              <a:rPr lang="zh-CN" altLang="en-US" sz="2400" spc="180" smtClean="0">
                <a:solidFill>
                  <a:srgbClr val="C00000"/>
                </a:solidFill>
                <a:latin typeface="华文细黑" pitchFamily="2" charset="-122"/>
                <a:ea typeface="华文细黑" pitchFamily="2" charset="-122"/>
              </a:rPr>
              <a:t>写作</a:t>
            </a:r>
            <a:r>
              <a:rPr lang="zh-CN" altLang="en-US" sz="2400" spc="180">
                <a:solidFill>
                  <a:srgbClr val="C00000"/>
                </a:solidFill>
                <a:latin typeface="华文细黑" pitchFamily="2" charset="-122"/>
                <a:ea typeface="华文细黑" pitchFamily="2" charset="-122"/>
              </a:rPr>
              <a:t>特色</a:t>
            </a:r>
          </a:p>
        </p:txBody>
      </p:sp>
      <p:sp>
        <p:nvSpPr>
          <p:cNvPr id="28" name="文本框 27"/>
          <p:cNvSpPr txBox="1"/>
          <p:nvPr>
            <p:custDataLst>
              <p:tags r:id="rId4"/>
            </p:custDataLst>
          </p:nvPr>
        </p:nvSpPr>
        <p:spPr>
          <a:xfrm>
            <a:off x="2951798" y="681514"/>
            <a:ext cx="5506403" cy="868204"/>
          </a:xfrm>
          <a:prstGeom prst="rect">
            <a:avLst/>
          </a:prstGeom>
          <a:noFill/>
        </p:spPr>
        <p:txBody>
          <a:bodyPr wrap="square" lIns="91440" tIns="45720" rIns="91440" bIns="45720" rtlCol="0" anchor="t" anchorCtr="0"/>
          <a:lstStyle/>
          <a:p>
            <a:pPr>
              <a:lnSpc>
                <a:spcPct val="130000"/>
              </a:lnSpc>
              <a:spcBef>
                <a:spcPct val="0"/>
              </a:spcBef>
              <a:spcAft>
                <a:spcPct val="0"/>
              </a:spcAft>
            </a:pPr>
            <a:r>
              <a:rPr lang="zh-CN" altLang="en-US" b="1" spc="113">
                <a:solidFill>
                  <a:srgbClr val="C00000"/>
                </a:solidFill>
                <a:latin typeface="华文细黑" pitchFamily="2" charset="-122"/>
                <a:ea typeface="华文细黑" pitchFamily="2" charset="-122"/>
                <a:cs typeface="书体坊勤礼碑颜体" panose="02010600010101010101" charset="-122"/>
              </a:rPr>
              <a:t>破立结合。</a:t>
            </a:r>
            <a:r>
              <a:rPr lang="zh-CN" altLang="en-US" spc="113">
                <a:latin typeface="华文细黑" pitchFamily="2" charset="-122"/>
                <a:ea typeface="华文细黑" pitchFamily="2" charset="-122"/>
                <a:cs typeface="书体坊勤礼碑颜体" panose="02010600010101010101" charset="-122"/>
              </a:rPr>
              <a:t>作者在批驳霍布斯的观点的同时，及时阐述自己的结论边破边立。比如.作者在指出"霍布斯没有看出时，作结说，"因此，我们认为野蛮人之所以不是恶人，其原因恰恰在于……"</a:t>
            </a:r>
          </a:p>
        </p:txBody>
      </p:sp>
      <p:sp>
        <p:nvSpPr>
          <p:cNvPr id="31" name="文本框 30"/>
          <p:cNvSpPr txBox="1"/>
          <p:nvPr>
            <p:custDataLst>
              <p:tags r:id="rId5"/>
            </p:custDataLst>
          </p:nvPr>
        </p:nvSpPr>
        <p:spPr>
          <a:xfrm>
            <a:off x="2951798" y="2193606"/>
            <a:ext cx="5210175" cy="868204"/>
          </a:xfrm>
          <a:prstGeom prst="rect">
            <a:avLst/>
          </a:prstGeom>
          <a:noFill/>
        </p:spPr>
        <p:txBody>
          <a:bodyPr wrap="square" lIns="91440" tIns="45720" rIns="91440" bIns="45720" rtlCol="0" anchor="t" anchorCtr="0">
            <a:noAutofit/>
          </a:bodyPr>
          <a:lstStyle/>
          <a:p>
            <a:pPr lvl="0" algn="l">
              <a:lnSpc>
                <a:spcPct val="130000"/>
              </a:lnSpc>
              <a:spcBef>
                <a:spcPct val="0"/>
              </a:spcBef>
              <a:spcAft>
                <a:spcPct val="0"/>
              </a:spcAft>
              <a:buClrTx/>
              <a:buSzTx/>
              <a:buFontTx/>
            </a:pPr>
            <a:r>
              <a:rPr lang="zh-CN" altLang="en-US" b="1" spc="113">
                <a:solidFill>
                  <a:srgbClr val="C00000"/>
                </a:solidFill>
                <a:latin typeface="华文细黑" pitchFamily="2" charset="-122"/>
                <a:ea typeface="华文细黑" pitchFamily="2" charset="-122"/>
                <a:cs typeface="书体坊勤礼碑颜体" panose="02010600010101010101" charset="-122"/>
                <a:sym typeface="+mn-ea"/>
              </a:rPr>
              <a:t>举例论证。</a:t>
            </a:r>
            <a:r>
              <a:rPr lang="zh-CN" altLang="en-US" spc="113">
                <a:latin typeface="华文细黑" pitchFamily="2" charset="-122"/>
                <a:ea typeface="华文细黑" pitchFamily="2" charset="-122"/>
                <a:cs typeface="书体坊勤礼碑颜体" panose="02010600010101010101" charset="-122"/>
                <a:sym typeface="+mn-ea"/>
              </a:rPr>
              <a:t>依托大量翔实的事例，充分论证自己的观点。</a:t>
            </a:r>
          </a:p>
        </p:txBody>
      </p:sp>
      <p:sp>
        <p:nvSpPr>
          <p:cNvPr id="34" name="文本框 33"/>
          <p:cNvSpPr txBox="1"/>
          <p:nvPr>
            <p:custDataLst>
              <p:tags r:id="rId6"/>
            </p:custDataLst>
          </p:nvPr>
        </p:nvSpPr>
        <p:spPr>
          <a:xfrm>
            <a:off x="2951797" y="2980848"/>
            <a:ext cx="5210175" cy="868204"/>
          </a:xfrm>
          <a:prstGeom prst="rect">
            <a:avLst/>
          </a:prstGeom>
          <a:noFill/>
        </p:spPr>
        <p:txBody>
          <a:bodyPr wrap="square" lIns="91440" tIns="45720" rIns="91440" bIns="45720" rtlCol="0" anchor="t" anchorCtr="0"/>
          <a:lstStyle/>
          <a:p>
            <a:pPr>
              <a:lnSpc>
                <a:spcPct val="130000"/>
              </a:lnSpc>
              <a:spcBef>
                <a:spcPct val="0"/>
              </a:spcBef>
              <a:spcAft>
                <a:spcPct val="0"/>
              </a:spcAft>
            </a:pPr>
            <a:r>
              <a:rPr lang="zh-CN" altLang="en-US" b="1" spc="113">
                <a:solidFill>
                  <a:srgbClr val="C00000"/>
                </a:solidFill>
                <a:latin typeface="华文细黑" pitchFamily="2" charset="-122"/>
                <a:ea typeface="华文细黑" pitchFamily="2" charset="-122"/>
                <a:cs typeface="书体坊勤礼碑颜体" panose="02010600010101010101" charset="-122"/>
              </a:rPr>
              <a:t>演绎推理。</a:t>
            </a:r>
            <a:r>
              <a:rPr lang="zh-CN" altLang="en-US" spc="113">
                <a:latin typeface="华文细黑" pitchFamily="2" charset="-122"/>
                <a:ea typeface="华文细黑" pitchFamily="2" charset="-122"/>
                <a:cs typeface="书体坊勤礼碑颜体" panose="02010600010101010101" charset="-122"/>
              </a:rPr>
              <a:t>比如"既然霍布斯认为恶人是一个强壮的孩子......他就会咬别人的腿。"就是由霍布斯的观点推理出野蛮人所干的许多过分的事，从而驳斥了霍布斯观点的错误。</a:t>
            </a:r>
          </a:p>
        </p:txBody>
      </p:sp>
    </p:spTree>
    <p:custDataLst>
      <p:tags r:id="rId7"/>
    </p:custDataLst>
    <p:extLst>
      <p:ext uri="{BB962C8B-B14F-4D97-AF65-F5344CB8AC3E}">
        <p14:creationId xmlns:p14="http://schemas.microsoft.com/office/powerpoint/2010/main" val="268435096"/>
      </p:ext>
    </p:ext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971600" y="1419622"/>
            <a:ext cx="7488832" cy="830997"/>
          </a:xfrm>
          <a:prstGeom prst="rect">
            <a:avLst/>
          </a:prstGeom>
          <a:noFill/>
        </p:spPr>
        <p:txBody>
          <a:bodyPr wrap="square" rtlCol="0">
            <a:spAutoFit/>
          </a:bodyPr>
          <a:lstStyle/>
          <a:p>
            <a:pPr algn="ctr"/>
            <a:r>
              <a:rPr lang="zh-CN" altLang="en-US" sz="4800" b="1" smtClean="0">
                <a:solidFill>
                  <a:srgbClr val="C00000"/>
                </a:solidFill>
              </a:rPr>
              <a:t>拓展延伸，迁移运用</a:t>
            </a:r>
            <a:endParaRPr lang="zh-CN" altLang="en-US" sz="4800" b="1">
              <a:solidFill>
                <a:srgbClr val="C00000"/>
              </a:solidFill>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333" y="3914314"/>
            <a:ext cx="9012164" cy="118986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3568" y="368372"/>
            <a:ext cx="1523078" cy="897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630331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043608" y="1059582"/>
            <a:ext cx="7344816" cy="3416320"/>
          </a:xfrm>
          <a:prstGeom prst="rect">
            <a:avLst/>
          </a:prstGeom>
        </p:spPr>
        <p:txBody>
          <a:bodyPr wrap="square">
            <a:spAutoFit/>
          </a:bodyPr>
          <a:lstStyle/>
          <a:p>
            <a:pPr indent="457200">
              <a:lnSpc>
                <a:spcPct val="150000"/>
              </a:lnSpc>
            </a:pPr>
            <a:r>
              <a:rPr lang="zh-CN" altLang="zh-CN" smtClean="0"/>
              <a:t>进一步</a:t>
            </a:r>
            <a:r>
              <a:rPr lang="zh-CN" altLang="zh-CN"/>
              <a:t>了解立论和驳论的区别，并就“一叶落而知秋”的主题，分别从立论和驳论的角度写一段话。</a:t>
            </a:r>
          </a:p>
          <a:p>
            <a:pPr lvl="0" indent="457200">
              <a:lnSpc>
                <a:spcPct val="150000"/>
              </a:lnSpc>
            </a:pPr>
            <a:endParaRPr lang="en-US" altLang="zh-CN" smtClean="0"/>
          </a:p>
          <a:p>
            <a:pPr lvl="0" indent="457200">
              <a:lnSpc>
                <a:spcPct val="150000"/>
              </a:lnSpc>
            </a:pPr>
            <a:r>
              <a:rPr lang="zh-CN" altLang="zh-CN" smtClean="0">
                <a:solidFill>
                  <a:srgbClr val="C00000"/>
                </a:solidFill>
              </a:rPr>
              <a:t>立论</a:t>
            </a:r>
            <a:r>
              <a:rPr lang="zh-CN" altLang="zh-CN">
                <a:solidFill>
                  <a:srgbClr val="C00000"/>
                </a:solidFill>
              </a:rPr>
              <a:t>和驳论的概念</a:t>
            </a:r>
          </a:p>
          <a:p>
            <a:pPr indent="457200">
              <a:lnSpc>
                <a:spcPct val="150000"/>
              </a:lnSpc>
            </a:pPr>
            <a:r>
              <a:rPr lang="zh-CN" altLang="zh-CN" b="1"/>
              <a:t>立论</a:t>
            </a:r>
            <a:r>
              <a:rPr lang="zh-CN" altLang="zh-CN"/>
              <a:t>是针对客观事物或问题，直接提出自己的见解和主张，阐明其理由，表明自己的态度的一种论证方法。</a:t>
            </a:r>
          </a:p>
          <a:p>
            <a:pPr indent="457200">
              <a:lnSpc>
                <a:spcPct val="150000"/>
              </a:lnSpc>
            </a:pPr>
            <a:r>
              <a:rPr lang="zh-CN" altLang="zh-CN" b="1"/>
              <a:t>驳论</a:t>
            </a:r>
            <a:r>
              <a:rPr lang="zh-CN" altLang="zh-CN"/>
              <a:t>是通过驳斥对方论点，证明它是错误的、荒谬的，从而证明自己观点正确性的一种论证方法。</a:t>
            </a:r>
          </a:p>
        </p:txBody>
      </p:sp>
      <p:sp>
        <p:nvSpPr>
          <p:cNvPr id="5" name="矩形 4"/>
          <p:cNvSpPr/>
          <p:nvPr/>
        </p:nvSpPr>
        <p:spPr>
          <a:xfrm>
            <a:off x="728639" y="267494"/>
            <a:ext cx="3915369" cy="400110"/>
          </a:xfrm>
          <a:prstGeom prst="rect">
            <a:avLst/>
          </a:prstGeom>
        </p:spPr>
        <p:txBody>
          <a:bodyPr wrap="square">
            <a:spAutoFit/>
          </a:bodyPr>
          <a:lstStyle/>
          <a:p>
            <a:r>
              <a:rPr lang="en-US" altLang="zh-CN" sz="2000" b="1" spc="120" smtClean="0">
                <a:ln w="3175">
                  <a:noFill/>
                </a:ln>
                <a:solidFill>
                  <a:srgbClr val="C00000"/>
                </a:solidFill>
                <a:latin typeface="华文细黑" pitchFamily="2" charset="-122"/>
                <a:ea typeface="华文细黑" pitchFamily="2" charset="-122"/>
                <a:cs typeface="书体坊勤礼碑颜体" panose="02010600010101010101" charset="-122"/>
              </a:rPr>
              <a:t>【</a:t>
            </a:r>
            <a:r>
              <a:rPr lang="zh-CN" altLang="en-US" sz="2000" b="1" spc="120" smtClean="0">
                <a:ln w="3175">
                  <a:noFill/>
                </a:ln>
                <a:solidFill>
                  <a:srgbClr val="C00000"/>
                </a:solidFill>
                <a:latin typeface="华文细黑" pitchFamily="2" charset="-122"/>
                <a:ea typeface="华文细黑" pitchFamily="2" charset="-122"/>
                <a:cs typeface="书体坊勤礼碑颜体" panose="02010600010101010101" charset="-122"/>
              </a:rPr>
              <a:t>任务一</a:t>
            </a:r>
            <a:r>
              <a:rPr lang="en-US" altLang="zh-CN" sz="2000" b="1" spc="120">
                <a:ln w="3175">
                  <a:noFill/>
                </a:ln>
                <a:solidFill>
                  <a:srgbClr val="C00000"/>
                </a:solidFill>
                <a:latin typeface="华文细黑" pitchFamily="2" charset="-122"/>
                <a:ea typeface="华文细黑" pitchFamily="2" charset="-122"/>
                <a:cs typeface="书体坊勤礼碑颜体" panose="02010600010101010101" charset="-122"/>
              </a:rPr>
              <a:t>】</a:t>
            </a:r>
            <a:r>
              <a:rPr lang="zh-CN" altLang="en-US" sz="2000" b="1" spc="120" smtClean="0">
                <a:ln w="3175">
                  <a:noFill/>
                </a:ln>
                <a:solidFill>
                  <a:srgbClr val="C00000"/>
                </a:solidFill>
                <a:latin typeface="华文细黑" pitchFamily="2" charset="-122"/>
                <a:ea typeface="华文细黑" pitchFamily="2" charset="-122"/>
                <a:cs typeface="书体坊勤礼碑颜体" panose="02010600010101010101" charset="-122"/>
              </a:rPr>
              <a:t>学会立论驳论</a:t>
            </a:r>
            <a:endParaRPr lang="zh-CN" altLang="en-US" sz="2000" b="1" spc="120">
              <a:ln w="3175">
                <a:noFill/>
              </a:ln>
              <a:solidFill>
                <a:srgbClr val="C00000"/>
              </a:solidFill>
              <a:latin typeface="华文细黑" pitchFamily="2" charset="-122"/>
              <a:ea typeface="华文细黑" pitchFamily="2" charset="-122"/>
              <a:cs typeface="书体坊勤礼碑颜体" panose="02010600010101010101" charset="-122"/>
            </a:endParaRPr>
          </a:p>
        </p:txBody>
      </p:sp>
    </p:spTree>
    <p:extLst>
      <p:ext uri="{BB962C8B-B14F-4D97-AF65-F5344CB8AC3E}">
        <p14:creationId xmlns:p14="http://schemas.microsoft.com/office/powerpoint/2010/main" val="168032774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899592" y="902982"/>
            <a:ext cx="7632848" cy="3831818"/>
          </a:xfrm>
          <a:prstGeom prst="rect">
            <a:avLst/>
          </a:prstGeom>
        </p:spPr>
        <p:txBody>
          <a:bodyPr wrap="square">
            <a:spAutoFit/>
          </a:bodyPr>
          <a:lstStyle/>
          <a:p>
            <a:pPr indent="457200">
              <a:lnSpc>
                <a:spcPct val="150000"/>
              </a:lnSpc>
            </a:pPr>
            <a:r>
              <a:rPr lang="zh-CN" altLang="en-US" b="1" smtClean="0">
                <a:latin typeface="华文细黑" pitchFamily="2" charset="-122"/>
                <a:ea typeface="华文细黑" pitchFamily="2" charset="-122"/>
              </a:rPr>
              <a:t>驳论</a:t>
            </a:r>
            <a:r>
              <a:rPr lang="zh-CN" altLang="en-US" b="1">
                <a:latin typeface="华文细黑" pitchFamily="2" charset="-122"/>
                <a:ea typeface="华文细黑" pitchFamily="2" charset="-122"/>
              </a:rPr>
              <a:t>示例：</a:t>
            </a:r>
          </a:p>
          <a:p>
            <a:pPr indent="457200">
              <a:lnSpc>
                <a:spcPct val="150000"/>
              </a:lnSpc>
            </a:pPr>
            <a:r>
              <a:rPr lang="zh-CN" altLang="en-US">
                <a:latin typeface="华文细黑" pitchFamily="2" charset="-122"/>
                <a:ea typeface="华文细黑" pitchFamily="2" charset="-122"/>
              </a:rPr>
              <a:t>“一叶落而知天下秋”，这是一句耳熟能详的俗语。可是，一片树叶的飘落，果真是预示着秋天的来临了吗？恐怕未必。透过表象而窥其本质，固然是我们探求真理的一种方法，但是表象表现的“本质”却不一定是真实，因为表象也许会蒙蔽我们的眼睛</a:t>
            </a:r>
            <a:r>
              <a:rPr lang="zh-CN" altLang="en-US" smtClean="0">
                <a:latin typeface="华文细黑" pitchFamily="2" charset="-122"/>
                <a:ea typeface="华文细黑" pitchFamily="2" charset="-122"/>
              </a:rPr>
              <a:t>。</a:t>
            </a:r>
            <a:endParaRPr lang="en-US" altLang="zh-CN" smtClean="0">
              <a:latin typeface="华文细黑" pitchFamily="2" charset="-122"/>
              <a:ea typeface="华文细黑" pitchFamily="2" charset="-122"/>
            </a:endParaRPr>
          </a:p>
          <a:p>
            <a:pPr indent="457200">
              <a:lnSpc>
                <a:spcPct val="150000"/>
              </a:lnSpc>
            </a:pPr>
            <a:r>
              <a:rPr lang="zh-CN" altLang="en-US">
                <a:latin typeface="华文细黑" pitchFamily="2" charset="-122"/>
                <a:ea typeface="华文细黑" pitchFamily="2" charset="-122"/>
              </a:rPr>
              <a:t>表面的现象，也许只是事情的局部，事物的一面，倘若我们只从这局限的部分入手，可能会与真理背道而驰。“盲人摸象”便是一个很好的例子。那个认为大象像柱的人，仅仅是抱住了象那确实圆宽如柱的大腿，而那认为大象像扇子的人，也不过是摸到了大象那阔大如扇的耳朵。</a:t>
            </a:r>
          </a:p>
        </p:txBody>
      </p:sp>
      <p:sp>
        <p:nvSpPr>
          <p:cNvPr id="3" name="矩形 2"/>
          <p:cNvSpPr/>
          <p:nvPr/>
        </p:nvSpPr>
        <p:spPr>
          <a:xfrm>
            <a:off x="683568" y="339502"/>
            <a:ext cx="2160240" cy="369332"/>
          </a:xfrm>
          <a:prstGeom prst="rect">
            <a:avLst/>
          </a:prstGeom>
        </p:spPr>
        <p:txBody>
          <a:bodyPr wrap="square">
            <a:spAutoFit/>
          </a:bodyPr>
          <a:lstStyle/>
          <a:p>
            <a:r>
              <a:rPr lang="en-US" altLang="zh-CN" smtClean="0"/>
              <a:t>【</a:t>
            </a:r>
            <a:r>
              <a:rPr lang="zh-CN" altLang="en-US" smtClean="0"/>
              <a:t>参考示例</a:t>
            </a:r>
            <a:r>
              <a:rPr lang="en-US" altLang="zh-CN" smtClean="0"/>
              <a:t>】</a:t>
            </a:r>
            <a:endParaRPr lang="zh-CN" altLang="en-US"/>
          </a:p>
        </p:txBody>
      </p:sp>
    </p:spTree>
    <p:extLst>
      <p:ext uri="{BB962C8B-B14F-4D97-AF65-F5344CB8AC3E}">
        <p14:creationId xmlns:p14="http://schemas.microsoft.com/office/powerpoint/2010/main" val="324194260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899592" y="843558"/>
            <a:ext cx="7632848" cy="3000821"/>
          </a:xfrm>
          <a:prstGeom prst="rect">
            <a:avLst/>
          </a:prstGeom>
        </p:spPr>
        <p:txBody>
          <a:bodyPr wrap="square">
            <a:spAutoFit/>
          </a:bodyPr>
          <a:lstStyle/>
          <a:p>
            <a:pPr indent="457200">
              <a:lnSpc>
                <a:spcPct val="150000"/>
              </a:lnSpc>
            </a:pPr>
            <a:r>
              <a:rPr lang="zh-CN" altLang="en-US">
                <a:latin typeface="华文细黑" pitchFamily="2" charset="-122"/>
                <a:ea typeface="华文细黑" pitchFamily="2" charset="-122"/>
              </a:rPr>
              <a:t>也许我们会嘲笑我们的愚昧无知，但在我们的身后，大自然又何尝不是揶揄着像盲人一样的我们？亚里士多德看到铁球比树叶落得快，便认定重物在下跌的速度比轻物快，殊不知伽利略的斜塔实验完全推翻了他的结果；牛顿构造的力学体系相当完善，似乎无懈可击，时人认为已找着运动的真理了，结果爱因斯坦的</a:t>
            </a:r>
            <a:r>
              <a:rPr lang="en-US" altLang="zh-CN">
                <a:latin typeface="华文细黑" pitchFamily="2" charset="-122"/>
                <a:ea typeface="华文细黑" pitchFamily="2" charset="-122"/>
              </a:rPr>
              <a:t>《</a:t>
            </a:r>
            <a:r>
              <a:rPr lang="zh-CN" altLang="en-US">
                <a:latin typeface="华文细黑" pitchFamily="2" charset="-122"/>
                <a:ea typeface="华文细黑" pitchFamily="2" charset="-122"/>
              </a:rPr>
              <a:t>相对论</a:t>
            </a:r>
            <a:r>
              <a:rPr lang="en-US" altLang="zh-CN">
                <a:latin typeface="华文细黑" pitchFamily="2" charset="-122"/>
                <a:ea typeface="华文细黑" pitchFamily="2" charset="-122"/>
              </a:rPr>
              <a:t>》</a:t>
            </a:r>
            <a:r>
              <a:rPr lang="zh-CN" altLang="en-US">
                <a:latin typeface="华文细黑" pitchFamily="2" charset="-122"/>
                <a:ea typeface="华文细黑" pitchFamily="2" charset="-122"/>
              </a:rPr>
              <a:t>横空出世，推倒了支持旧物理的精神支柱。可见，在探求真理的路上，绝不能以一概全，局限于表面的认识，可见一叶落未必知秋。</a:t>
            </a:r>
          </a:p>
        </p:txBody>
      </p:sp>
    </p:spTree>
    <p:extLst>
      <p:ext uri="{BB962C8B-B14F-4D97-AF65-F5344CB8AC3E}">
        <p14:creationId xmlns:p14="http://schemas.microsoft.com/office/powerpoint/2010/main" val="70175250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83568" y="267494"/>
            <a:ext cx="7848872" cy="4247317"/>
          </a:xfrm>
          <a:prstGeom prst="rect">
            <a:avLst/>
          </a:prstGeom>
        </p:spPr>
        <p:txBody>
          <a:bodyPr wrap="square">
            <a:spAutoFit/>
          </a:bodyPr>
          <a:lstStyle/>
          <a:p>
            <a:pPr indent="457200">
              <a:lnSpc>
                <a:spcPct val="150000"/>
              </a:lnSpc>
            </a:pPr>
            <a:r>
              <a:rPr lang="zh-CN" altLang="en-US" b="1">
                <a:latin typeface="华文细黑" pitchFamily="2" charset="-122"/>
                <a:ea typeface="华文细黑" pitchFamily="2" charset="-122"/>
              </a:rPr>
              <a:t>立论示例：</a:t>
            </a:r>
          </a:p>
          <a:p>
            <a:pPr indent="457200">
              <a:lnSpc>
                <a:spcPct val="150000"/>
              </a:lnSpc>
            </a:pPr>
            <a:r>
              <a:rPr lang="zh-CN" altLang="en-US">
                <a:latin typeface="华文细黑" pitchFamily="2" charset="-122"/>
                <a:ea typeface="华文细黑" pitchFamily="2" charset="-122"/>
              </a:rPr>
              <a:t>     “一叶落而知秋”，从一片树叶的飘落而得到的秋已降临的结论仍旧是亘古未变的真理。就如同“见微知著”“细谨之处定成败”的喃喃古语传授给我们的智慧之者所说的一样，从一个小小细节，即可以看透一个事物的本质。</a:t>
            </a:r>
          </a:p>
          <a:p>
            <a:pPr indent="457200">
              <a:lnSpc>
                <a:spcPct val="150000"/>
              </a:lnSpc>
            </a:pPr>
            <a:r>
              <a:rPr lang="zh-CN" altLang="en-US">
                <a:latin typeface="华文细黑" pitchFamily="2" charset="-122"/>
                <a:ea typeface="华文细黑" pitchFamily="2" charset="-122"/>
              </a:rPr>
              <a:t>想来几千年前姜子牙在得知商纣王用象牙雕造的筷子进食之时，曾叹息“商之倾覆不远矣”的故事，不正恰恰说明了这个道理吗？持掌天下的君王，只沉溺于炫耀财富奢靡之时，不仅提示了这种执政者对于天下兴衰、人民疾苦的漠不关心，也预示着一个王朝的覆灭与倾颓。从象牙之著得出王朝且灭的结论，是姜太公的智慧，同时也是人们自古以来一叶落判定秋已至的智慧。</a:t>
            </a:r>
          </a:p>
        </p:txBody>
      </p:sp>
    </p:spTree>
    <p:extLst>
      <p:ext uri="{BB962C8B-B14F-4D97-AF65-F5344CB8AC3E}">
        <p14:creationId xmlns:p14="http://schemas.microsoft.com/office/powerpoint/2010/main" val="132240001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969796" y="987574"/>
            <a:ext cx="7488832" cy="2585323"/>
          </a:xfrm>
          <a:prstGeom prst="rect">
            <a:avLst/>
          </a:prstGeom>
        </p:spPr>
        <p:txBody>
          <a:bodyPr wrap="square">
            <a:spAutoFit/>
          </a:bodyPr>
          <a:lstStyle/>
          <a:p>
            <a:pPr indent="457200">
              <a:lnSpc>
                <a:spcPct val="150000"/>
              </a:lnSpc>
            </a:pPr>
            <a:r>
              <a:rPr lang="zh-CN" altLang="en-US">
                <a:latin typeface="华文细黑" pitchFamily="2" charset="-122"/>
                <a:ea typeface="华文细黑" pitchFamily="2" charset="-122"/>
              </a:rPr>
              <a:t>同样是统领一个国家的执政者，周恩来总理曾以一句“我貌虽瘠，天下肥矣”感动了天下。从这短短八个字当中，不难看出这位领导者心怀天下的赤子之心。一个微小细节，昭示着说话者对天下人民的责任感和与天下共甘苦的决心。人们为这句话感慨总理的无私之时，也更增强了对国家的信心，因为他们从执政者的一句话中，看到了一个国家的崛起，看到了一个国家的希望，正如同一片落叶，捎来了整个秋天的信息。</a:t>
            </a:r>
          </a:p>
        </p:txBody>
      </p:sp>
    </p:spTree>
    <p:extLst>
      <p:ext uri="{BB962C8B-B14F-4D97-AF65-F5344CB8AC3E}">
        <p14:creationId xmlns:p14="http://schemas.microsoft.com/office/powerpoint/2010/main" val="411240953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28639" y="711517"/>
            <a:ext cx="7833842" cy="4154984"/>
          </a:xfrm>
          <a:prstGeom prst="rect">
            <a:avLst/>
          </a:prstGeom>
        </p:spPr>
        <p:txBody>
          <a:bodyPr wrap="square">
            <a:spAutoFit/>
          </a:bodyPr>
          <a:lstStyle/>
          <a:p>
            <a:pPr algn="ctr">
              <a:lnSpc>
                <a:spcPct val="150000"/>
              </a:lnSpc>
            </a:pPr>
            <a:r>
              <a:rPr lang="zh-CN" altLang="en-US" sz="1600" b="1" smtClean="0">
                <a:latin typeface="华文细黑" pitchFamily="2" charset="-122"/>
                <a:ea typeface="华文细黑" pitchFamily="2" charset="-122"/>
              </a:rPr>
              <a:t>人</a:t>
            </a:r>
            <a:r>
              <a:rPr lang="zh-CN" altLang="en-US" sz="1600" b="1">
                <a:latin typeface="华文细黑" pitchFamily="2" charset="-122"/>
                <a:ea typeface="华文细黑" pitchFamily="2" charset="-122"/>
              </a:rPr>
              <a:t>皆有不忍人之心</a:t>
            </a:r>
          </a:p>
          <a:p>
            <a:pPr algn="ctr">
              <a:lnSpc>
                <a:spcPct val="150000"/>
              </a:lnSpc>
            </a:pPr>
            <a:r>
              <a:rPr lang="en-US" altLang="zh-CN" sz="1600" smtClean="0">
                <a:latin typeface="华文细黑" pitchFamily="2" charset="-122"/>
                <a:ea typeface="华文细黑" pitchFamily="2" charset="-122"/>
              </a:rPr>
              <a:t>《</a:t>
            </a:r>
            <a:r>
              <a:rPr lang="zh-CN" altLang="en-US" sz="1600">
                <a:latin typeface="华文细黑" pitchFamily="2" charset="-122"/>
                <a:ea typeface="华文细黑" pitchFamily="2" charset="-122"/>
              </a:rPr>
              <a:t>孟子</a:t>
            </a:r>
            <a:r>
              <a:rPr lang="en-US" altLang="zh-CN" sz="1600">
                <a:latin typeface="华文细黑" pitchFamily="2" charset="-122"/>
                <a:ea typeface="华文细黑" pitchFamily="2" charset="-122"/>
              </a:rPr>
              <a:t>》</a:t>
            </a:r>
          </a:p>
          <a:p>
            <a:pPr>
              <a:lnSpc>
                <a:spcPct val="150000"/>
              </a:lnSpc>
            </a:pPr>
            <a:r>
              <a:rPr lang="en-US" altLang="zh-CN" sz="1600">
                <a:latin typeface="华文细黑" pitchFamily="2" charset="-122"/>
                <a:ea typeface="华文细黑" pitchFamily="2" charset="-122"/>
              </a:rPr>
              <a:t>       </a:t>
            </a:r>
            <a:r>
              <a:rPr lang="zh-CN" altLang="en-US" sz="1600">
                <a:latin typeface="华文细黑" pitchFamily="2" charset="-122"/>
                <a:ea typeface="华文细黑" pitchFamily="2" charset="-122"/>
              </a:rPr>
              <a:t>孟子曰：“人皆有不忍人之心。先王有不忍人之心，斯有不忍人之政矣。以不忍人之心，行不忍人之政，治天下可运之掌上。所以谓人皆有不忍人之心者，今人乍见孺子将入于井，皆有怵惕恻隐之心；非所以内交于孺子之父母也非所以要誉于乡党朋友也，非恶其声而然也。由是观之，无恻隐之心，非人也；无羞恶之心，非人也：无辞让之心，非人也；无是非之心，非人也。恻隐之心，仁之端也；羞恶之心，义之端也：辞让之心，礼之端也；是非之心，智之端也。人之有是四端也，犹其有四体也。有是四端而自谓不能者，自贼者也；谓其君不能者，贼其君者也。凡有四端于我者，知皆扩而充之矣，若火之始然，泉之始达。苟能充之，足以保四海；苟不充之，不足以事父母。</a:t>
            </a:r>
            <a:r>
              <a:rPr lang="zh-CN" altLang="en-US" sz="1600" smtClean="0">
                <a:latin typeface="华文细黑" pitchFamily="2" charset="-122"/>
                <a:ea typeface="华文细黑" pitchFamily="2" charset="-122"/>
              </a:rPr>
              <a:t>”</a:t>
            </a:r>
            <a:endParaRPr lang="zh-CN" altLang="en-US"/>
          </a:p>
        </p:txBody>
      </p:sp>
      <p:sp>
        <p:nvSpPr>
          <p:cNvPr id="3" name="矩形 2"/>
          <p:cNvSpPr/>
          <p:nvPr/>
        </p:nvSpPr>
        <p:spPr>
          <a:xfrm>
            <a:off x="728639" y="267494"/>
            <a:ext cx="6075609" cy="400110"/>
          </a:xfrm>
          <a:prstGeom prst="rect">
            <a:avLst/>
          </a:prstGeom>
        </p:spPr>
        <p:txBody>
          <a:bodyPr wrap="square">
            <a:spAutoFit/>
          </a:bodyPr>
          <a:lstStyle/>
          <a:p>
            <a:r>
              <a:rPr lang="en-US" altLang="zh-CN" sz="2000" b="1" spc="120" smtClean="0">
                <a:ln w="3175">
                  <a:noFill/>
                </a:ln>
                <a:solidFill>
                  <a:srgbClr val="C00000"/>
                </a:solidFill>
                <a:latin typeface="华文细黑" pitchFamily="2" charset="-122"/>
                <a:ea typeface="华文细黑" pitchFamily="2" charset="-122"/>
                <a:cs typeface="书体坊勤礼碑颜体" panose="02010600010101010101" charset="-122"/>
              </a:rPr>
              <a:t>【</a:t>
            </a:r>
            <a:r>
              <a:rPr lang="zh-CN" altLang="en-US" sz="2000" b="1" spc="120" smtClean="0">
                <a:ln w="3175">
                  <a:noFill/>
                </a:ln>
                <a:solidFill>
                  <a:srgbClr val="C00000"/>
                </a:solidFill>
                <a:latin typeface="华文细黑" pitchFamily="2" charset="-122"/>
                <a:ea typeface="华文细黑" pitchFamily="2" charset="-122"/>
                <a:cs typeface="书体坊勤礼碑颜体" panose="02010600010101010101" charset="-122"/>
              </a:rPr>
              <a:t>任务二</a:t>
            </a:r>
            <a:r>
              <a:rPr lang="en-US" altLang="zh-CN" sz="2000" b="1" spc="120" smtClean="0">
                <a:ln w="3175">
                  <a:noFill/>
                </a:ln>
                <a:solidFill>
                  <a:srgbClr val="C00000"/>
                </a:solidFill>
                <a:latin typeface="华文细黑" pitchFamily="2" charset="-122"/>
                <a:ea typeface="华文细黑" pitchFamily="2" charset="-122"/>
                <a:cs typeface="书体坊勤礼碑颜体" panose="02010600010101010101" charset="-122"/>
              </a:rPr>
              <a:t>】</a:t>
            </a:r>
            <a:r>
              <a:rPr lang="zh-CN" altLang="en-US" sz="2000" b="1" spc="120" smtClean="0">
                <a:ln w="3175">
                  <a:noFill/>
                </a:ln>
                <a:solidFill>
                  <a:srgbClr val="C00000"/>
                </a:solidFill>
                <a:latin typeface="华文细黑" pitchFamily="2" charset="-122"/>
                <a:ea typeface="华文细黑" pitchFamily="2" charset="-122"/>
                <a:cs typeface="书体坊勤礼碑颜体" panose="02010600010101010101" charset="-122"/>
              </a:rPr>
              <a:t>阅读下文完成文后问题</a:t>
            </a:r>
            <a:endParaRPr lang="zh-CN" altLang="en-US" sz="2000" b="1" spc="120">
              <a:ln w="3175">
                <a:noFill/>
              </a:ln>
              <a:solidFill>
                <a:srgbClr val="C00000"/>
              </a:solidFill>
              <a:latin typeface="华文细黑" pitchFamily="2" charset="-122"/>
              <a:ea typeface="华文细黑" pitchFamily="2" charset="-122"/>
              <a:cs typeface="书体坊勤礼碑颜体" panose="02010600010101010101" charset="-122"/>
            </a:endParaRPr>
          </a:p>
        </p:txBody>
      </p:sp>
    </p:spTree>
    <p:extLst>
      <p:ext uri="{BB962C8B-B14F-4D97-AF65-F5344CB8AC3E}">
        <p14:creationId xmlns:p14="http://schemas.microsoft.com/office/powerpoint/2010/main" val="2289723815"/>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55576" y="987574"/>
            <a:ext cx="7704856" cy="2215991"/>
          </a:xfrm>
          <a:prstGeom prst="rect">
            <a:avLst/>
          </a:prstGeom>
        </p:spPr>
        <p:txBody>
          <a:bodyPr wrap="square">
            <a:spAutoFit/>
          </a:bodyPr>
          <a:lstStyle/>
          <a:p>
            <a:endParaRPr lang="zh-CN" altLang="en-US" sz="2400">
              <a:latin typeface="华文细黑" pitchFamily="2" charset="-122"/>
              <a:ea typeface="华文细黑" pitchFamily="2" charset="-122"/>
            </a:endParaRPr>
          </a:p>
          <a:p>
            <a:r>
              <a:rPr lang="en-US" altLang="zh-CN" sz="2400" smtClean="0">
                <a:latin typeface="华文细黑" pitchFamily="2" charset="-122"/>
                <a:ea typeface="华文细黑" pitchFamily="2" charset="-122"/>
              </a:rPr>
              <a:t>1</a:t>
            </a:r>
            <a:r>
              <a:rPr lang="zh-CN" altLang="en-US" sz="2400" smtClean="0">
                <a:latin typeface="华文细黑" pitchFamily="2" charset="-122"/>
                <a:ea typeface="华文细黑" pitchFamily="2" charset="-122"/>
              </a:rPr>
              <a:t>、孟子</a:t>
            </a:r>
            <a:r>
              <a:rPr lang="zh-CN" altLang="en-US" sz="2400">
                <a:latin typeface="华文细黑" pitchFamily="2" charset="-122"/>
                <a:ea typeface="华文细黑" pitchFamily="2" charset="-122"/>
              </a:rPr>
              <a:t>与卢梭关于人性的思考是否有相同之处？</a:t>
            </a:r>
          </a:p>
          <a:p>
            <a:endParaRPr lang="zh-CN" altLang="en-US" sz="2400">
              <a:latin typeface="华文细黑" pitchFamily="2" charset="-122"/>
              <a:ea typeface="华文细黑" pitchFamily="2" charset="-122"/>
            </a:endParaRPr>
          </a:p>
          <a:p>
            <a:r>
              <a:rPr lang="en-US" altLang="zh-CN" sz="2400">
                <a:latin typeface="华文细黑" pitchFamily="2" charset="-122"/>
                <a:ea typeface="华文细黑" pitchFamily="2" charset="-122"/>
              </a:rPr>
              <a:t>2</a:t>
            </a:r>
            <a:r>
              <a:rPr lang="zh-CN" altLang="en-US" sz="2400">
                <a:latin typeface="华文细黑" pitchFamily="2" charset="-122"/>
                <a:ea typeface="华文细黑" pitchFamily="2" charset="-122"/>
              </a:rPr>
              <a:t>、结合前面所学，你是否认同孟子论证“人皆有不忍人之心”的过程，为什么？</a:t>
            </a:r>
          </a:p>
          <a:p>
            <a:endParaRPr lang="zh-CN" altLang="en-US"/>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333" y="3914314"/>
            <a:ext cx="9012164" cy="118986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36296" y="368372"/>
            <a:ext cx="1523078" cy="897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724065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683568" y="1059582"/>
            <a:ext cx="7920880" cy="3914020"/>
          </a:xfrm>
          <a:prstGeom prst="rect">
            <a:avLst/>
          </a:prstGeom>
        </p:spPr>
        <p:txBody>
          <a:bodyPr wrap="square">
            <a:spAutoFit/>
          </a:bodyPr>
          <a:lstStyle/>
          <a:p>
            <a:pPr indent="457200">
              <a:lnSpc>
                <a:spcPct val="150000"/>
              </a:lnSpc>
            </a:pPr>
            <a:r>
              <a:rPr lang="en-US" altLang="zh-CN" sz="2400">
                <a:solidFill>
                  <a:prstClr val="black"/>
                </a:solidFill>
              </a:rPr>
              <a:t>1.</a:t>
            </a:r>
            <a:r>
              <a:rPr lang="zh-CN" altLang="en-US" sz="2400">
                <a:solidFill>
                  <a:prstClr val="black"/>
                </a:solidFill>
              </a:rPr>
              <a:t>了解卢梭及其作品，了解本文写作的相关背景。</a:t>
            </a:r>
          </a:p>
          <a:p>
            <a:pPr indent="457200">
              <a:lnSpc>
                <a:spcPct val="150000"/>
              </a:lnSpc>
            </a:pPr>
            <a:r>
              <a:rPr lang="en-US" altLang="zh-CN" sz="2400">
                <a:solidFill>
                  <a:prstClr val="black"/>
                </a:solidFill>
              </a:rPr>
              <a:t>2.</a:t>
            </a:r>
            <a:r>
              <a:rPr lang="zh-CN" altLang="en-US" sz="2400">
                <a:solidFill>
                  <a:prstClr val="black"/>
                </a:solidFill>
              </a:rPr>
              <a:t>理解文章中的关键概念，把握核心观点，理解关键句子的含义。</a:t>
            </a:r>
          </a:p>
          <a:p>
            <a:pPr indent="457200">
              <a:lnSpc>
                <a:spcPct val="150000"/>
              </a:lnSpc>
            </a:pPr>
            <a:r>
              <a:rPr lang="en-US" altLang="zh-CN" sz="2400">
                <a:solidFill>
                  <a:prstClr val="black"/>
                </a:solidFill>
              </a:rPr>
              <a:t>3.</a:t>
            </a:r>
            <a:r>
              <a:rPr lang="zh-CN" altLang="en-US" sz="2400">
                <a:solidFill>
                  <a:prstClr val="black"/>
                </a:solidFill>
              </a:rPr>
              <a:t>梳理文章论证的脉络，分析论证特点。</a:t>
            </a:r>
          </a:p>
          <a:p>
            <a:pPr indent="457200">
              <a:lnSpc>
                <a:spcPct val="150000"/>
              </a:lnSpc>
            </a:pPr>
            <a:r>
              <a:rPr lang="en-US" altLang="zh-CN" sz="2400">
                <a:solidFill>
                  <a:prstClr val="black"/>
                </a:solidFill>
              </a:rPr>
              <a:t>4.</a:t>
            </a:r>
            <a:r>
              <a:rPr lang="zh-CN" altLang="en-US" sz="2400">
                <a:solidFill>
                  <a:prstClr val="black"/>
                </a:solidFill>
              </a:rPr>
              <a:t>领会文章的思想内涵及其秉持的价值观念，探究其人文价值。</a:t>
            </a:r>
          </a:p>
          <a:p>
            <a:pPr indent="457200">
              <a:lnSpc>
                <a:spcPct val="150000"/>
              </a:lnSpc>
            </a:pPr>
            <a:endParaRPr lang="zh-CN" altLang="en-US" sz="2400">
              <a:solidFill>
                <a:prstClr val="black"/>
              </a:solidFill>
            </a:endParaRPr>
          </a:p>
        </p:txBody>
      </p:sp>
      <p:sp>
        <p:nvSpPr>
          <p:cNvPr id="6" name="TextBox 5"/>
          <p:cNvSpPr txBox="1"/>
          <p:nvPr/>
        </p:nvSpPr>
        <p:spPr>
          <a:xfrm>
            <a:off x="546075" y="267494"/>
            <a:ext cx="3600400" cy="523220"/>
          </a:xfrm>
          <a:prstGeom prst="rect">
            <a:avLst/>
          </a:prstGeom>
          <a:noFill/>
        </p:spPr>
        <p:txBody>
          <a:bodyPr wrap="square" rtlCol="0">
            <a:spAutoFit/>
          </a:bodyPr>
          <a:lstStyle/>
          <a:p>
            <a:r>
              <a:rPr lang="en-US" altLang="zh-CN" sz="2800" b="1">
                <a:solidFill>
                  <a:srgbClr val="C00000"/>
                </a:solidFill>
              </a:rPr>
              <a:t>【</a:t>
            </a:r>
            <a:r>
              <a:rPr lang="zh-CN" altLang="en-US" sz="2800" b="1">
                <a:solidFill>
                  <a:srgbClr val="C00000"/>
                </a:solidFill>
              </a:rPr>
              <a:t>学习目标</a:t>
            </a:r>
            <a:r>
              <a:rPr lang="en-US" altLang="zh-CN" sz="2800" b="1">
                <a:solidFill>
                  <a:srgbClr val="C00000"/>
                </a:solidFill>
              </a:rPr>
              <a:t>】</a:t>
            </a:r>
            <a:endParaRPr lang="zh-CN" altLang="en-US" sz="2800" b="1">
              <a:solidFill>
                <a:srgbClr val="C00000"/>
              </a:solidFill>
            </a:endParaRPr>
          </a:p>
        </p:txBody>
      </p:sp>
    </p:spTree>
    <p:extLst>
      <p:ext uri="{BB962C8B-B14F-4D97-AF65-F5344CB8AC3E}">
        <p14:creationId xmlns:p14="http://schemas.microsoft.com/office/powerpoint/2010/main" val="176269097"/>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78741" y="1203598"/>
            <a:ext cx="6984776" cy="2215991"/>
          </a:xfrm>
          <a:prstGeom prst="rect">
            <a:avLst/>
          </a:prstGeom>
        </p:spPr>
        <p:txBody>
          <a:bodyPr wrap="square">
            <a:spAutoFit/>
          </a:bodyPr>
          <a:lstStyle/>
          <a:p>
            <a:endParaRPr lang="zh-CN" altLang="en-US"/>
          </a:p>
          <a:p>
            <a:pPr indent="457200">
              <a:lnSpc>
                <a:spcPct val="150000"/>
              </a:lnSpc>
            </a:pPr>
            <a:r>
              <a:rPr lang="zh-CN" altLang="en-US" sz="2000">
                <a:latin typeface="华文细黑" pitchFamily="2" charset="-122"/>
                <a:ea typeface="华文细黑" pitchFamily="2" charset="-122"/>
              </a:rPr>
              <a:t>    相比卢梭的时代，当下无论是政治经济还是文化都发生了巨变，尤其是在全球疫情肆虐的背景下，强调怜悯之心的作用是否有其必要，请谈谈你的思考，</a:t>
            </a:r>
            <a:r>
              <a:rPr lang="zh-CN" altLang="en-US" sz="2000" smtClean="0">
                <a:latin typeface="华文细黑" pitchFamily="2" charset="-122"/>
                <a:ea typeface="华文细黑" pitchFamily="2" charset="-122"/>
              </a:rPr>
              <a:t>写一篇议论文。</a:t>
            </a:r>
            <a:r>
              <a:rPr lang="zh-CN" altLang="en-US" sz="2000" smtClean="0">
                <a:solidFill>
                  <a:srgbClr val="C00000"/>
                </a:solidFill>
                <a:latin typeface="华文细黑" pitchFamily="2" charset="-122"/>
                <a:ea typeface="华文细黑" pitchFamily="2" charset="-122"/>
              </a:rPr>
              <a:t>（破立结合） </a:t>
            </a:r>
            <a:endParaRPr lang="zh-CN" altLang="en-US" sz="2000">
              <a:solidFill>
                <a:srgbClr val="C00000"/>
              </a:solidFill>
              <a:latin typeface="华文细黑" pitchFamily="2" charset="-122"/>
              <a:ea typeface="华文细黑" pitchFamily="2" charset="-122"/>
            </a:endParaRPr>
          </a:p>
        </p:txBody>
      </p:sp>
      <p:sp>
        <p:nvSpPr>
          <p:cNvPr id="3" name="矩形 2"/>
          <p:cNvSpPr/>
          <p:nvPr/>
        </p:nvSpPr>
        <p:spPr>
          <a:xfrm>
            <a:off x="683568" y="627534"/>
            <a:ext cx="2232248" cy="523220"/>
          </a:xfrm>
          <a:prstGeom prst="rect">
            <a:avLst/>
          </a:prstGeom>
        </p:spPr>
        <p:txBody>
          <a:bodyPr wrap="square">
            <a:spAutoFit/>
          </a:bodyPr>
          <a:lstStyle/>
          <a:p>
            <a:r>
              <a:rPr lang="en-US" altLang="zh-CN" sz="2800" b="1" smtClean="0">
                <a:solidFill>
                  <a:srgbClr val="C00000"/>
                </a:solidFill>
              </a:rPr>
              <a:t>【</a:t>
            </a:r>
            <a:r>
              <a:rPr lang="zh-CN" altLang="en-US" sz="2800" b="1" smtClean="0">
                <a:solidFill>
                  <a:srgbClr val="C00000"/>
                </a:solidFill>
              </a:rPr>
              <a:t>作业</a:t>
            </a:r>
            <a:r>
              <a:rPr lang="en-US" altLang="zh-CN" sz="2800" b="1" smtClean="0">
                <a:solidFill>
                  <a:srgbClr val="C00000"/>
                </a:solidFill>
              </a:rPr>
              <a:t>】</a:t>
            </a:r>
            <a:endParaRPr lang="zh-CN" altLang="en-US" sz="2800" b="1">
              <a:solidFill>
                <a:srgbClr val="C00000"/>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333" y="3914314"/>
            <a:ext cx="9012164" cy="11898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36296" y="368372"/>
            <a:ext cx="1523078" cy="897528"/>
          </a:xfrm>
          <a:prstGeom prst="rect">
            <a:avLst/>
          </a:prstGeom>
          <a:noFill/>
          <a:extLst>
            <a:ext uri="{909E8E84-426E-40DD-AFC4-6F175D3DCCD1}">
              <a14:hiddenFill xmlns:a14="http://schemas.microsoft.com/office/drawing/2010/main">
                <a:solidFill>
                  <a:srgbClr val="FFFFFF"/>
                </a:solidFill>
              </a14:hiddenFill>
            </a:ext>
          </a:extLst>
        </p:spPr>
      </p:pic>
      <p:pic>
        <p:nvPicPr>
          <p:cNvPr id="6" name="New picture"/>
          <p:cNvPicPr/>
          <p:nvPr/>
        </p:nvPicPr>
        <p:blipFill>
          <a:blip r:embed="rId4"/>
          <a:stretch>
            <a:fillRect/>
          </a:stretch>
        </p:blipFill>
        <p:spPr>
          <a:xfrm>
            <a:off x="11493500" y="10287000"/>
            <a:ext cx="342900" cy="254000"/>
          </a:xfrm>
          <a:prstGeom prst="cube">
            <a:avLst/>
          </a:prstGeom>
        </p:spPr>
      </p:pic>
    </p:spTree>
    <p:extLst>
      <p:ext uri="{BB962C8B-B14F-4D97-AF65-F5344CB8AC3E}">
        <p14:creationId xmlns:p14="http://schemas.microsoft.com/office/powerpoint/2010/main" val="225259431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899591" y="915566"/>
            <a:ext cx="7563381" cy="3416320"/>
          </a:xfrm>
          <a:prstGeom prst="rect">
            <a:avLst/>
          </a:prstGeom>
        </p:spPr>
        <p:txBody>
          <a:bodyPr wrap="square">
            <a:spAutoFit/>
          </a:bodyPr>
          <a:lstStyle/>
          <a:p>
            <a:pPr indent="457200">
              <a:lnSpc>
                <a:spcPct val="150000"/>
              </a:lnSpc>
            </a:pPr>
            <a:r>
              <a:rPr lang="zh-CN" altLang="en-US">
                <a:solidFill>
                  <a:prstClr val="black"/>
                </a:solidFill>
              </a:rPr>
              <a:t>卢梭</a:t>
            </a:r>
            <a:r>
              <a:rPr lang="en-US" altLang="zh-CN">
                <a:solidFill>
                  <a:prstClr val="black"/>
                </a:solidFill>
              </a:rPr>
              <a:t>(1712-1778),</a:t>
            </a:r>
            <a:r>
              <a:rPr lang="zh-CN" altLang="en-US">
                <a:solidFill>
                  <a:prstClr val="black"/>
                </a:solidFill>
              </a:rPr>
              <a:t>法国思想家哲学家、教育学家、文学家</a:t>
            </a:r>
            <a:r>
              <a:rPr lang="en-US" altLang="zh-CN">
                <a:solidFill>
                  <a:prstClr val="black"/>
                </a:solidFill>
              </a:rPr>
              <a:t>,</a:t>
            </a:r>
            <a:r>
              <a:rPr lang="zh-CN" altLang="en-US">
                <a:solidFill>
                  <a:prstClr val="black"/>
                </a:solidFill>
              </a:rPr>
              <a:t>民主政论家和浪漫主义文学流派的开创者</a:t>
            </a:r>
            <a:r>
              <a:rPr lang="en-US" altLang="zh-CN">
                <a:solidFill>
                  <a:prstClr val="black"/>
                </a:solidFill>
              </a:rPr>
              <a:t>,18</a:t>
            </a:r>
            <a:r>
              <a:rPr lang="zh-CN" altLang="en-US">
                <a:solidFill>
                  <a:prstClr val="black"/>
                </a:solidFill>
              </a:rPr>
              <a:t>世纪法国大革命的思想先驱</a:t>
            </a:r>
            <a:r>
              <a:rPr lang="en-US" altLang="zh-CN">
                <a:solidFill>
                  <a:prstClr val="black"/>
                </a:solidFill>
              </a:rPr>
              <a:t>,</a:t>
            </a:r>
            <a:r>
              <a:rPr lang="zh-CN" altLang="en-US">
                <a:solidFill>
                  <a:prstClr val="black"/>
                </a:solidFill>
              </a:rPr>
              <a:t>启蒙运动的代表人物之一。卢梭出生于瑞士日内瓦的个钟表匠家庭</a:t>
            </a:r>
            <a:r>
              <a:rPr lang="en-US" altLang="zh-CN">
                <a:solidFill>
                  <a:prstClr val="black"/>
                </a:solidFill>
              </a:rPr>
              <a:t>,</a:t>
            </a:r>
            <a:r>
              <a:rPr lang="zh-CN" altLang="en-US">
                <a:solidFill>
                  <a:prstClr val="black"/>
                </a:solidFill>
              </a:rPr>
              <a:t>由于家境贫寒</a:t>
            </a:r>
            <a:r>
              <a:rPr lang="en-US" altLang="zh-CN">
                <a:solidFill>
                  <a:prstClr val="black"/>
                </a:solidFill>
              </a:rPr>
              <a:t>,</a:t>
            </a:r>
            <a:r>
              <a:rPr lang="zh-CN" altLang="en-US">
                <a:solidFill>
                  <a:prstClr val="black"/>
                </a:solidFill>
              </a:rPr>
              <a:t>没有受过系统的教育。当过学徒、仆役、乐谱抄写员等。一生颠沛流离</a:t>
            </a:r>
            <a:r>
              <a:rPr lang="en-US" altLang="zh-CN">
                <a:solidFill>
                  <a:prstClr val="black"/>
                </a:solidFill>
              </a:rPr>
              <a:t>,</a:t>
            </a:r>
            <a:r>
              <a:rPr lang="zh-CN" altLang="en-US">
                <a:solidFill>
                  <a:prstClr val="black"/>
                </a:solidFill>
              </a:rPr>
              <a:t>备历艰辛。</a:t>
            </a:r>
            <a:r>
              <a:rPr lang="en-US" altLang="zh-CN">
                <a:solidFill>
                  <a:prstClr val="black"/>
                </a:solidFill>
              </a:rPr>
              <a:t>1749</a:t>
            </a:r>
            <a:r>
              <a:rPr lang="zh-CN" altLang="en-US">
                <a:solidFill>
                  <a:prstClr val="black"/>
                </a:solidFill>
              </a:rPr>
              <a:t>年曾以</a:t>
            </a:r>
            <a:r>
              <a:rPr lang="en-US" altLang="zh-CN">
                <a:solidFill>
                  <a:prstClr val="black"/>
                </a:solidFill>
              </a:rPr>
              <a:t>《</a:t>
            </a:r>
            <a:r>
              <a:rPr lang="zh-CN" altLang="en-US">
                <a:solidFill>
                  <a:prstClr val="black"/>
                </a:solidFill>
              </a:rPr>
              <a:t>科学与艺术的进步是否有助敦化风俗</a:t>
            </a:r>
            <a:r>
              <a:rPr lang="en-US" altLang="zh-CN">
                <a:solidFill>
                  <a:prstClr val="black"/>
                </a:solidFill>
              </a:rPr>
              <a:t>》</a:t>
            </a:r>
            <a:r>
              <a:rPr lang="zh-CN" altLang="en-US">
                <a:solidFill>
                  <a:prstClr val="black"/>
                </a:solidFill>
              </a:rPr>
              <a:t>一文而闻名。</a:t>
            </a:r>
            <a:r>
              <a:rPr lang="en-US" altLang="zh-CN">
                <a:solidFill>
                  <a:prstClr val="black"/>
                </a:solidFill>
              </a:rPr>
              <a:t>1762</a:t>
            </a:r>
            <a:r>
              <a:rPr lang="zh-CN" altLang="en-US">
                <a:solidFill>
                  <a:prstClr val="black"/>
                </a:solidFill>
              </a:rPr>
              <a:t>年因发表</a:t>
            </a:r>
            <a:r>
              <a:rPr lang="en-US" altLang="zh-CN">
                <a:solidFill>
                  <a:prstClr val="black"/>
                </a:solidFill>
              </a:rPr>
              <a:t>《</a:t>
            </a:r>
            <a:r>
              <a:rPr lang="zh-CN" altLang="en-US">
                <a:solidFill>
                  <a:prstClr val="black"/>
                </a:solidFill>
              </a:rPr>
              <a:t>爱弥儿</a:t>
            </a:r>
            <a:r>
              <a:rPr lang="en-US" altLang="zh-CN">
                <a:solidFill>
                  <a:prstClr val="black"/>
                </a:solidFill>
              </a:rPr>
              <a:t>》</a:t>
            </a:r>
            <a:r>
              <a:rPr lang="zh-CN" altLang="en-US">
                <a:solidFill>
                  <a:prstClr val="black"/>
                </a:solidFill>
              </a:rPr>
              <a:t>而遭法国当局的追捕</a:t>
            </a:r>
            <a:r>
              <a:rPr lang="en-US" altLang="zh-CN">
                <a:solidFill>
                  <a:prstClr val="black"/>
                </a:solidFill>
              </a:rPr>
              <a:t>,</a:t>
            </a:r>
            <a:r>
              <a:rPr lang="zh-CN" altLang="en-US">
                <a:solidFill>
                  <a:prstClr val="black"/>
                </a:solidFill>
              </a:rPr>
              <a:t>逃亡瑞士。</a:t>
            </a:r>
            <a:r>
              <a:rPr lang="en-US" altLang="zh-CN">
                <a:solidFill>
                  <a:prstClr val="black"/>
                </a:solidFill>
              </a:rPr>
              <a:t>1778</a:t>
            </a:r>
            <a:r>
              <a:rPr lang="zh-CN" altLang="en-US">
                <a:solidFill>
                  <a:prstClr val="black"/>
                </a:solidFill>
              </a:rPr>
              <a:t>年在巴黎逝世。 著有</a:t>
            </a:r>
            <a:r>
              <a:rPr lang="en-US" altLang="zh-CN">
                <a:solidFill>
                  <a:prstClr val="black"/>
                </a:solidFill>
              </a:rPr>
              <a:t>《</a:t>
            </a:r>
            <a:r>
              <a:rPr lang="zh-CN" altLang="en-US">
                <a:solidFill>
                  <a:prstClr val="black"/>
                </a:solidFill>
              </a:rPr>
              <a:t>论人与人之间不平等的起因和基础</a:t>
            </a:r>
            <a:r>
              <a:rPr lang="en-US" altLang="zh-CN">
                <a:solidFill>
                  <a:prstClr val="black"/>
                </a:solidFill>
              </a:rPr>
              <a:t>》《</a:t>
            </a:r>
            <a:r>
              <a:rPr lang="zh-CN" altLang="en-US">
                <a:solidFill>
                  <a:prstClr val="black"/>
                </a:solidFill>
              </a:rPr>
              <a:t>社会契约论</a:t>
            </a:r>
            <a:r>
              <a:rPr lang="en-US" altLang="zh-CN">
                <a:solidFill>
                  <a:prstClr val="black"/>
                </a:solidFill>
              </a:rPr>
              <a:t>》《</a:t>
            </a:r>
            <a:r>
              <a:rPr lang="zh-CN" altLang="en-US">
                <a:solidFill>
                  <a:prstClr val="black"/>
                </a:solidFill>
              </a:rPr>
              <a:t>爱弥儿</a:t>
            </a:r>
            <a:r>
              <a:rPr lang="en-US" altLang="zh-CN">
                <a:solidFill>
                  <a:prstClr val="black"/>
                </a:solidFill>
              </a:rPr>
              <a:t>》《</a:t>
            </a:r>
            <a:r>
              <a:rPr lang="zh-CN" altLang="en-US">
                <a:solidFill>
                  <a:prstClr val="black"/>
                </a:solidFill>
              </a:rPr>
              <a:t>忏悔录</a:t>
            </a:r>
            <a:r>
              <a:rPr lang="en-US" altLang="zh-CN">
                <a:solidFill>
                  <a:prstClr val="black"/>
                </a:solidFill>
              </a:rPr>
              <a:t>》《</a:t>
            </a:r>
            <a:r>
              <a:rPr lang="zh-CN" altLang="en-US">
                <a:solidFill>
                  <a:prstClr val="black"/>
                </a:solidFill>
              </a:rPr>
              <a:t>新爱洛绮丝</a:t>
            </a:r>
            <a:r>
              <a:rPr lang="en-US" altLang="zh-CN">
                <a:solidFill>
                  <a:prstClr val="black"/>
                </a:solidFill>
              </a:rPr>
              <a:t>》《</a:t>
            </a:r>
            <a:r>
              <a:rPr lang="zh-CN" altLang="en-US">
                <a:solidFill>
                  <a:prstClr val="black"/>
                </a:solidFill>
              </a:rPr>
              <a:t>植物学通信</a:t>
            </a:r>
            <a:r>
              <a:rPr lang="en-US" altLang="zh-CN">
                <a:solidFill>
                  <a:prstClr val="black"/>
                </a:solidFill>
              </a:rPr>
              <a:t>》</a:t>
            </a:r>
            <a:r>
              <a:rPr lang="zh-CN" altLang="en-US">
                <a:solidFill>
                  <a:prstClr val="black"/>
                </a:solidFill>
              </a:rPr>
              <a:t>等。</a:t>
            </a:r>
          </a:p>
        </p:txBody>
      </p:sp>
      <p:sp>
        <p:nvSpPr>
          <p:cNvPr id="4" name="TextBox 3"/>
          <p:cNvSpPr txBox="1"/>
          <p:nvPr/>
        </p:nvSpPr>
        <p:spPr>
          <a:xfrm>
            <a:off x="323528" y="267494"/>
            <a:ext cx="2232248" cy="523220"/>
          </a:xfrm>
          <a:prstGeom prst="rect">
            <a:avLst/>
          </a:prstGeom>
          <a:noFill/>
        </p:spPr>
        <p:txBody>
          <a:bodyPr wrap="square" rtlCol="0">
            <a:spAutoFit/>
          </a:bodyPr>
          <a:lstStyle/>
          <a:p>
            <a:r>
              <a:rPr lang="en-US" altLang="zh-CN" sz="2800" b="1">
                <a:solidFill>
                  <a:srgbClr val="C00000"/>
                </a:solidFill>
              </a:rPr>
              <a:t>【</a:t>
            </a:r>
            <a:r>
              <a:rPr lang="zh-CN" altLang="en-US" sz="2800" b="1">
                <a:solidFill>
                  <a:srgbClr val="C00000"/>
                </a:solidFill>
              </a:rPr>
              <a:t>作者简介</a:t>
            </a:r>
            <a:r>
              <a:rPr lang="en-US" altLang="zh-CN" sz="2800" b="1">
                <a:solidFill>
                  <a:srgbClr val="C00000"/>
                </a:solidFill>
              </a:rPr>
              <a:t>】</a:t>
            </a:r>
            <a:endParaRPr lang="zh-CN" altLang="en-US" sz="2800" b="1">
              <a:solidFill>
                <a:srgbClr val="C00000"/>
              </a:solidFill>
            </a:endParaRPr>
          </a:p>
        </p:txBody>
      </p:sp>
    </p:spTree>
    <p:extLst>
      <p:ext uri="{BB962C8B-B14F-4D97-AF65-F5344CB8AC3E}">
        <p14:creationId xmlns:p14="http://schemas.microsoft.com/office/powerpoint/2010/main" val="1604425709"/>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755576" y="1131590"/>
            <a:ext cx="7848872" cy="3000821"/>
          </a:xfrm>
          <a:prstGeom prst="rect">
            <a:avLst/>
          </a:prstGeom>
        </p:spPr>
        <p:txBody>
          <a:bodyPr wrap="square">
            <a:spAutoFit/>
          </a:bodyPr>
          <a:lstStyle/>
          <a:p>
            <a:pPr indent="457200">
              <a:lnSpc>
                <a:spcPct val="150000"/>
              </a:lnSpc>
            </a:pPr>
            <a:r>
              <a:rPr lang="zh-CN" altLang="en-US">
                <a:solidFill>
                  <a:prstClr val="black"/>
                </a:solidFill>
              </a:rPr>
              <a:t>本文节选自</a:t>
            </a:r>
            <a:r>
              <a:rPr lang="en-US" altLang="zh-CN">
                <a:solidFill>
                  <a:prstClr val="black"/>
                </a:solidFill>
              </a:rPr>
              <a:t>《</a:t>
            </a:r>
            <a:r>
              <a:rPr lang="zh-CN" altLang="en-US">
                <a:solidFill>
                  <a:prstClr val="black"/>
                </a:solidFill>
              </a:rPr>
              <a:t>论人与人之间不平等的起因和基础</a:t>
            </a:r>
            <a:r>
              <a:rPr lang="en-US" altLang="zh-CN">
                <a:solidFill>
                  <a:prstClr val="black"/>
                </a:solidFill>
              </a:rPr>
              <a:t>》</a:t>
            </a:r>
            <a:r>
              <a:rPr lang="zh-CN" altLang="en-US">
                <a:solidFill>
                  <a:prstClr val="black"/>
                </a:solidFill>
              </a:rPr>
              <a:t>，该书是</a:t>
            </a:r>
            <a:r>
              <a:rPr lang="en-US" altLang="zh-CN">
                <a:solidFill>
                  <a:prstClr val="black"/>
                </a:solidFill>
              </a:rPr>
              <a:t>1753</a:t>
            </a:r>
            <a:r>
              <a:rPr lang="zh-CN" altLang="en-US">
                <a:solidFill>
                  <a:prstClr val="black"/>
                </a:solidFill>
              </a:rPr>
              <a:t>年卢梭应法国第戎科学院的征文而写的。在性质上，这是部阐发政治思想的著作，其重要性仅次于</a:t>
            </a:r>
            <a:r>
              <a:rPr lang="en-US" altLang="zh-CN">
                <a:solidFill>
                  <a:prstClr val="black"/>
                </a:solidFill>
              </a:rPr>
              <a:t>1762</a:t>
            </a:r>
            <a:r>
              <a:rPr lang="zh-CN" altLang="en-US">
                <a:solidFill>
                  <a:prstClr val="black"/>
                </a:solidFill>
              </a:rPr>
              <a:t>年卢梭著的</a:t>
            </a:r>
            <a:r>
              <a:rPr lang="en-US" altLang="zh-CN">
                <a:solidFill>
                  <a:prstClr val="black"/>
                </a:solidFill>
              </a:rPr>
              <a:t>《</a:t>
            </a:r>
            <a:r>
              <a:rPr lang="zh-CN" altLang="en-US">
                <a:solidFill>
                  <a:prstClr val="black"/>
                </a:solidFill>
              </a:rPr>
              <a:t>社会契约论</a:t>
            </a:r>
            <a:r>
              <a:rPr lang="en-US" altLang="zh-CN">
                <a:solidFill>
                  <a:prstClr val="black"/>
                </a:solidFill>
              </a:rPr>
              <a:t>》</a:t>
            </a:r>
            <a:r>
              <a:rPr lang="zh-CN" altLang="en-US">
                <a:solidFill>
                  <a:prstClr val="black"/>
                </a:solidFill>
              </a:rPr>
              <a:t>；而在思想体系上，</a:t>
            </a:r>
            <a:r>
              <a:rPr lang="en-US" altLang="zh-CN">
                <a:solidFill>
                  <a:prstClr val="black"/>
                </a:solidFill>
              </a:rPr>
              <a:t>《</a:t>
            </a:r>
            <a:r>
              <a:rPr lang="zh-CN" altLang="en-US">
                <a:solidFill>
                  <a:prstClr val="black"/>
                </a:solidFill>
              </a:rPr>
              <a:t>论人与人之间不平等的起因和基础</a:t>
            </a:r>
            <a:r>
              <a:rPr lang="en-US" altLang="zh-CN">
                <a:solidFill>
                  <a:prstClr val="black"/>
                </a:solidFill>
              </a:rPr>
              <a:t>》</a:t>
            </a:r>
            <a:r>
              <a:rPr lang="zh-CN" altLang="en-US">
                <a:solidFill>
                  <a:prstClr val="black"/>
                </a:solidFill>
              </a:rPr>
              <a:t>可视为</a:t>
            </a:r>
            <a:r>
              <a:rPr lang="en-US" altLang="zh-CN">
                <a:solidFill>
                  <a:prstClr val="black"/>
                </a:solidFill>
              </a:rPr>
              <a:t>《</a:t>
            </a:r>
            <a:r>
              <a:rPr lang="zh-CN" altLang="en-US">
                <a:solidFill>
                  <a:prstClr val="black"/>
                </a:solidFill>
              </a:rPr>
              <a:t>社会契约论</a:t>
            </a:r>
            <a:r>
              <a:rPr lang="en-US" altLang="zh-CN">
                <a:solidFill>
                  <a:prstClr val="black"/>
                </a:solidFill>
              </a:rPr>
              <a:t>》</a:t>
            </a:r>
            <a:r>
              <a:rPr lang="zh-CN" altLang="en-US">
                <a:solidFill>
                  <a:prstClr val="black"/>
                </a:solidFill>
              </a:rPr>
              <a:t>的基础和绪论。在这本书里，卢梭已经发现了人类历史发展本身所具有的两面性和所包含的内在矛盾。他认为贫困和奴役，亦即人与人之间的不平等关系的产生是随着私有制而来的，是建立在私有制确立的基础上的。</a:t>
            </a:r>
          </a:p>
        </p:txBody>
      </p:sp>
      <p:sp>
        <p:nvSpPr>
          <p:cNvPr id="4" name="TextBox 3"/>
          <p:cNvSpPr txBox="1"/>
          <p:nvPr/>
        </p:nvSpPr>
        <p:spPr>
          <a:xfrm>
            <a:off x="323528" y="267494"/>
            <a:ext cx="3600400" cy="523220"/>
          </a:xfrm>
          <a:prstGeom prst="rect">
            <a:avLst/>
          </a:prstGeom>
          <a:noFill/>
        </p:spPr>
        <p:txBody>
          <a:bodyPr wrap="square" rtlCol="0">
            <a:spAutoFit/>
          </a:bodyPr>
          <a:lstStyle/>
          <a:p>
            <a:r>
              <a:rPr lang="en-US" altLang="zh-CN" sz="2800" b="1">
                <a:solidFill>
                  <a:srgbClr val="C00000"/>
                </a:solidFill>
              </a:rPr>
              <a:t>【</a:t>
            </a:r>
            <a:r>
              <a:rPr lang="zh-CN" altLang="en-US" sz="2800" b="1">
                <a:solidFill>
                  <a:srgbClr val="C00000"/>
                </a:solidFill>
              </a:rPr>
              <a:t>写作背景</a:t>
            </a:r>
            <a:r>
              <a:rPr lang="en-US" altLang="zh-CN" sz="2800" b="1">
                <a:solidFill>
                  <a:srgbClr val="C00000"/>
                </a:solidFill>
              </a:rPr>
              <a:t>】</a:t>
            </a:r>
            <a:endParaRPr lang="zh-CN" altLang="en-US" sz="2800" b="1">
              <a:solidFill>
                <a:srgbClr val="C00000"/>
              </a:solidFill>
            </a:endParaRPr>
          </a:p>
        </p:txBody>
      </p:sp>
    </p:spTree>
    <p:extLst>
      <p:ext uri="{BB962C8B-B14F-4D97-AF65-F5344CB8AC3E}">
        <p14:creationId xmlns:p14="http://schemas.microsoft.com/office/powerpoint/2010/main" val="256049553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1763688" y="1563638"/>
            <a:ext cx="5998735" cy="1454244"/>
          </a:xfrm>
          <a:prstGeom prst="rect">
            <a:avLst/>
          </a:prstGeom>
          <a:noFill/>
        </p:spPr>
        <p:txBody>
          <a:bodyPr wrap="square" lIns="68580" tIns="34290" rIns="68580" bIns="34290" rtlCol="0">
            <a:spAutoFit/>
          </a:bodyPr>
          <a:lstStyle/>
          <a:p>
            <a:pPr indent="457200">
              <a:lnSpc>
                <a:spcPct val="150000"/>
              </a:lnSpc>
            </a:pPr>
            <a:r>
              <a:rPr lang="zh-CN" altLang="en-US" sz="2000">
                <a:solidFill>
                  <a:prstClr val="black"/>
                </a:solidFill>
                <a:latin typeface="微软雅黑" pitchFamily="34" charset="-122"/>
                <a:ea typeface="微软雅黑" panose="020b0503020204020204" pitchFamily="34" charset="-122"/>
              </a:rPr>
              <a:t>“怜悯”，指对遭遇不幸的人表示同情</a:t>
            </a:r>
            <a:r>
              <a:rPr lang="zh-CN" altLang="en-US" sz="2000" smtClean="0">
                <a:solidFill>
                  <a:prstClr val="black"/>
                </a:solidFill>
                <a:latin typeface="微软雅黑" pitchFamily="34" charset="-122"/>
                <a:ea typeface="微软雅黑" panose="020b0503020204020204" pitchFamily="34" charset="-122"/>
              </a:rPr>
              <a:t>；</a:t>
            </a:r>
            <a:endParaRPr lang="en-US" altLang="zh-CN" sz="2000" smtClean="0">
              <a:solidFill>
                <a:prstClr val="black"/>
              </a:solidFill>
              <a:latin typeface="微软雅黑" pitchFamily="34" charset="-122"/>
              <a:ea typeface="微软雅黑" panose="020b0503020204020204" pitchFamily="34" charset="-122"/>
            </a:endParaRPr>
          </a:p>
          <a:p>
            <a:pPr indent="457200">
              <a:lnSpc>
                <a:spcPct val="150000"/>
              </a:lnSpc>
            </a:pPr>
            <a:r>
              <a:rPr lang="zh-CN" altLang="en-US" sz="2000" smtClean="0">
                <a:solidFill>
                  <a:prstClr val="black"/>
                </a:solidFill>
                <a:latin typeface="微软雅黑" pitchFamily="34" charset="-122"/>
                <a:ea typeface="微软雅黑" panose="020b0503020204020204" pitchFamily="34" charset="-122"/>
              </a:rPr>
              <a:t>“天性”</a:t>
            </a:r>
            <a:r>
              <a:rPr lang="zh-CN" altLang="en-US" sz="2000">
                <a:solidFill>
                  <a:prstClr val="black"/>
                </a:solidFill>
                <a:latin typeface="微软雅黑" pitchFamily="34" charset="-122"/>
                <a:ea typeface="微软雅黑" panose="020b0503020204020204" pitchFamily="34" charset="-122"/>
              </a:rPr>
              <a:t>，指人先天具有的品质或性情</a:t>
            </a:r>
            <a:r>
              <a:rPr lang="zh-CN" altLang="en-US" sz="2000" smtClean="0">
                <a:solidFill>
                  <a:prstClr val="black"/>
                </a:solidFill>
                <a:latin typeface="微软雅黑" pitchFamily="34" charset="-122"/>
                <a:ea typeface="微软雅黑" panose="020b0503020204020204" pitchFamily="34" charset="-122"/>
              </a:rPr>
              <a:t>。</a:t>
            </a:r>
            <a:endParaRPr lang="en-US" altLang="zh-CN" sz="2000" smtClean="0">
              <a:solidFill>
                <a:prstClr val="black"/>
              </a:solidFill>
              <a:latin typeface="微软雅黑" pitchFamily="34" charset="-122"/>
              <a:ea typeface="微软雅黑" panose="020b0503020204020204" pitchFamily="34" charset="-122"/>
            </a:endParaRPr>
          </a:p>
          <a:p>
            <a:pPr indent="457200">
              <a:lnSpc>
                <a:spcPct val="150000"/>
              </a:lnSpc>
            </a:pPr>
            <a:r>
              <a:rPr lang="zh-CN" altLang="en-US" sz="2000" smtClean="0">
                <a:solidFill>
                  <a:prstClr val="black"/>
                </a:solidFill>
                <a:latin typeface="微软雅黑" pitchFamily="34" charset="-122"/>
                <a:ea typeface="微软雅黑" panose="020b0503020204020204" pitchFamily="34" charset="-122"/>
              </a:rPr>
              <a:t>本文</a:t>
            </a:r>
            <a:r>
              <a:rPr lang="zh-CN" altLang="en-US" sz="2000">
                <a:solidFill>
                  <a:prstClr val="black"/>
                </a:solidFill>
                <a:latin typeface="微软雅黑" pitchFamily="34" charset="-122"/>
                <a:ea typeface="微软雅黑" panose="020b0503020204020204" pitchFamily="34" charset="-122"/>
              </a:rPr>
              <a:t>题目的意思是：人天生就具有怜悯心</a:t>
            </a:r>
            <a:r>
              <a:rPr lang="zh-CN" altLang="en-US" sz="2000" smtClean="0">
                <a:solidFill>
                  <a:prstClr val="black"/>
                </a:solidFill>
                <a:latin typeface="微软雅黑" pitchFamily="34" charset="-122"/>
                <a:ea typeface="微软雅黑" panose="020b0503020204020204" pitchFamily="34" charset="-122"/>
              </a:rPr>
              <a:t>。</a:t>
            </a:r>
            <a:endParaRPr lang="en-US" altLang="zh-CN" sz="2000">
              <a:solidFill>
                <a:prstClr val="black"/>
              </a:solidFill>
              <a:latin typeface="微软雅黑" pitchFamily="34" charset="-122"/>
              <a:ea typeface="微软雅黑" panose="020b0503020204020204" pitchFamily="34" charset="-122"/>
            </a:endParaRPr>
          </a:p>
        </p:txBody>
      </p:sp>
      <p:sp>
        <p:nvSpPr>
          <p:cNvPr id="2" name="TextBox 1"/>
          <p:cNvSpPr txBox="1"/>
          <p:nvPr/>
        </p:nvSpPr>
        <p:spPr>
          <a:xfrm>
            <a:off x="611560" y="555526"/>
            <a:ext cx="2808312" cy="523220"/>
          </a:xfrm>
          <a:prstGeom prst="rect">
            <a:avLst/>
          </a:prstGeom>
          <a:noFill/>
        </p:spPr>
        <p:txBody>
          <a:bodyPr wrap="square" rtlCol="0">
            <a:spAutoFit/>
          </a:bodyPr>
          <a:lstStyle/>
          <a:p>
            <a:r>
              <a:rPr lang="en-US" altLang="zh-CN" sz="2800" b="1">
                <a:solidFill>
                  <a:srgbClr val="C00000"/>
                </a:solidFill>
              </a:rPr>
              <a:t>【</a:t>
            </a:r>
            <a:r>
              <a:rPr lang="zh-CN" altLang="en-US" sz="2800" b="1">
                <a:solidFill>
                  <a:srgbClr val="C00000"/>
                </a:solidFill>
              </a:rPr>
              <a:t>解题</a:t>
            </a:r>
            <a:r>
              <a:rPr lang="en-US" altLang="zh-CN" sz="2800" b="1">
                <a:solidFill>
                  <a:srgbClr val="C00000"/>
                </a:solidFill>
              </a:rPr>
              <a:t>】</a:t>
            </a:r>
            <a:endParaRPr lang="zh-CN" altLang="en-US" sz="2800" b="1">
              <a:solidFill>
                <a:srgbClr val="C00000"/>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333" y="3914314"/>
            <a:ext cx="9012164" cy="11898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236296" y="368372"/>
            <a:ext cx="1523078" cy="897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6248048"/>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1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827584" y="1418407"/>
            <a:ext cx="7488832" cy="830997"/>
          </a:xfrm>
          <a:prstGeom prst="rect">
            <a:avLst/>
          </a:prstGeom>
          <a:noFill/>
        </p:spPr>
        <p:txBody>
          <a:bodyPr wrap="square" rtlCol="0">
            <a:spAutoFit/>
          </a:bodyPr>
          <a:lstStyle/>
          <a:p>
            <a:pPr algn="ctr"/>
            <a:r>
              <a:rPr lang="zh-CN" altLang="en-US" sz="4800" b="1">
                <a:solidFill>
                  <a:srgbClr val="C00000"/>
                </a:solidFill>
              </a:rPr>
              <a:t>整体感知 ，理清层次</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333" y="3914314"/>
            <a:ext cx="9012164" cy="118986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9552" y="195486"/>
            <a:ext cx="1523078" cy="897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6601132"/>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Inhaltsplatzhalter 4"/>
          <p:cNvSpPr txBox="1"/>
          <p:nvPr/>
        </p:nvSpPr>
        <p:spPr>
          <a:xfrm>
            <a:off x="32592" y="267494"/>
            <a:ext cx="5695598" cy="369332"/>
          </a:xfrm>
          <a:prstGeom prst="rect">
            <a:avLst/>
          </a:prstGeom>
        </p:spPr>
        <p:txBody>
          <a:bodyPr wrap="square" lIns="0" tIns="0" rIns="0" bIns="0" anchor="ctr">
            <a:spAutoFit/>
          </a:bodyPr>
          <a:lstStyle>
            <a:lvl1pPr marL="273050" indent="-273050" algn="l" defTabSz="914400" rtl="0" eaLnBrk="1" latinLnBrk="0" hangingPunct="1">
              <a:lnSpc>
                <a:spcPct val="90000"/>
              </a:lnSpc>
              <a:spcBef>
                <a:spcPct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ct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ct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ct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ct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900"/>
              </a:spcAft>
              <a:buNone/>
            </a:pPr>
            <a:r>
              <a:rPr lang="en-US" altLang="zh-CN" sz="2400" smtClean="0">
                <a:solidFill>
                  <a:srgbClr val="C00000"/>
                </a:solidFill>
                <a:latin typeface="华文细黑" pitchFamily="2" charset="-122"/>
                <a:ea typeface="华文细黑" pitchFamily="2" charset="-122"/>
              </a:rPr>
              <a:t>【</a:t>
            </a:r>
            <a:r>
              <a:rPr lang="zh-CN" altLang="en-US" sz="2400">
                <a:solidFill>
                  <a:srgbClr val="C00000"/>
                </a:solidFill>
                <a:latin typeface="华文细黑" pitchFamily="2" charset="-122"/>
                <a:ea typeface="华文细黑" pitchFamily="2" charset="-122"/>
              </a:rPr>
              <a:t>任务一</a:t>
            </a:r>
            <a:r>
              <a:rPr lang="en-US" altLang="zh-CN" sz="2400" smtClean="0">
                <a:solidFill>
                  <a:srgbClr val="C00000"/>
                </a:solidFill>
                <a:latin typeface="华文细黑" pitchFamily="2" charset="-122"/>
                <a:ea typeface="华文细黑" pitchFamily="2" charset="-122"/>
              </a:rPr>
              <a:t>】</a:t>
            </a:r>
            <a:r>
              <a:rPr lang="zh-CN" altLang="en-US" sz="2400" smtClean="0">
                <a:solidFill>
                  <a:srgbClr val="DCDED8"/>
                </a:solidFill>
                <a:latin typeface="华文细黑" pitchFamily="2" charset="-122"/>
                <a:ea typeface="华文细黑" pitchFamily="2" charset="-122"/>
              </a:rPr>
              <a:t>：</a:t>
            </a:r>
            <a:r>
              <a:rPr lang="zh-CN" altLang="en-US" sz="2400" smtClean="0">
                <a:solidFill>
                  <a:srgbClr val="C00000"/>
                </a:solidFill>
                <a:latin typeface="华文细黑" pitchFamily="2" charset="-122"/>
                <a:ea typeface="华文细黑" pitchFamily="2" charset="-122"/>
              </a:rPr>
              <a:t>读</a:t>
            </a:r>
            <a:r>
              <a:rPr lang="zh-CN" altLang="en-US" sz="2400">
                <a:solidFill>
                  <a:srgbClr val="C00000"/>
                </a:solidFill>
                <a:latin typeface="华文细黑" pitchFamily="2" charset="-122"/>
                <a:ea typeface="华文细黑" pitchFamily="2" charset="-122"/>
              </a:rPr>
              <a:t>课文，梳理</a:t>
            </a:r>
            <a:r>
              <a:rPr lang="zh-CN" altLang="en-US" sz="2400" smtClean="0">
                <a:solidFill>
                  <a:srgbClr val="C00000"/>
                </a:solidFill>
                <a:latin typeface="华文细黑" pitchFamily="2" charset="-122"/>
                <a:ea typeface="华文细黑" pitchFamily="2" charset="-122"/>
              </a:rPr>
              <a:t>文本内容层次</a:t>
            </a:r>
            <a:r>
              <a:rPr lang="en-US" altLang="zh-CN" sz="2400" smtClean="0">
                <a:solidFill>
                  <a:srgbClr val="C00000"/>
                </a:solidFill>
                <a:latin typeface="华文细黑" pitchFamily="2" charset="-122"/>
                <a:ea typeface="华文细黑" pitchFamily="2" charset="-122"/>
              </a:rPr>
              <a:t>    </a:t>
            </a:r>
            <a:endParaRPr lang="en-US" altLang="zh-CN" sz="2400">
              <a:solidFill>
                <a:srgbClr val="C00000"/>
              </a:solidFill>
              <a:latin typeface="华文细黑" pitchFamily="2" charset="-122"/>
              <a:ea typeface="华文细黑" pitchFamily="2" charset="-122"/>
              <a:cs typeface="方正宋刻本秀楷_GBK" panose="02000000000000000000" charset="-122"/>
            </a:endParaRPr>
          </a:p>
        </p:txBody>
      </p:sp>
      <p:sp>
        <p:nvSpPr>
          <p:cNvPr id="6" name="文本框 5"/>
          <p:cNvSpPr txBox="1"/>
          <p:nvPr/>
        </p:nvSpPr>
        <p:spPr>
          <a:xfrm>
            <a:off x="1732436" y="1491630"/>
            <a:ext cx="6026944" cy="1045286"/>
          </a:xfrm>
          <a:prstGeom prst="rect">
            <a:avLst/>
          </a:prstGeom>
          <a:noFill/>
        </p:spPr>
        <p:txBody>
          <a:bodyPr wrap="square" lIns="68580" tIns="34290" rIns="68580" bIns="34290" rtlCol="0" anchor="t">
            <a:spAutoFit/>
          </a:bodyPr>
          <a:lstStyle/>
          <a:p>
            <a:pPr marL="271939" indent="-271939" defTabSz="725805">
              <a:lnSpc>
                <a:spcPct val="140000"/>
              </a:lnSpc>
            </a:pPr>
            <a:r>
              <a:rPr lang="zh-CN" altLang="en-US" sz="2400" b="1">
                <a:solidFill>
                  <a:srgbClr val="002060"/>
                </a:solidFill>
                <a:latin typeface="华文细黑" pitchFamily="2" charset="-122"/>
                <a:ea typeface="华文细黑" pitchFamily="2" charset="-122"/>
                <a:cs typeface="方正宋刻本秀楷_GBK" panose="02000000000000000000" charset="-122"/>
                <a:sym typeface="+mn-ea"/>
              </a:rPr>
              <a:t>（一）文章的中心论点是什么？</a:t>
            </a:r>
            <a:endParaRPr lang="zh-CN" altLang="en-US" sz="2400" b="1">
              <a:solidFill>
                <a:srgbClr val="002060"/>
              </a:solidFill>
              <a:latin typeface="华文细黑" pitchFamily="2" charset="-122"/>
              <a:ea typeface="华文细黑" pitchFamily="2" charset="-122"/>
              <a:cs typeface="方正宋刻本秀楷_GBK" panose="02000000000000000000" charset="-122"/>
            </a:endParaRPr>
          </a:p>
          <a:p>
            <a:pPr marL="271939" indent="-271939" defTabSz="725805">
              <a:lnSpc>
                <a:spcPct val="140000"/>
              </a:lnSpc>
            </a:pPr>
            <a:endParaRPr lang="zh-CN" altLang="en-US" sz="2400" b="1">
              <a:solidFill>
                <a:srgbClr val="002060"/>
              </a:solidFill>
              <a:latin typeface="华文细黑" pitchFamily="2" charset="-122"/>
              <a:ea typeface="华文细黑" pitchFamily="2" charset="-122"/>
              <a:cs typeface="方正宋刻本秀楷_GBK" panose="02000000000000000000" charset="-122"/>
              <a:sym typeface="+mn-ea"/>
            </a:endParaRPr>
          </a:p>
        </p:txBody>
      </p:sp>
      <p:sp>
        <p:nvSpPr>
          <p:cNvPr id="8" name="文本框 7"/>
          <p:cNvSpPr txBox="1"/>
          <p:nvPr/>
        </p:nvSpPr>
        <p:spPr>
          <a:xfrm>
            <a:off x="2771800" y="2550007"/>
            <a:ext cx="2719864" cy="483870"/>
          </a:xfrm>
          <a:prstGeom prst="rect">
            <a:avLst/>
          </a:prstGeom>
          <a:noFill/>
        </p:spPr>
        <p:txBody>
          <a:bodyPr wrap="square" lIns="68580" tIns="34290" rIns="68580" bIns="34290" rtlCol="0" anchor="t">
            <a:spAutoFit/>
          </a:bodyPr>
          <a:lstStyle/>
          <a:p>
            <a:r>
              <a:rPr lang="zh-CN" altLang="en-US" sz="2700" b="1">
                <a:solidFill>
                  <a:srgbClr val="C00000"/>
                </a:solidFill>
                <a:latin typeface="华文细黑" pitchFamily="2" charset="-122"/>
                <a:ea typeface="华文细黑" pitchFamily="2" charset="-122"/>
                <a:cs typeface="方正宋刻本秀楷_GBK" panose="02000000000000000000" charset="-122"/>
                <a:sym typeface="+mn-ea"/>
              </a:rPr>
              <a:t>怜悯是人的天性</a:t>
            </a: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333" y="3914314"/>
            <a:ext cx="9012164" cy="11898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36296" y="368372"/>
            <a:ext cx="1523078" cy="897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8700766"/>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Inhaltsplatzhalter 4"/>
          <p:cNvSpPr txBox="1"/>
          <p:nvPr/>
        </p:nvSpPr>
        <p:spPr>
          <a:xfrm>
            <a:off x="60099" y="175676"/>
            <a:ext cx="3855497" cy="307777"/>
          </a:xfrm>
          <a:prstGeom prst="rect">
            <a:avLst/>
          </a:prstGeom>
        </p:spPr>
        <p:txBody>
          <a:bodyPr wrap="square" lIns="0" tIns="0" rIns="0" bIns="0" anchor="ctr">
            <a:spAutoFit/>
          </a:bodyPr>
          <a:lstStyle>
            <a:lvl1pPr marL="273050" indent="-273050" algn="l" defTabSz="914400" rtl="0" eaLnBrk="1" latinLnBrk="0" hangingPunct="1">
              <a:lnSpc>
                <a:spcPct val="90000"/>
              </a:lnSpc>
              <a:spcBef>
                <a:spcPct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ct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ct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ct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ct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900"/>
              </a:spcAft>
              <a:buNone/>
            </a:pPr>
            <a:r>
              <a:rPr lang="zh-CN" altLang="en-US" sz="2000" b="1">
                <a:solidFill>
                  <a:srgbClr val="002060"/>
                </a:solidFill>
                <a:latin typeface="华文细黑" pitchFamily="2" charset="-122"/>
                <a:ea typeface="华文细黑" pitchFamily="2" charset="-122"/>
                <a:cs typeface="方正宋刻本秀楷_GBK" panose="02000000000000000000" charset="-122"/>
              </a:rPr>
              <a:t>（二）梳理文章的论证脉络</a:t>
            </a:r>
            <a:r>
              <a:rPr lang="en-US" altLang="zh-CN" sz="2000" b="1">
                <a:solidFill>
                  <a:srgbClr val="002060"/>
                </a:solidFill>
                <a:latin typeface="华文细黑" pitchFamily="2" charset="-122"/>
                <a:ea typeface="华文细黑" pitchFamily="2" charset="-122"/>
                <a:cs typeface="方正宋刻本秀楷_GBK" panose="02000000000000000000" charset="-122"/>
              </a:rPr>
              <a:t>    </a:t>
            </a:r>
          </a:p>
        </p:txBody>
      </p:sp>
      <p:sp>
        <p:nvSpPr>
          <p:cNvPr id="5" name="文本框 4"/>
          <p:cNvSpPr txBox="1"/>
          <p:nvPr/>
        </p:nvSpPr>
        <p:spPr>
          <a:xfrm>
            <a:off x="279082" y="1058704"/>
            <a:ext cx="8584883" cy="377026"/>
          </a:xfrm>
          <a:prstGeom prst="rect">
            <a:avLst/>
          </a:prstGeom>
          <a:noFill/>
          <a:ln>
            <a:solidFill>
              <a:schemeClr val="tx2">
                <a:lumMod val="50000"/>
              </a:schemeClr>
            </a:solidFill>
            <a:prstDash val="sysDot"/>
          </a:ln>
        </p:spPr>
        <p:txBody>
          <a:bodyPr wrap="square" lIns="68580" tIns="34290" rIns="68580" bIns="34290" rtlCol="0">
            <a:spAutoFit/>
          </a:bodyPr>
          <a:lstStyle/>
          <a:p>
            <a:pPr algn="l"/>
            <a:r>
              <a:rPr lang="zh-CN" altLang="en-US">
                <a:latin typeface="华文细黑" pitchFamily="2" charset="-122"/>
                <a:ea typeface="华文细黑" pitchFamily="2" charset="-122"/>
                <a:cs typeface="方正宋刻本秀楷_GBK" panose="02000000000000000000" charset="-122"/>
                <a:sym typeface="+mn-ea"/>
              </a:rPr>
              <a:t>第一部分（第1段）：阐述</a:t>
            </a:r>
            <a:r>
              <a:rPr lang="en-US" altLang="zh-CN" u="sng">
                <a:latin typeface="华文细黑" pitchFamily="2" charset="-122"/>
                <a:ea typeface="华文细黑" pitchFamily="2" charset="-122"/>
                <a:cs typeface="方正宋刻本秀楷_GBK" panose="02000000000000000000" charset="-122"/>
                <a:sym typeface="+mn-ea"/>
              </a:rPr>
              <a:t>        </a:t>
            </a:r>
            <a:r>
              <a:rPr lang="zh-CN" altLang="en-US">
                <a:latin typeface="华文细黑" pitchFamily="2" charset="-122"/>
                <a:ea typeface="华文细黑" pitchFamily="2" charset="-122"/>
                <a:cs typeface="方正宋刻本秀楷_GBK" panose="02000000000000000000" charset="-122"/>
                <a:sym typeface="+mn-ea"/>
              </a:rPr>
              <a:t>状态中的人</a:t>
            </a:r>
            <a:r>
              <a:rPr lang="zh-CN" altLang="en-US" u="sng">
                <a:latin typeface="华文细黑" pitchFamily="2" charset="-122"/>
                <a:ea typeface="华文细黑" pitchFamily="2" charset="-122"/>
                <a:cs typeface="方正宋刻本秀楷_GBK" panose="02000000000000000000" charset="-122"/>
                <a:sym typeface="+mn-ea"/>
              </a:rPr>
              <a:t>原始的品性</a:t>
            </a:r>
            <a:r>
              <a:rPr lang="en-US" altLang="zh-CN" sz="2000">
                <a:latin typeface="华文细黑" pitchFamily="2" charset="-122"/>
                <a:ea typeface="华文细黑" pitchFamily="2" charset="-122"/>
                <a:cs typeface="方正宋刻本秀楷_GBK" panose="02000000000000000000" charset="-122"/>
                <a:sym typeface="+mn-ea"/>
              </a:rPr>
              <a:t> </a:t>
            </a:r>
            <a:r>
              <a:rPr lang="en-US" altLang="zh-CN">
                <a:latin typeface="华文细黑" pitchFamily="2" charset="-122"/>
                <a:ea typeface="华文细黑" pitchFamily="2" charset="-122"/>
                <a:cs typeface="方正宋刻本秀楷_GBK" panose="02000000000000000000" charset="-122"/>
                <a:sym typeface="+mn-ea"/>
              </a:rPr>
              <a:t> </a:t>
            </a:r>
            <a:endParaRPr lang="zh-CN" altLang="en-US">
              <a:latin typeface="华文细黑" pitchFamily="2" charset="-122"/>
              <a:ea typeface="华文细黑" pitchFamily="2" charset="-122"/>
              <a:cs typeface="方正宋刻本秀楷_GBK" panose="02000000000000000000" charset="-122"/>
              <a:sym typeface="+mn-ea"/>
            </a:endParaRPr>
          </a:p>
        </p:txBody>
      </p:sp>
      <p:sp>
        <p:nvSpPr>
          <p:cNvPr id="12" name="文本框 11"/>
          <p:cNvSpPr txBox="1"/>
          <p:nvPr/>
        </p:nvSpPr>
        <p:spPr>
          <a:xfrm>
            <a:off x="2493646" y="3342323"/>
            <a:ext cx="810101" cy="346249"/>
          </a:xfrm>
          <a:prstGeom prst="rect">
            <a:avLst/>
          </a:prstGeom>
          <a:noFill/>
        </p:spPr>
        <p:txBody>
          <a:bodyPr wrap="square" lIns="68580" tIns="34290" rIns="68580" bIns="34290" rtlCol="0" anchor="t">
            <a:spAutoFit/>
          </a:bodyPr>
          <a:lstStyle/>
          <a:p>
            <a:pPr algn="l"/>
            <a:r>
              <a:rPr lang="zh-CN" altLang="en-US">
                <a:solidFill>
                  <a:srgbClr val="8E5761"/>
                </a:solidFill>
                <a:latin typeface="华文细黑" pitchFamily="2" charset="-122"/>
                <a:ea typeface="华文细黑" pitchFamily="2" charset="-122"/>
                <a:cs typeface="方正宋刻本秀楷_GBK" panose="02000000000000000000" charset="-122"/>
                <a:sym typeface="+mn-ea"/>
              </a:rPr>
              <a:t>孤独</a:t>
            </a:r>
          </a:p>
        </p:txBody>
      </p:sp>
      <p:sp>
        <p:nvSpPr>
          <p:cNvPr id="14" name="文本框 13"/>
          <p:cNvSpPr txBox="1"/>
          <p:nvPr/>
        </p:nvSpPr>
        <p:spPr>
          <a:xfrm>
            <a:off x="186214" y="3214687"/>
            <a:ext cx="1172528" cy="900246"/>
          </a:xfrm>
          <a:prstGeom prst="rect">
            <a:avLst/>
          </a:prstGeom>
          <a:noFill/>
        </p:spPr>
        <p:txBody>
          <a:bodyPr wrap="square" lIns="68580" tIns="34290" rIns="68580" bIns="34290" rtlCol="0" anchor="t">
            <a:spAutoFit/>
          </a:bodyPr>
          <a:lstStyle/>
          <a:p>
            <a:r>
              <a:rPr lang="zh-CN" altLang="en-US">
                <a:solidFill>
                  <a:srgbClr val="5E7BB4"/>
                </a:solidFill>
                <a:latin typeface="华文细黑" pitchFamily="2" charset="-122"/>
                <a:ea typeface="华文细黑" pitchFamily="2" charset="-122"/>
                <a:cs typeface="方正宋刻本秀楷_GBK" panose="02000000000000000000" charset="-122"/>
              </a:rPr>
              <a:t>孤立地存在于自然中</a:t>
            </a:r>
          </a:p>
        </p:txBody>
      </p:sp>
      <p:sp>
        <p:nvSpPr>
          <p:cNvPr id="8" name="文本框 7"/>
          <p:cNvSpPr txBox="1"/>
          <p:nvPr/>
        </p:nvSpPr>
        <p:spPr>
          <a:xfrm>
            <a:off x="2921104" y="1065429"/>
            <a:ext cx="603370" cy="346249"/>
          </a:xfrm>
          <a:prstGeom prst="rect">
            <a:avLst/>
          </a:prstGeom>
          <a:noFill/>
        </p:spPr>
        <p:txBody>
          <a:bodyPr wrap="none" lIns="68580" tIns="34290" rIns="68580" bIns="34290" rtlCol="0">
            <a:spAutoFit/>
          </a:bodyPr>
          <a:lstStyle/>
          <a:p>
            <a:pPr algn="l"/>
            <a:r>
              <a:rPr lang="zh-CN" altLang="en-US">
                <a:solidFill>
                  <a:srgbClr val="FF0000"/>
                </a:solidFill>
                <a:latin typeface="华文细黑" pitchFamily="2" charset="-122"/>
                <a:ea typeface="华文细黑" pitchFamily="2" charset="-122"/>
                <a:cs typeface="方正宋刻本秀楷_GBK" panose="02000000000000000000" charset="-122"/>
                <a:sym typeface="+mn-ea"/>
              </a:rPr>
              <a:t>自然</a:t>
            </a:r>
          </a:p>
        </p:txBody>
      </p:sp>
      <p:grpSp>
        <p:nvGrpSpPr>
          <p:cNvPr id="25" name="组合 24"/>
          <p:cNvGrpSpPr/>
          <p:nvPr/>
        </p:nvGrpSpPr>
        <p:grpSpPr>
          <a:xfrm>
            <a:off x="3311868" y="483453"/>
            <a:ext cx="4514374" cy="658654"/>
            <a:chOff x="9133" y="692"/>
            <a:chExt cx="9479" cy="1383"/>
          </a:xfrm>
        </p:grpSpPr>
        <p:sp>
          <p:nvSpPr>
            <p:cNvPr id="9" name="上箭头 8"/>
            <p:cNvSpPr/>
            <p:nvPr/>
          </p:nvSpPr>
          <p:spPr>
            <a:xfrm rot="2520000">
              <a:off x="9133" y="1148"/>
              <a:ext cx="511" cy="927"/>
            </a:xfrm>
            <a:prstGeom prst="upArrow">
              <a:avLst/>
            </a:prstGeom>
            <a:noFill/>
            <a:ln w="28575" cmpd="sng">
              <a:solidFill>
                <a:srgbClr val="5E7BB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华文细黑" pitchFamily="2" charset="-122"/>
                <a:ea typeface="华文细黑" pitchFamily="2" charset="-122"/>
              </a:endParaRPr>
            </a:p>
          </p:txBody>
        </p:sp>
        <p:sp>
          <p:nvSpPr>
            <p:cNvPr id="10" name="文本框 9"/>
            <p:cNvSpPr txBox="1"/>
            <p:nvPr/>
          </p:nvSpPr>
          <p:spPr>
            <a:xfrm>
              <a:off x="9888" y="692"/>
              <a:ext cx="8724" cy="775"/>
            </a:xfrm>
            <a:prstGeom prst="rect">
              <a:avLst/>
            </a:prstGeom>
            <a:noFill/>
          </p:spPr>
          <p:txBody>
            <a:bodyPr wrap="square" rtlCol="0">
              <a:spAutoFit/>
            </a:bodyPr>
            <a:lstStyle/>
            <a:p>
              <a:r>
                <a:rPr lang="zh-CN" altLang="en-US">
                  <a:solidFill>
                    <a:srgbClr val="5E7BB4"/>
                  </a:solidFill>
                  <a:latin typeface="华文细黑" pitchFamily="2" charset="-122"/>
                  <a:ea typeface="华文细黑" pitchFamily="2" charset="-122"/>
                  <a:cs typeface="方正宋刻本秀楷_GBK" panose="02000000000000000000" charset="-122"/>
                </a:rPr>
                <a:t>私有制产生以前（</a:t>
              </a:r>
              <a:r>
                <a:rPr lang="zh-CN" altLang="en-US">
                  <a:solidFill>
                    <a:srgbClr val="5E7BB4"/>
                  </a:solidFill>
                  <a:latin typeface="华文细黑" pitchFamily="2" charset="-122"/>
                  <a:ea typeface="华文细黑" pitchFamily="2" charset="-122"/>
                  <a:cs typeface="方正宋刻本秀楷_GBK" panose="02000000000000000000" charset="-122"/>
                  <a:sym typeface="+mn-ea"/>
                </a:rPr>
                <a:t>原始社会时期</a:t>
              </a:r>
              <a:r>
                <a:rPr lang="zh-CN" altLang="en-US">
                  <a:solidFill>
                    <a:srgbClr val="5E7BB4"/>
                  </a:solidFill>
                  <a:latin typeface="华文细黑" pitchFamily="2" charset="-122"/>
                  <a:ea typeface="华文细黑" pitchFamily="2" charset="-122"/>
                  <a:cs typeface="方正宋刻本秀楷_GBK" panose="02000000000000000000" charset="-122"/>
                </a:rPr>
                <a:t>）</a:t>
              </a:r>
            </a:p>
          </p:txBody>
        </p:sp>
      </p:grpSp>
      <p:grpSp>
        <p:nvGrpSpPr>
          <p:cNvPr id="7" name="组合 6"/>
          <p:cNvGrpSpPr/>
          <p:nvPr/>
        </p:nvGrpSpPr>
        <p:grpSpPr>
          <a:xfrm>
            <a:off x="3756659" y="1750366"/>
            <a:ext cx="5107305" cy="3098337"/>
            <a:chOff x="7983" y="5478"/>
            <a:chExt cx="10724" cy="4978"/>
          </a:xfrm>
        </p:grpSpPr>
        <p:sp>
          <p:nvSpPr>
            <p:cNvPr id="16" name="矩形 15"/>
            <p:cNvSpPr/>
            <p:nvPr/>
          </p:nvSpPr>
          <p:spPr>
            <a:xfrm>
              <a:off x="7983" y="5478"/>
              <a:ext cx="10724" cy="49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华文细黑" pitchFamily="2" charset="-122"/>
                <a:ea typeface="华文细黑" pitchFamily="2" charset="-122"/>
              </a:endParaRPr>
            </a:p>
          </p:txBody>
        </p:sp>
        <p:sp>
          <p:nvSpPr>
            <p:cNvPr id="13" name="文本框 12"/>
            <p:cNvSpPr txBox="1"/>
            <p:nvPr/>
          </p:nvSpPr>
          <p:spPr>
            <a:xfrm>
              <a:off x="8541" y="5909"/>
              <a:ext cx="9609" cy="3486"/>
            </a:xfrm>
            <a:prstGeom prst="rect">
              <a:avLst/>
            </a:prstGeom>
            <a:noFill/>
          </p:spPr>
          <p:txBody>
            <a:bodyPr wrap="square" rtlCol="0" anchor="t">
              <a:spAutoFit/>
            </a:bodyPr>
            <a:lstStyle/>
            <a:p>
              <a:pPr fontAlgn="auto">
                <a:lnSpc>
                  <a:spcPct val="150000"/>
                </a:lnSpc>
              </a:pPr>
              <a:r>
                <a:rPr lang="en-US" altLang="zh-CN">
                  <a:latin typeface="华文细黑" pitchFamily="2" charset="-122"/>
                  <a:ea typeface="华文细黑" pitchFamily="2" charset="-122"/>
                  <a:cs typeface="微软雅黑" panose="020b0503020204020204" pitchFamily="34" charset="-122"/>
                </a:rPr>
                <a:t>   </a:t>
              </a:r>
              <a:r>
                <a:rPr lang="zh-CN" altLang="en-US">
                  <a:latin typeface="华文细黑" pitchFamily="2" charset="-122"/>
                  <a:ea typeface="华文细黑" pitchFamily="2" charset="-122"/>
                  <a:cs typeface="微软雅黑" panose="020b0503020204020204" pitchFamily="34" charset="-122"/>
                </a:rPr>
                <a:t>“在这样的原始状态中，如果说一个人需要另一个人，比一只猴子或一只狼需要另一只猴子或另一只狼更为迫切的话，那是不可想象的事。</a:t>
              </a:r>
              <a:r>
                <a:rPr lang="en-US" altLang="zh-CN">
                  <a:latin typeface="华文细黑" pitchFamily="2" charset="-122"/>
                  <a:ea typeface="华文细黑" pitchFamily="2" charset="-122"/>
                  <a:cs typeface="微软雅黑" panose="020b0503020204020204" pitchFamily="34" charset="-122"/>
                </a:rPr>
                <a:t>”</a:t>
              </a:r>
            </a:p>
            <a:p>
              <a:pPr fontAlgn="auto">
                <a:lnSpc>
                  <a:spcPct val="150000"/>
                </a:lnSpc>
              </a:pPr>
              <a:r>
                <a:rPr lang="en-US" altLang="zh-CN">
                  <a:latin typeface="华文细黑" pitchFamily="2" charset="-122"/>
                  <a:ea typeface="华文细黑" pitchFamily="2" charset="-122"/>
                  <a:cs typeface="微软雅黑" panose="020b0503020204020204" pitchFamily="34" charset="-122"/>
                </a:rPr>
                <a:t>                                         ——</a:t>
              </a:r>
              <a:r>
                <a:rPr lang="zh-CN" altLang="en-US">
                  <a:latin typeface="华文细黑" pitchFamily="2" charset="-122"/>
                  <a:ea typeface="华文细黑" pitchFamily="2" charset="-122"/>
                  <a:cs typeface="微软雅黑" panose="020b0503020204020204" pitchFamily="34" charset="-122"/>
                </a:rPr>
                <a:t>卢梭</a:t>
              </a:r>
            </a:p>
          </p:txBody>
        </p:sp>
      </p:grpSp>
      <p:grpSp>
        <p:nvGrpSpPr>
          <p:cNvPr id="6" name="组合 5"/>
          <p:cNvGrpSpPr/>
          <p:nvPr/>
        </p:nvGrpSpPr>
        <p:grpSpPr>
          <a:xfrm>
            <a:off x="279082" y="1744503"/>
            <a:ext cx="2624615" cy="411004"/>
            <a:chOff x="586" y="3663"/>
            <a:chExt cx="5511" cy="863"/>
          </a:xfrm>
        </p:grpSpPr>
        <p:sp>
          <p:nvSpPr>
            <p:cNvPr id="11" name="右箭头 10"/>
            <p:cNvSpPr/>
            <p:nvPr/>
          </p:nvSpPr>
          <p:spPr>
            <a:xfrm>
              <a:off x="586" y="3675"/>
              <a:ext cx="1529" cy="851"/>
            </a:xfrm>
            <a:prstGeom prst="rightArrow">
              <a:avLst/>
            </a:prstGeom>
            <a:solidFill>
              <a:srgbClr val="4B6B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华文细黑" pitchFamily="2" charset="-122"/>
                <a:ea typeface="华文细黑" pitchFamily="2" charset="-122"/>
              </a:endParaRPr>
            </a:p>
          </p:txBody>
        </p:sp>
        <p:sp>
          <p:nvSpPr>
            <p:cNvPr id="21" name="文本框 20"/>
            <p:cNvSpPr txBox="1"/>
            <p:nvPr/>
          </p:nvSpPr>
          <p:spPr>
            <a:xfrm>
              <a:off x="2316" y="3663"/>
              <a:ext cx="3781" cy="775"/>
            </a:xfrm>
            <a:prstGeom prst="rect">
              <a:avLst/>
            </a:prstGeom>
            <a:noFill/>
          </p:spPr>
          <p:txBody>
            <a:bodyPr wrap="none" rtlCol="0">
              <a:spAutoFit/>
            </a:bodyPr>
            <a:lstStyle/>
            <a:p>
              <a:pPr algn="l"/>
              <a:r>
                <a:rPr lang="zh-CN" altLang="en-US">
                  <a:latin typeface="华文细黑" pitchFamily="2" charset="-122"/>
                  <a:ea typeface="华文细黑" pitchFamily="2" charset="-122"/>
                  <a:cs typeface="方正宋刻本秀楷_GBK" panose="02000000000000000000" charset="-122"/>
                  <a:sym typeface="+mn-ea"/>
                </a:rPr>
                <a:t>原始品性包括：</a:t>
              </a:r>
            </a:p>
          </p:txBody>
        </p:sp>
      </p:grpSp>
      <p:sp>
        <p:nvSpPr>
          <p:cNvPr id="22" name="文本框 21"/>
          <p:cNvSpPr txBox="1"/>
          <p:nvPr/>
        </p:nvSpPr>
        <p:spPr>
          <a:xfrm>
            <a:off x="505778" y="2259330"/>
            <a:ext cx="1061829" cy="346249"/>
          </a:xfrm>
          <a:prstGeom prst="rect">
            <a:avLst/>
          </a:prstGeom>
          <a:noFill/>
        </p:spPr>
        <p:txBody>
          <a:bodyPr wrap="none" lIns="68580" tIns="34290" rIns="68580" bIns="34290" rtlCol="0">
            <a:spAutoFit/>
          </a:bodyPr>
          <a:lstStyle/>
          <a:p>
            <a:pPr algn="l"/>
            <a:r>
              <a:rPr lang="zh-CN" altLang="en-US">
                <a:solidFill>
                  <a:srgbClr val="8E5761"/>
                </a:solidFill>
                <a:latin typeface="华文细黑" pitchFamily="2" charset="-122"/>
                <a:ea typeface="华文细黑" pitchFamily="2" charset="-122"/>
                <a:cs typeface="方正宋刻本秀楷_GBK" panose="02000000000000000000" charset="-122"/>
                <a:sym typeface="+mn-ea"/>
              </a:rPr>
              <a:t>保护自我</a:t>
            </a:r>
          </a:p>
        </p:txBody>
      </p:sp>
      <p:sp>
        <p:nvSpPr>
          <p:cNvPr id="23" name="文本框 22"/>
          <p:cNvSpPr txBox="1"/>
          <p:nvPr/>
        </p:nvSpPr>
        <p:spPr>
          <a:xfrm>
            <a:off x="1358741" y="2800826"/>
            <a:ext cx="1061829" cy="346249"/>
          </a:xfrm>
          <a:prstGeom prst="rect">
            <a:avLst/>
          </a:prstGeom>
          <a:noFill/>
        </p:spPr>
        <p:txBody>
          <a:bodyPr wrap="none" lIns="68580" tIns="34290" rIns="68580" bIns="34290" rtlCol="0">
            <a:spAutoFit/>
          </a:bodyPr>
          <a:lstStyle/>
          <a:p>
            <a:pPr algn="l"/>
            <a:r>
              <a:rPr lang="zh-CN" altLang="en-US">
                <a:solidFill>
                  <a:srgbClr val="8E5761"/>
                </a:solidFill>
                <a:latin typeface="华文细黑" pitchFamily="2" charset="-122"/>
                <a:ea typeface="华文细黑" pitchFamily="2" charset="-122"/>
                <a:cs typeface="方正宋刻本秀楷_GBK" panose="02000000000000000000" charset="-122"/>
                <a:sym typeface="+mn-ea"/>
              </a:rPr>
              <a:t>怜悯同类</a:t>
            </a:r>
          </a:p>
        </p:txBody>
      </p:sp>
      <p:sp>
        <p:nvSpPr>
          <p:cNvPr id="24" name="文本框 23"/>
          <p:cNvSpPr txBox="1"/>
          <p:nvPr/>
        </p:nvSpPr>
        <p:spPr>
          <a:xfrm>
            <a:off x="1557338" y="4041458"/>
            <a:ext cx="1068241" cy="623248"/>
          </a:xfrm>
          <a:prstGeom prst="rect">
            <a:avLst/>
          </a:prstGeom>
          <a:noFill/>
          <a:ln>
            <a:solidFill>
              <a:srgbClr val="FF0000"/>
            </a:solidFill>
          </a:ln>
          <a:extLst>
            <a:ext uri="{909E8E84-426E-40DD-AFC4-6F175D3DCCD1}">
              <a14:hiddenFill xmlns:a14="http://schemas.microsoft.com/office/drawing/2010/main">
                <a:solidFill>
                  <a:srgbClr val="FF0000"/>
                </a:solidFill>
              </a14:hiddenFill>
            </a:ext>
          </a:extLst>
        </p:spPr>
        <p:txBody>
          <a:bodyPr wrap="none" lIns="68580" tIns="34290" rIns="68580" bIns="34290" rtlCol="0" anchor="t">
            <a:spAutoFit/>
          </a:bodyPr>
          <a:lstStyle/>
          <a:p>
            <a:pPr algn="l"/>
            <a:r>
              <a:rPr lang="zh-CN" altLang="en-US">
                <a:solidFill>
                  <a:srgbClr val="FF0000"/>
                </a:solidFill>
                <a:latin typeface="华文细黑" pitchFamily="2" charset="-122"/>
                <a:ea typeface="华文细黑" pitchFamily="2" charset="-122"/>
                <a:cs typeface="方正宋刻本秀楷_GBK" panose="02000000000000000000" charset="-122"/>
                <a:sym typeface="+mn-ea"/>
              </a:rPr>
              <a:t>引出话题</a:t>
            </a:r>
          </a:p>
          <a:p>
            <a:pPr algn="l"/>
            <a:r>
              <a:rPr lang="zh-CN" altLang="en-US">
                <a:solidFill>
                  <a:srgbClr val="FF0000"/>
                </a:solidFill>
                <a:latin typeface="华文细黑" pitchFamily="2" charset="-122"/>
                <a:ea typeface="华文细黑" pitchFamily="2" charset="-122"/>
                <a:cs typeface="方正宋刻本秀楷_GBK" panose="02000000000000000000" charset="-122"/>
              </a:rPr>
              <a:t>引发思考</a:t>
            </a:r>
            <a:endParaRPr lang="zh-CN" altLang="en-US" sz="1400">
              <a:latin typeface="华文细黑" pitchFamily="2" charset="-122"/>
              <a:ea typeface="华文细黑" pitchFamily="2" charset="-122"/>
            </a:endParaRPr>
          </a:p>
        </p:txBody>
      </p:sp>
    </p:spTree>
    <p:extLst>
      <p:ext uri="{BB962C8B-B14F-4D97-AF65-F5344CB8AC3E}">
        <p14:creationId xmlns:p14="http://schemas.microsoft.com/office/powerpoint/2010/main" val="1064620354"/>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p:tgtEl>
                                          <p:spTgt spid="25"/>
                                        </p:tgtEl>
                                        <p:attrNameLst>
                                          <p:attrName>ppt_y</p:attrName>
                                        </p:attrNameLst>
                                      </p:cBhvr>
                                      <p:tavLst>
                                        <p:tav tm="0">
                                          <p:val>
                                            <p:strVal val="#ppt_y+#ppt_h*1.125000"/>
                                          </p:val>
                                        </p:tav>
                                        <p:tav tm="100000">
                                          <p:val>
                                            <p:strVal val="#ppt_y"/>
                                          </p:val>
                                        </p:tav>
                                      </p:tavLst>
                                    </p:anim>
                                    <p:animEffect transition="in" filter="wipe(up)">
                                      <p:cBhvr>
                                        <p:cTn id="14" dur="500"/>
                                        <p:tgtEl>
                                          <p:spTgt spid="2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p:tgtEl>
                                          <p:spTgt spid="22"/>
                                        </p:tgtEl>
                                        <p:attrNameLst>
                                          <p:attrName>ppt_y</p:attrName>
                                        </p:attrNameLst>
                                      </p:cBhvr>
                                      <p:tavLst>
                                        <p:tav tm="0">
                                          <p:val>
                                            <p:strVal val="#ppt_y+#ppt_h*1.125000"/>
                                          </p:val>
                                        </p:tav>
                                        <p:tav tm="100000">
                                          <p:val>
                                            <p:strVal val="#ppt_y"/>
                                          </p:val>
                                        </p:tav>
                                      </p:tavLst>
                                    </p:anim>
                                    <p:animEffect transition="in" filter="wipe(up)">
                                      <p:cBhvr>
                                        <p:cTn id="26" dur="500"/>
                                        <p:tgtEl>
                                          <p:spTgt spid="22"/>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p:tgtEl>
                                          <p:spTgt spid="23"/>
                                        </p:tgtEl>
                                        <p:attrNameLst>
                                          <p:attrName>ppt_y</p:attrName>
                                        </p:attrNameLst>
                                      </p:cBhvr>
                                      <p:tavLst>
                                        <p:tav tm="0">
                                          <p:val>
                                            <p:strVal val="#ppt_y+#ppt_h*1.125000"/>
                                          </p:val>
                                        </p:tav>
                                        <p:tav tm="100000">
                                          <p:val>
                                            <p:strVal val="#ppt_y"/>
                                          </p:val>
                                        </p:tav>
                                      </p:tavLst>
                                    </p:anim>
                                    <p:animEffect transition="in" filter="wipe(up)">
                                      <p:cBhvr>
                                        <p:cTn id="32" dur="500"/>
                                        <p:tgtEl>
                                          <p:spTgt spid="2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ppt_y</p:attrName>
                                        </p:attrNameLst>
                                      </p:cBhvr>
                                      <p:tavLst>
                                        <p:tav tm="0">
                                          <p:val>
                                            <p:strVal val="#ppt_y+#ppt_h*1.125000"/>
                                          </p:val>
                                        </p:tav>
                                        <p:tav tm="100000">
                                          <p:val>
                                            <p:strVal val="#ppt_y"/>
                                          </p:val>
                                        </p:tav>
                                      </p:tavLst>
                                    </p:anim>
                                    <p:animEffect transition="in" filter="wipe(up)">
                                      <p:cBhvr>
                                        <p:cTn id="38" dur="500"/>
                                        <p:tgtEl>
                                          <p:spTgt spid="12"/>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p:tgtEl>
                                          <p:spTgt spid="14"/>
                                        </p:tgtEl>
                                        <p:attrNameLst>
                                          <p:attrName>ppt_y</p:attrName>
                                        </p:attrNameLst>
                                      </p:cBhvr>
                                      <p:tavLst>
                                        <p:tav tm="0">
                                          <p:val>
                                            <p:strVal val="#ppt_y+#ppt_h*1.125000"/>
                                          </p:val>
                                        </p:tav>
                                        <p:tav tm="100000">
                                          <p:val>
                                            <p:strVal val="#ppt_y"/>
                                          </p:val>
                                        </p:tav>
                                      </p:tavLst>
                                    </p:anim>
                                    <p:animEffect transition="in" filter="wipe(up)">
                                      <p:cBhvr>
                                        <p:cTn id="44" dur="500"/>
                                        <p:tgtEl>
                                          <p:spTgt spid="14"/>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p:tgtEl>
                                          <p:spTgt spid="24"/>
                                        </p:tgtEl>
                                        <p:attrNameLst>
                                          <p:attrName>ppt_y</p:attrName>
                                        </p:attrNameLst>
                                      </p:cBhvr>
                                      <p:tavLst>
                                        <p:tav tm="0">
                                          <p:val>
                                            <p:strVal val="#ppt_y+#ppt_h*1.125000"/>
                                          </p:val>
                                        </p:tav>
                                        <p:tav tm="100000">
                                          <p:val>
                                            <p:strVal val="#ppt_y"/>
                                          </p:val>
                                        </p:tav>
                                      </p:tavLst>
                                    </p:anim>
                                    <p:animEffect transition="in" filter="wipe(up)">
                                      <p:cBhvr>
                                        <p:cTn id="5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8" grpId="0"/>
      <p:bldP spid="22" grpId="0"/>
      <p:bldP spid="23" grpId="0"/>
      <p:bldP spid="24" grpId="0"/>
    </p:bldLst>
  </p:timing>
</p:sld>
</file>

<file path=ppt/tags/tag1.xml><?xml version="1.0" encoding="utf-8"?>
<p:tagLst xmlns:p="http://schemas.openxmlformats.org/presentationml/2006/main">
  <p:tag name="KSO_WM_ASSEMBLE_CHIP_INDEX" val="65fb69dacdf946a88981b210f1e18da7"/>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ec04054ed1e2fb7fec8"/>
  <p:tag name="KSO_WM_TEMPLATE_ASSEMBLE_XID" val="60656ec04054ed1e2fb7fec8"/>
  <p:tag name="KSO_WM_TEMPLATE_CATEGORY" val="diagram"/>
  <p:tag name="KSO_WM_TEMPLATE_INDEX" val="20213295"/>
  <p:tag name="KSO_WM_UNIT_BLOCK" val="0"/>
  <p:tag name="KSO_WM_UNIT_COMPATIBLE" val="0"/>
  <p:tag name="KSO_WM_UNIT_DEC_AREA_ID" val="df3fcec7cf7044998e09e4065e796df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295_1*a*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VALUE" val="30"/>
</p:tagLst>
</file>

<file path=ppt/tags/tag10.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7408faaf21424b5ea215f8ea93968f95&quot;,&quot;fill_align&quot;:&quot;cm&quot;,&quot;chip_types&quot;:[&quot;text&quot;,&quot;header&quot;]},{&quot;text_align&quot;:&quot;lm&quot;,&quot;text_direction&quot;:&quot;horizontal&quot;,&quot;support_big_font&quot;:false,&quot;fill_id&quot;:&quot;a9bd6dc1b40a4333a917b6d921e45e9a&quot;,&quot;fill_align&quot;:&quot;cm&quot;,&quot;chip_types&quot;:[&quot;picture&quot;]}]]"/>
  <p:tag name="KSO_WM_CHIP_GROUPID" val="5e9e9177660c33b3b8e63fe1"/>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9e9177660c33b3b8e63fe2"/>
  <p:tag name="KSO_WM_SLIDE_BACKGROUND" val="[&quot;general&quot;]"/>
  <p:tag name="KSO_WM_SLIDE_BACKGROUND_TYPE" val="general"/>
  <p:tag name="KSO_WM_SLIDE_BK_DARK_LIGHT" val="1"/>
  <p:tag name="KSO_WM_SLIDE_CAN_ADD_NAVIGATION" val="1"/>
  <p:tag name="KSO_WM_SLIDE_ID" val="diagram20212944_1"/>
  <p:tag name="KSO_WM_SLIDE_INDEX" val="1"/>
  <p:tag name="KSO_WM_SLIDE_ITEM_CNT" val="0"/>
  <p:tag name="KSO_WM_SLIDE_LAYOUT" val="d_h"/>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26:59&quot;,&quot;maxSize&quot;:{&quot;size1&quot;:45},&quot;minSize&quot;:{&quot;size1&quot;:45},&quot;normalSize&quot;:{&quot;size1&quot;:45},&quot;subLayout&quot;:[{&quot;id&quot;:&quot;2021-04-01T15:26:59&quot;,&quot;margin&quot;:{&quot;bottom&quot;:4.2330002784729,&quot;left&quot;:2.5399999618530273,&quot;right&quot;:0,&quot;top&quot;:4.2330002784729},&quot;maxSize&quot;:{&quot;size1&quot;:54.98919157805267},&quot;minSize&quot;:{&quot;size1&quot;:39.08919157805266},&quot;normalSize&quot;:{&quot;size1&quot;:50.64456194842303},&quot;subLayout&quot;:[{&quot;id&quot;:&quot;2021-04-01T15:26:59&quot;,&quot;margin&quot;:{&quot;bottom&quot;:0.04692972078919411,&quot;left&quot;:2.5399999618530273,&quot;right&quot;:-2.0053094215266142e-15,&quot;top&quot;:4.2330002784729},&quot;type&quot;:0},{&quot;id&quot;:&quot;2021-04-01T15:26:59&quot;,&quot;margin&quot;:{&quot;bottom&quot;:4.2330002784729,&quot;left&quot;:2.5399999618530273,&quot;right&quot;:0,&quot;top&quot;:0.14886191487312317},&quot;type&quot;:0}],&quot;type&quot;:0},{&quot;id&quot;:&quot;2021-04-01T15:26:59&quot;,&quot;type&quot;:0}],&quot;type&quot;:0}"/>
  <p:tag name="KSO_WM_SLIDE_POSITION" val="72.0005*215.301"/>
  <p:tag name="KSO_WM_SLIDE_RATIO" val="1.777778"/>
  <p:tag name="KSO_WM_SLIDE_SIZE" val="323.95*144.701"/>
  <p:tag name="KSO_WM_SLIDE_SUBTYPE" val="picTxt"/>
  <p:tag name="KSO_WM_SLIDE_SUPPORT_FEATURE_TYPE" val="0"/>
  <p:tag name="KSO_WM_SLIDE_TYPE" val="text"/>
  <p:tag name="KSO_WM_TAG_VERSION" val="1.0"/>
  <p:tag name="KSO_WM_TEMPLATE_ASSEMBLE_GROUPID" val="60656f114054ed1e2fb802e7"/>
  <p:tag name="KSO_WM_TEMPLATE_ASSEMBLE_XID" val="60656f114054ed1e2fb802e7"/>
  <p:tag name="KSO_WM_TEMPLATE_CATEGORY" val="diagram"/>
  <p:tag name="KSO_WM_TEMPLATE_COLOR_TYPE" val="1"/>
  <p:tag name="KSO_WM_TEMPLATE_INDEX" val="20212944"/>
  <p:tag name="KSO_WM_TEMPLATE_MASTER_TYPE" val="0"/>
  <p:tag name="KSO_WM_TEMPLATE_SUBCATEGORY" val="21"/>
</p:tagLst>
</file>

<file path=ppt/tags/tag11.xml><?xml version="1.0" encoding="utf-8"?>
<p:tagLst xmlns:p="http://schemas.openxmlformats.org/presentationml/2006/main">
  <p:tag name="KSO_WM_ASSEMBLE_CHIP_INDEX" val="88226f64087744e1a8841c51db8703b1"/>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524054ed1e2fb814c2"/>
  <p:tag name="KSO_WM_TEMPLATE_ASSEMBLE_XID" val="606570524054ed1e2fb814c2"/>
  <p:tag name="KSO_WM_TEMPLATE_CATEGORY" val="diagram"/>
  <p:tag name="KSO_WM_TEMPLATE_INDEX" val="20217069"/>
  <p:tag name="KSO_WM_UNIT_BLOCK" val="0"/>
  <p:tag name="KSO_WM_UNIT_COMPATIBLE" val="0"/>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69_1*a*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VALUE" val="11"/>
</p:tagLst>
</file>

<file path=ppt/tags/tag1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6839"/>
  <p:tag name="KSO_WM_UNIT_COMPATIBLE" val="0"/>
  <p:tag name="KSO_WM_UNIT_DIAGRAM_ISNUMVISUAL" val="0"/>
  <p:tag name="KSO_WM_UNIT_DIAGRAM_ISREFERUNIT" val="0"/>
  <p:tag name="KSO_WM_UNIT_HIGHLIGHT" val="0"/>
  <p:tag name="KSO_WM_UNIT_ID" val="diagram20206839_2*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
  <p:tag name="KSO_WM_UNIT_SUBTYPE" val="a"/>
  <p:tag name="KSO_WM_UNIT_TEXT_FILL_FORE_SCHEMECOLOR_INDEX" val="13"/>
  <p:tag name="KSO_WM_UNIT_TEXT_FILL_TYPE" val="1"/>
  <p:tag name="KSO_WM_UNIT_TYPE" val="l_h_f"/>
  <p:tag name="KSO_WM_UNIT_USESOURCEFORMAT_APPLY" val="0"/>
</p:tagLst>
</file>

<file path=ppt/tags/tag1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6839"/>
  <p:tag name="KSO_WM_UNIT_COMPATIBLE" val="0"/>
  <p:tag name="KSO_WM_UNIT_DIAGRAM_ISNUMVISUAL" val="0"/>
  <p:tag name="KSO_WM_UNIT_DIAGRAM_ISREFERUNIT" val="0"/>
  <p:tag name="KSO_WM_UNIT_HIGHLIGHT" val="0"/>
  <p:tag name="KSO_WM_UNIT_ID" val="diagram20206839_2*l_h_f*1_3_1"/>
  <p:tag name="KSO_WM_UNIT_INDEX" val="1_3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
  <p:tag name="KSO_WM_UNIT_SUBTYPE" val="a"/>
  <p:tag name="KSO_WM_UNIT_TEXT_FILL_FORE_SCHEMECOLOR_INDEX" val="13"/>
  <p:tag name="KSO_WM_UNIT_TEXT_FILL_TYPE" val="1"/>
  <p:tag name="KSO_WM_UNIT_TYPE" val="l_h_f"/>
  <p:tag name="KSO_WM_UNIT_USESOURCEFORMAT_APPLY" val="0"/>
</p:tagLst>
</file>

<file path=ppt/tags/tag14.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GROUPID" val="5facfb27998712faa657a7a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SLIDE_BACKGROUND_TYPE" val="general"/>
  <p:tag name="KSO_WM_SLIDE_BK_DARK_LIGHT" val="1"/>
  <p:tag name="KSO_WM_SLIDE_ID" val="diagram20217069_1"/>
  <p:tag name="KSO_WM_SLIDE_INDEX" val="1"/>
  <p:tag name="KSO_WM_SLIDE_ITEM_CNT" val="3"/>
  <p:tag name="KSO_WM_SLIDE_LAYOUT" val="a_d_f"/>
  <p:tag name="KSO_WM_SLIDE_LAYOUT_CNT" val="1_1_1"/>
  <p:tag name="KSO_WM_SLIDE_LAYOUT_INFO" val="{&quot;direction&quot;:1,&quot;id&quot;:&quot;2021-04-01T16:16:05&quot;,&quot;maxSize&quot;:{&quot;size1&quot;:58.8},&quot;minSize&quot;:{&quot;size1&quot;:38.8},&quot;normalSize&quot;:{&quot;size1&quot;:38.8},&quot;subLayout&quot;:[{&quot;id&quot;:&quot;2021-04-01T16:16:05&quot;,&quot;maxSize&quot;:{&quot;size1&quot;:42.19968634711372},&quot;minSize&quot;:{&quot;size1&quot;:17.799686347113717},&quot;normalSize&quot;:{&quot;size1&quot;:40.599686347113725},&quot;subLayout&quot;:[{&quot;id&quot;:&quot;2021-04-01T16:16:05&quot;,&quot;margin&quot;:{&quot;bottom&quot;:1.2699999809265137,&quot;left&quot;:2.117000102996826,&quot;right&quot;:0.02600000612437725,&quot;top&quot;:1.6929999589920044},&quot;type&quot;:0},{&quot;id&quot;:&quot;2021-04-01T16:16:05&quot;,&quot;margin&quot;:{&quot;bottom&quot;:1.6929999589920044,&quot;left&quot;:2.117000102996826,&quot;right&quot;:0.02600000612437725,&quot;top&quot;:1.6929999589920044},&quot;type&quot;:0}],&quot;type&quot;:0},{&quot;id&quot;:&quot;2021-04-01T16:16:05&quot;,&quot;margin&quot;:{&quot;bottom&quot;:1.6929999589920044,&quot;left&quot;:1.6670000553131104,&quot;right&quot;:1.6929999589920044,&quot;top&quot;:1.6929999589920044},&quot;type&quot;:0}],&quot;type&quot;:0}"/>
  <p:tag name="KSO_WM_SLIDE_POSITION" val="0*48"/>
  <p:tag name="KSO_WM_SLIDE_RATIO" val="1.777778"/>
  <p:tag name="KSO_WM_SLIDE_SIZE" val="912*444"/>
  <p:tag name="KSO_WM_SLIDE_SUBTYPE" val="picTxt"/>
  <p:tag name="KSO_WM_SLIDE_SUPPORT_FEATURE_TYPE" val="8"/>
  <p:tag name="KSO_WM_SLIDE_TYPE" val="text"/>
  <p:tag name="KSO_WM_TAG_VERSION" val="1.0"/>
  <p:tag name="KSO_WM_TEMPLATE_ASSEMBLE_GROUPID" val="606570524054ed1e2fb814c2"/>
  <p:tag name="KSO_WM_TEMPLATE_ASSEMBLE_XID" val="606570524054ed1e2fb814c2"/>
  <p:tag name="KSO_WM_TEMPLATE_CATEGORY" val="diagram"/>
  <p:tag name="KSO_WM_TEMPLATE_COLOR_TYPE" val="1"/>
  <p:tag name="KSO_WM_TEMPLATE_INDEX" val="20217069"/>
  <p:tag name="KSO_WM_TEMPLATE_MASTER_TYPE" val="0"/>
  <p:tag name="KSO_WM_TEMPLATE_SUBCATEGORY" val="21"/>
</p:tagLst>
</file>

<file path=ppt/tags/tag15.xml><?xml version="1.0" encoding="utf-8"?>
<p:tagLst xmlns:p="http://schemas.openxmlformats.org/presentationml/2006/main">
  <p:tag name="KSO_WM_ASSEMBLE_CHIP_INDEX" val="9509509527864a24ab0a52274e73a281"/>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eb54054ed1e2fb7fe8b"/>
  <p:tag name="KSO_WM_TEMPLATE_ASSEMBLE_XID" val="60656eb54054ed1e2fb7fe8b"/>
  <p:tag name="KSO_WM_TEMPLATE_CATEGORY" val="diagram"/>
  <p:tag name="KSO_WM_TEMPLATE_INDEX" val="20213676"/>
  <p:tag name="KSO_WM_UNIT_BLOCK" val="0"/>
  <p:tag name="KSO_WM_UNIT_COMPATIBLE" val="0"/>
  <p:tag name="KSO_WM_UNIT_DEC_AREA_ID" val="2e5b988c84af4405be32d43fbd0526b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676_1*a*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VALUE" val="30"/>
</p:tagLst>
</file>

<file path=ppt/tags/tag16.xml><?xml version="1.0" encoding="utf-8"?>
<p:tagLst xmlns:p="http://schemas.openxmlformats.org/presentationml/2006/main">
  <p:tag name="KSO_WM_SLIDE_ANIMATION_ID" val="3110590"/>
</p:tagLst>
</file>

<file path=ppt/tags/tag1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37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373_2*l_h_i*1_1_1"/>
  <p:tag name="KSO_WM_UNIT_INDEX" val="1_1_1"/>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373"/>
  <p:tag name="KSO_WM_UNIT_COMPATIBLE" val="0"/>
  <p:tag name="KSO_WM_UNIT_DIAGRAM_ISNUMVISUAL" val="0"/>
  <p:tag name="KSO_WM_UNIT_DIAGRAM_ISREFERUNIT" val="0"/>
  <p:tag name="KSO_WM_UNIT_HIGHLIGHT" val="0"/>
  <p:tag name="KSO_WM_UNIT_ID" val="diagram20215373_2*l_h_f*1_1_1"/>
  <p:tag name="KSO_WM_UNIT_INDEX" val="1_1_1"/>
  <p:tag name="KSO_WM_UNIT_LAYERLEVEL" val="1_1_1"/>
  <p:tag name="KSO_WM_UNIT_NOCLEAR" val="0"/>
  <p:tag name="KSO_WM_UNIT_PRESET_TEXT" val="单击此处输入你的正文，根据需要可酌情增减文字。"/>
  <p:tag name="KSO_WM_UNIT_SUBTYPE" val="a"/>
  <p:tag name="KSO_WM_UNIT_TEXT_FILL_FORE_SCHEMECOLOR_INDEX" val="14"/>
  <p:tag name="KSO_WM_UNIT_TEXT_FILL_FORE_SCHEMECOLOR_INDEX_BRIGHTNESS" val="0"/>
  <p:tag name="KSO_WM_UNIT_TEXT_FILL_TYPE" val="1"/>
  <p:tag name="KSO_WM_UNIT_TYPE" val="l_h_f"/>
  <p:tag name="KSO_WM_UNIT_USESOURCEFORMAT_APPLY" val="1"/>
</p:tagLst>
</file>

<file path=ppt/tags/tag19.xml><?xml version="1.0" encoding="utf-8"?>
<p:tagLst xmlns:p="http://schemas.openxmlformats.org/presentationml/2006/main">
  <p:tag name="KSO_WM_SLIDE_ANIMATION_ID" val="3110590"/>
</p:tagLst>
</file>

<file path=ppt/tags/tag2.xml><?xml version="1.0" encoding="utf-8"?>
<p:tagLst xmlns:p="http://schemas.openxmlformats.org/presentationml/2006/main">
  <p:tag name="KSO_WM_BEAUTIFY_FLAG" val="#wm#"/>
  <p:tag name="KSO_WM_CHIP_GROUPID" val="5f5ee1ca4d6848d78f644aec"/>
  <p:tag name="KSO_WM_CHIP_XID" val="5f696412553136823a5e612f"/>
  <p:tag name="KSO_WM_TAG_VERSION" val="1.0"/>
  <p:tag name="KSO_WM_TEMPLATE_ASSEMBLE_GROUPID" val="60656ec04054ed1e2fb7fec8"/>
  <p:tag name="KSO_WM_TEMPLATE_ASSEMBLE_XID" val="60656ec04054ed1e2fb7fec8"/>
  <p:tag name="KSO_WM_TEMPLATE_CATEGORY" val="diagram"/>
  <p:tag name="KSO_WM_TEMPLATE_INDEX" val="20213295"/>
  <p:tag name="KSO_WM_UNIT_BLOCK" val="0"/>
  <p:tag name="KSO_WM_UNIT_COMPATIBLE" val="0"/>
  <p:tag name="KSO_WM_UNIT_DEC_AREA_ID" val="faf86caffad746e48b0908ae7649e526"/>
  <p:tag name="KSO_WM_UNIT_DECORATE_INFO" val="{&quot;DecorateInfoH&quot;:{&quot;IsAbs&quot;:true},&quot;DecorateInfoW&quot;:{&quot;IsAbs&quot;:true},&quot;DecorateInfoX&quot;:{&quot;IsAbs&quot;:true,&quot;Pos&quot;:2},&quot;DecorateInfoY&quot;:{&quot;IsAbs&quot;:true,&quot;Pos&quot;:2},&quot;ReferentInfo&quot;:{&quot;Id&quot;:&quot;57bc89cfba13485887b6a0bdc87ca28c&quot;,&quot;X&quot;:{&quot;Pos&quot;:2},&quot;Y&quot;:{&quot;Pos&quot;:0}},&quot;whChangeMode&quot;:0}"/>
  <p:tag name="KSO_WM_UNIT_DIAGRAM_ISNUMVISUAL" val="0"/>
  <p:tag name="KSO_WM_UNIT_DIAGRAM_ISREFERUNIT" val="0"/>
  <p:tag name="KSO_WM_UNIT_HIGHLIGHT" val="0"/>
  <p:tag name="KSO_WM_UNIT_ID" val="diagram20213295_1*i*1"/>
  <p:tag name="KSO_WM_UNIT_INDEX" val="1"/>
  <p:tag name="KSO_WM_UNIT_LAYERLEVEL" val="1"/>
  <p:tag name="KSO_WM_UNIT_SM_LIMIT_TYPE" val="0"/>
  <p:tag name="KSO_WM_UNIT_TEXT_FILL_FORE_SCHEMECOLOR_INDEX" val="13"/>
  <p:tag name="KSO_WM_UNIT_TEXT_FILL_FORE_SCHEMECOLOR_INDEX_BRIGHTNESS" val="0"/>
  <p:tag name="KSO_WM_UNIT_TEXT_FILL_TYPE" val="1"/>
  <p:tag name="KSO_WM_UNIT_TYPE" val="i"/>
  <p:tag name="KSO_WM_UNIT_VALUE" val="6"/>
</p:tagLst>
</file>

<file path=ppt/tags/tag2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373"/>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15373_2*l_h_i*1_2_1"/>
  <p:tag name="KSO_WM_UNIT_INDEX" val="1_2_1"/>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2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373"/>
  <p:tag name="KSO_WM_UNIT_COMPATIBLE" val="0"/>
  <p:tag name="KSO_WM_UNIT_DIAGRAM_ISNUMVISUAL" val="0"/>
  <p:tag name="KSO_WM_UNIT_DIAGRAM_ISREFERUNIT" val="0"/>
  <p:tag name="KSO_WM_UNIT_HIGHLIGHT" val="0"/>
  <p:tag name="KSO_WM_UNIT_ID" val="diagram20215373_2*l_h_f*1_2_1"/>
  <p:tag name="KSO_WM_UNIT_INDEX" val="1_2_1"/>
  <p:tag name="KSO_WM_UNIT_LAYERLEVEL" val="1_1_1"/>
  <p:tag name="KSO_WM_UNIT_NOCLEAR" val="0"/>
  <p:tag name="KSO_WM_UNIT_PRESET_TEXT" val="单击此处输入你的正文，根据需要可酌情增减文字。"/>
  <p:tag name="KSO_WM_UNIT_SUBTYPE" val="a"/>
  <p:tag name="KSO_WM_UNIT_TEXT_FILL_FORE_SCHEMECOLOR_INDEX" val="14"/>
  <p:tag name="KSO_WM_UNIT_TEXT_FILL_FORE_SCHEMECOLOR_INDEX_BRIGHTNESS" val="0"/>
  <p:tag name="KSO_WM_UNIT_TEXT_FILL_TYPE" val="1"/>
  <p:tag name="KSO_WM_UNIT_TYPE" val="l_h_f"/>
  <p:tag name="KSO_WM_UNIT_USESOURCEFORMAT_APPLY" val="1"/>
</p:tagLst>
</file>

<file path=ppt/tags/tag22.xml><?xml version="1.0" encoding="utf-8"?>
<p:tagLst xmlns:p="http://schemas.openxmlformats.org/presentationml/2006/main">
  <p:tag name="KSO_WM_SLIDE_ANIMATION_ID" val="3110590"/>
</p:tagLst>
</file>

<file path=ppt/tags/tag2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373"/>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20215373_2*l_h_i*1_3_1"/>
  <p:tag name="KSO_WM_UNIT_INDEX" val="1_3_1"/>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2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373"/>
  <p:tag name="KSO_WM_UNIT_COMPATIBLE" val="0"/>
  <p:tag name="KSO_WM_UNIT_DIAGRAM_ISNUMVISUAL" val="0"/>
  <p:tag name="KSO_WM_UNIT_DIAGRAM_ISREFERUNIT" val="0"/>
  <p:tag name="KSO_WM_UNIT_HIGHLIGHT" val="0"/>
  <p:tag name="KSO_WM_UNIT_ID" val="diagram20215373_2*l_h_f*1_3_1"/>
  <p:tag name="KSO_WM_UNIT_INDEX" val="1_3_1"/>
  <p:tag name="KSO_WM_UNIT_LAYERLEVEL" val="1_1_1"/>
  <p:tag name="KSO_WM_UNIT_NOCLEAR" val="0"/>
  <p:tag name="KSO_WM_UNIT_PRESET_TEXT" val="单击此处输入你的正文，根据需要可酌情增减文字。"/>
  <p:tag name="KSO_WM_UNIT_SUBTYPE" val="a"/>
  <p:tag name="KSO_WM_UNIT_TEXT_FILL_FORE_SCHEMECOLOR_INDEX" val="14"/>
  <p:tag name="KSO_WM_UNIT_TEXT_FILL_FORE_SCHEMECOLOR_INDEX_BRIGHTNESS" val="0"/>
  <p:tag name="KSO_WM_UNIT_TEXT_FILL_TYPE" val="1"/>
  <p:tag name="KSO_WM_UNIT_TYPE" val="l_h_f"/>
  <p:tag name="KSO_WM_UNIT_USESOURCEFORMAT_APPLY" val="1"/>
</p:tagLst>
</file>

<file path=ppt/tags/tag25.xml><?xml version="1.0" encoding="utf-8"?>
<p:tagLst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fbc1d1c81b9c4bca8f09873cfc4ac6db&quot;,&quot;fill_align&quot;:&quot;lt&quot;,&quot;chip_types&quot;:[&quot;header&quot;]},{&quot;text_align&quot;:&quot;lt&quot;,&quot;text_direction&quot;:&quot;horizontal&quot;,&quot;support_big_font&quot;:false,&quot;fill_id&quot;:&quot;736496b0653343f1bfd4c6dc9c47e1b4&quot;,&quot;fill_align&quot;:&quot;lt&quot;,&quot;chip_types&quot;:[&quot;text&quot;]}],[{&quot;text_align&quot;:&quot;lt&quot;,&quot;text_direction&quot;:&quot;horizontal&quot;,&quot;support_big_font&quot;:false,&quot;fill_id&quot;:&quot;fbc1d1c81b9c4bca8f09873cfc4ac6db&quot;,&quot;fill_align&quot;:&quot;lt&quot;,&quot;chip_types&quot;:[&quot;header&quot;]},{&quot;text_align&quot;:&quot;lm&quot;,&quot;text_direction&quot;:&quot;horizontal&quot;,&quot;support_features&quot;:[&quot;collage&quot;,&quot;carousel&quot;],&quot;support_big_font&quot;:false,&quot;fill_id&quot;:&quot;736496b0653343f1bfd4c6dc9c47e1b4&quot;,&quot;fill_align&quot;:&quot;cm&quot;,&quot;chip_types&quot;:[&quot;diagram&quot;,&quot;pictext&quot;,&quot;picture&quot;,&quot;chart&quot;,&quot;table&quot;,&quot;video&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9553136823a5e6172"/>
  <p:tag name="KSO_WM_SLIDE_BACKGROUND" val="[&quot;general&quot;]"/>
  <p:tag name="KSO_WM_SLIDE_BACKGROUND_TYPE" val="general"/>
  <p:tag name="KSO_WM_SLIDE_BK_DARK_LIGHT" val="1"/>
  <p:tag name="KSO_WM_SLIDE_CAN_ADD_NAVIGATION" val="1"/>
  <p:tag name="KSO_WM_SLIDE_ID" val="diagram20213676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14:56&quot;,&quot;maxSize&quot;:{&quot;size1&quot;:26.7},&quot;minSize&quot;:{&quot;size1&quot;:17.8},&quot;normalSize&quot;:{&quot;size1&quot;:17.8},&quot;subLayout&quot;:[{&quot;id&quot;:&quot;2021-04-01T15:14:56&quot;,&quot;margin&quot;:{&quot;bottom&quot;:0,&quot;left&quot;:1.6929999589920044,&quot;right&quot;:1.6929999589920044,&quot;top&quot;:1.6929999589920044},&quot;type&quot;:0},{&quot;id&quot;:&quot;2021-04-01T15:14:56&quot;,&quot;margin&quot;:{&quot;bottom&quot;:1.6929999589920044,&quot;left&quot;:1.6929999589920044,&quot;right&quot;:1.6929999589920044,&quot;top&quot;:0.847000002861023},&quot;type&quot;:0}],&quot;type&quot;:0}"/>
  <p:tag name="KSO_WM_SLIDE_POSITION" val="48*48"/>
  <p:tag name="KSO_WM_SLIDE_RATIO" val="1.777778"/>
  <p:tag name="KSO_WM_SLIDE_SIZE" val="864*396"/>
  <p:tag name="KSO_WM_SLIDE_SUBTYPE" val="picTxt"/>
  <p:tag name="KSO_WM_SLIDE_SUPPORT_FEATURE_TYPE" val="3"/>
  <p:tag name="KSO_WM_SLIDE_TYPE" val="text"/>
  <p:tag name="KSO_WM_TAG_VERSION" val="1.0"/>
  <p:tag name="KSO_WM_TEMPLATE_ASSEMBLE_GROUPID" val="60656eb54054ed1e2fb7fe8b"/>
  <p:tag name="KSO_WM_TEMPLATE_ASSEMBLE_XID" val="60656eb54054ed1e2fb7fe8b"/>
  <p:tag name="KSO_WM_TEMPLATE_CATEGORY" val="diagram"/>
  <p:tag name="KSO_WM_TEMPLATE_COLOR_TYPE" val="1"/>
  <p:tag name="KSO_WM_TEMPLATE_INDEX" val="20213676"/>
  <p:tag name="KSO_WM_TEMPLATE_MASTER_TYPE" val="0"/>
  <p:tag name="KSO_WM_TEMPLATE_SUBCATEGORY" val="21"/>
</p:tagLst>
</file>

<file path=ppt/tags/tag26.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7"/>
  <p:tag name="KSO_WM_UNIT_TEXT_FILL_FORE_SCHEMECOLOR_INDEX_BRIGHTNESS" val="0.4"/>
  <p:tag name="KSO_WM_UNIT_TEXT_FILL_TYPE" val="1"/>
  <p:tag name="KSO_WM_UNIT_TYPE" val="i"/>
</p:tagLst>
</file>

<file path=ppt/tags/tag27.xml><?xml version="1.0" encoding="utf-8"?>
<p:tagLst xmlns:p="http://schemas.openxmlformats.org/presentationml/2006/main">
  <p:tag name="KSO_WM_ASSEMBLE_CHIP_INDEX" val="fbfbb0fc61064a90acaa69246cc83bf9"/>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fc04054ed1e2fb80fac"/>
  <p:tag name="KSO_WM_TEMPLATE_ASSEMBLE_XID" val="60656fc04054ed1e2fb80fac"/>
  <p:tag name="KSO_WM_TEMPLATE_CATEGORY" val="diagram"/>
  <p:tag name="KSO_WM_TEMPLATE_INDEX" val="20215821"/>
  <p:tag name="KSO_WM_UNIT_BLOCK" val="0"/>
  <p:tag name="KSO_WM_UNIT_COMPATIBLE" val="0"/>
  <p:tag name="KSO_WM_UNIT_DEC_AREA_ID" val="d6967b7cbfdd49db98dac943c921b4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21_1*a*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VALUE" val="31"/>
</p:tagLst>
</file>

<file path=ppt/tags/tag28.xml><?xml version="1.0" encoding="utf-8"?>
<p:tagLst xmlns:p="http://schemas.openxmlformats.org/presentationml/2006/main">
  <p:tag name="KSO_WM_SLIDE_ANIMATION_ID" val="3110590"/>
</p:tagLst>
</file>

<file path=ppt/tags/tag2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4"/>
  <p:tag name="KSO_WM_UNIT_COMPATIBLE" val="0"/>
  <p:tag name="KSO_WM_UNIT_DIAGRAM_ISNUMVISUAL" val="0"/>
  <p:tag name="KSO_WM_UNIT_DIAGRAM_ISREFERUNIT" val="0"/>
  <p:tag name="KSO_WM_UNIT_HIGHLIGHT" val="0"/>
  <p:tag name="KSO_WM_UNIT_ID" val="diagram20205734_3*l_h_f*1_1_1"/>
  <p:tag name="KSO_WM_UNIT_INDEX" val="1_1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SUBTYPE" val="a"/>
  <p:tag name="KSO_WM_UNIT_TEXT_FILL_FORE_SCHEMECOLOR_INDEX" val="13"/>
  <p:tag name="KSO_WM_UNIT_TEXT_FILL_FORE_SCHEMECOLOR_INDEX_BRIGHTNESS" val="0.15"/>
  <p:tag name="KSO_WM_UNIT_TEXT_FILL_TYPE" val="1"/>
  <p:tag name="KSO_WM_UNIT_TYPE" val="l_h_f"/>
  <p:tag name="KSO_WM_UNIT_USESOURCEFORMAT_APPLY" val="1"/>
  <p:tag name="KSO_WM_UNIT_VALUE" val="112"/>
</p:tagLst>
</file>

<file path=ppt/tags/tag3.xml><?xml version="1.0" encoding="utf-8"?>
<p:tagLst xmlns:p="http://schemas.openxmlformats.org/presentationml/2006/main">
  <p:tag name="KSO_WM_BEAUTIFY_FLAG" val="#wm#"/>
  <p:tag name="KSO_WM_DIAGRAM_GROUP_CODE" val="l1-1"/>
  <p:tag name="KSO_WM_SLIDE_ANIMATION_ID" val="3110590"/>
  <p:tag name="KSO_WM_TAG_VERSION" val="1.0"/>
  <p:tag name="KSO_WM_TEMPLATE_CATEGORY" val="diagram"/>
  <p:tag name="KSO_WM_TEMPLATE_INDEX" val="20200703"/>
  <p:tag name="KSO_WM_UNIT_COMPATIBLE" val="0"/>
  <p:tag name="KSO_WM_UNIT_DIAGRAM_ISNUMVISUAL" val="0"/>
  <p:tag name="KSO_WM_UNIT_DIAGRAM_ISREFERUNIT" val="0"/>
  <p:tag name="KSO_WM_UNIT_HIGHLIGHT" val="0"/>
  <p:tag name="KSO_WM_UNIT_ID" val="diagram20200703_1*l_h_f*1_2_1"/>
  <p:tag name="KSO_WM_UNIT_INDEX" val="1_2_1"/>
  <p:tag name="KSO_WM_UNIT_LAYERLEVEL" val="1_1_1"/>
  <p:tag name="KSO_WM_UNIT_NOCLEAR" val="0"/>
  <p:tag name="KSO_WM_UNIT_PRESET_TEXT" val="我们潜心钻研幻灯片的演示规律与创作思路，希望通过人工智能解放用户双手，不仅高效，而且精准。"/>
  <p:tag name="KSO_WM_UNIT_SUBTYPE" val="a"/>
  <p:tag name="KSO_WM_UNIT_TEXT_FILL_FORE_SCHEMECOLOR_INDEX" val="13"/>
  <p:tag name="KSO_WM_UNIT_TEXT_FILL_TYPE" val="1"/>
  <p:tag name="KSO_WM_UNIT_TYPE" val="l_h_f"/>
  <p:tag name="KSO_WM_UNIT_USESOURCEFORMAT_APPLY" val="0"/>
  <p:tag name="KSO_WM_UNIT_VALUE" val="84"/>
</p:tagLst>
</file>

<file path=ppt/tags/tag3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4"/>
  <p:tag name="KSO_WM_UNIT_COMPATIBLE" val="0"/>
  <p:tag name="KSO_WM_UNIT_DIAGRAM_ISNUMVISUAL" val="0"/>
  <p:tag name="KSO_WM_UNIT_DIAGRAM_ISREFERUNIT" val="0"/>
  <p:tag name="KSO_WM_UNIT_HIGHLIGHT" val="0"/>
  <p:tag name="KSO_WM_UNIT_ID" val="diagram20205734_3*l_h_i*1_1_3"/>
  <p:tag name="KSO_WM_UNIT_INDEX" val="1_1_3"/>
  <p:tag name="KSO_WM_UNIT_LAYERLEVEL" val="1_1_1"/>
  <p:tag name="KSO_WM_UNIT_LINE_FILL_TYPE" val="2"/>
  <p:tag name="KSO_WM_UNIT_LINE_FORE_SCHEMECOLOR_INDEX" val="5"/>
  <p:tag name="KSO_WM_UNIT_LINE_FORE_SCHEMECOLOR_INDEX_BRIGHTNESS" val="0"/>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31.xml><?xml version="1.0" encoding="utf-8"?>
<p:tagLst xmlns:p="http://schemas.openxmlformats.org/presentationml/2006/main">
  <p:tag name="KSO_WM_SLIDE_ANIMATION_ID" val="3110590"/>
</p:tagLst>
</file>

<file path=ppt/tags/tag3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4"/>
  <p:tag name="KSO_WM_UNIT_COMPATIBLE" val="0"/>
  <p:tag name="KSO_WM_UNIT_DIAGRAM_ISNUMVISUAL" val="0"/>
  <p:tag name="KSO_WM_UNIT_DIAGRAM_ISREFERUNIT" val="0"/>
  <p:tag name="KSO_WM_UNIT_HIGHLIGHT" val="0"/>
  <p:tag name="KSO_WM_UNIT_ID" val="diagram20205734_3*l_h_i*1_2_3"/>
  <p:tag name="KSO_WM_UNIT_INDEX" val="1_2_3"/>
  <p:tag name="KSO_WM_UNIT_LAYERLEVEL" val="1_1_1"/>
  <p:tag name="KSO_WM_UNIT_LINE_FILL_TYPE" val="2"/>
  <p:tag name="KSO_WM_UNIT_LINE_FORE_SCHEMECOLOR_INDEX" val="6"/>
  <p:tag name="KSO_WM_UNIT_LINE_FORE_SCHEMECOLOR_INDEX_BRIGHTNESS" val="0"/>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3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4"/>
  <p:tag name="KSO_WM_UNIT_COMPATIBLE" val="0"/>
  <p:tag name="KSO_WM_UNIT_DIAGRAM_ISNUMVISUAL" val="0"/>
  <p:tag name="KSO_WM_UNIT_DIAGRAM_ISREFERUNIT" val="0"/>
  <p:tag name="KSO_WM_UNIT_HIGHLIGHT" val="0"/>
  <p:tag name="KSO_WM_UNIT_ID" val="diagram20205734_3*l_h_f*1_2_1"/>
  <p:tag name="KSO_WM_UNIT_INDEX" val="1_2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SUBTYPE" val="a"/>
  <p:tag name="KSO_WM_UNIT_TEXT_FILL_FORE_SCHEMECOLOR_INDEX" val="13"/>
  <p:tag name="KSO_WM_UNIT_TEXT_FILL_FORE_SCHEMECOLOR_INDEX_BRIGHTNESS" val="0.15"/>
  <p:tag name="KSO_WM_UNIT_TEXT_FILL_TYPE" val="1"/>
  <p:tag name="KSO_WM_UNIT_TYPE" val="l_h_f"/>
  <p:tag name="KSO_WM_UNIT_USESOURCEFORMAT_APPLY" val="1"/>
  <p:tag name="KSO_WM_UNIT_VALUE" val="112"/>
</p:tagLst>
</file>

<file path=ppt/tags/tag34.xml><?xml version="1.0" encoding="utf-8"?>
<p:tagLst xmlns:p="http://schemas.openxmlformats.org/presentationml/2006/main">
  <p:tag name="KSO_WM_SLIDE_ANIMATION_ID" val="3110590"/>
</p:tagLst>
</file>

<file path=ppt/tags/tag3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4"/>
  <p:tag name="KSO_WM_UNIT_COMPATIBLE" val="0"/>
  <p:tag name="KSO_WM_UNIT_DIAGRAM_ISNUMVISUAL" val="0"/>
  <p:tag name="KSO_WM_UNIT_DIAGRAM_ISREFERUNIT" val="0"/>
  <p:tag name="KSO_WM_UNIT_HIGHLIGHT" val="0"/>
  <p:tag name="KSO_WM_UNIT_ID" val="diagram20205734_3*l_h_i*1_3_4"/>
  <p:tag name="KSO_WM_UNIT_INDEX" val="1_3_4"/>
  <p:tag name="KSO_WM_UNIT_LAYERLEVEL" val="1_1_1"/>
  <p:tag name="KSO_WM_UNIT_LINE_FILL_TYPE" val="2"/>
  <p:tag name="KSO_WM_UNIT_LINE_FORE_SCHEMECOLOR_INDEX" val="7"/>
  <p:tag name="KSO_WM_UNIT_LINE_FORE_SCHEMECOLOR_INDEX_BRIGHTNESS" val="0"/>
  <p:tag name="KSO_WM_UNIT_TYPE" val="l_h_i"/>
  <p:tag name="KSO_WM_UNIT_USESOURCEFORMAT_APPLY" val="1"/>
</p:tagLst>
</file>

<file path=ppt/tags/tag3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4"/>
  <p:tag name="KSO_WM_UNIT_COMPATIBLE" val="0"/>
  <p:tag name="KSO_WM_UNIT_DIAGRAM_ISNUMVISUAL" val="0"/>
  <p:tag name="KSO_WM_UNIT_DIAGRAM_ISREFERUNIT" val="0"/>
  <p:tag name="KSO_WM_UNIT_HIGHLIGHT" val="0"/>
  <p:tag name="KSO_WM_UNIT_ID" val="diagram20205734_3*l_h_f*1_3_1"/>
  <p:tag name="KSO_WM_UNIT_INDEX" val="1_3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SUBTYPE" val="a"/>
  <p:tag name="KSO_WM_UNIT_TEXT_FILL_FORE_SCHEMECOLOR_INDEX" val="13"/>
  <p:tag name="KSO_WM_UNIT_TEXT_FILL_FORE_SCHEMECOLOR_INDEX_BRIGHTNESS" val="0.15"/>
  <p:tag name="KSO_WM_UNIT_TEXT_FILL_TYPE" val="1"/>
  <p:tag name="KSO_WM_UNIT_TYPE" val="l_h_f"/>
  <p:tag name="KSO_WM_UNIT_USESOURCEFORMAT_APPLY" val="1"/>
  <p:tag name="KSO_WM_UNIT_VALUE" val="112"/>
</p:tagLst>
</file>

<file path=ppt/tags/tag37.xml><?xml version="1.0" encoding="utf-8"?>
<p:tagLst xmlns:p="http://schemas.openxmlformats.org/presentationml/2006/main">
  <p:tag name="KSO_WM_SLIDE_ANIMATION_ID" val="3110590"/>
</p:tagLst>
</file>

<file path=ppt/tags/tag3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4"/>
  <p:tag name="KSO_WM_UNIT_COMPATIBLE" val="0"/>
  <p:tag name="KSO_WM_UNIT_DIAGRAM_ISNUMVISUAL" val="0"/>
  <p:tag name="KSO_WM_UNIT_DIAGRAM_ISREFERUNIT" val="0"/>
  <p:tag name="KSO_WM_UNIT_HIGHLIGHT" val="0"/>
  <p:tag name="KSO_WM_UNIT_ID" val="diagram20205734_3*l_h_i*1_4_3"/>
  <p:tag name="KSO_WM_UNIT_INDEX" val="1_4_3"/>
  <p:tag name="KSO_WM_UNIT_LAYERLEVEL" val="1_1_1"/>
  <p:tag name="KSO_WM_UNIT_LINE_FILL_TYPE" val="2"/>
  <p:tag name="KSO_WM_UNIT_LINE_FORE_SCHEMECOLOR_INDEX" val="8"/>
  <p:tag name="KSO_WM_UNIT_LINE_FORE_SCHEMECOLOR_INDEX_BRIGHTNESS" val="0"/>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3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734"/>
  <p:tag name="KSO_WM_UNIT_COMPATIBLE" val="0"/>
  <p:tag name="KSO_WM_UNIT_DIAGRAM_ISNUMVISUAL" val="0"/>
  <p:tag name="KSO_WM_UNIT_DIAGRAM_ISREFERUNIT" val="0"/>
  <p:tag name="KSO_WM_UNIT_HIGHLIGHT" val="0"/>
  <p:tag name="KSO_WM_UNIT_ID" val="diagram20205734_3*l_h_f*1_4_1"/>
  <p:tag name="KSO_WM_UNIT_INDEX" val="1_4_1"/>
  <p:tag name="KSO_WM_UNIT_LAYERLEVEL" val="1_1_1"/>
  <p:tag name="KSO_WM_UNIT_NOCLEAR" val="0"/>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SUBTYPE" val="a"/>
  <p:tag name="KSO_WM_UNIT_TEXT_FILL_FORE_SCHEMECOLOR_INDEX" val="13"/>
  <p:tag name="KSO_WM_UNIT_TEXT_FILL_FORE_SCHEMECOLOR_INDEX_BRIGHTNESS" val="0.15"/>
  <p:tag name="KSO_WM_UNIT_TEXT_FILL_TYPE" val="1"/>
  <p:tag name="KSO_WM_UNIT_TYPE" val="l_h_f"/>
  <p:tag name="KSO_WM_UNIT_USESOURCEFORMAT_APPLY" val="1"/>
  <p:tag name="KSO_WM_UNIT_VALUE" val="112"/>
</p:tagLst>
</file>

<file path=ppt/tags/tag4.xml><?xml version="1.0" encoding="utf-8"?>
<p:tagLst xmlns:p="http://schemas.openxmlformats.org/presentationml/2006/main">
  <p:tag name="KSO_WM_BEAUTIFY_FLAG" val="#wm#"/>
  <p:tag name="KSO_WM_DIAGRAM_GROUP_CODE" val="l1-1"/>
  <p:tag name="KSO_WM_SLIDE_ANIMATION_ID" val="3110590"/>
  <p:tag name="KSO_WM_TAG_VERSION" val="1.0"/>
  <p:tag name="KSO_WM_TEMPLATE_CATEGORY" val="diagram"/>
  <p:tag name="KSO_WM_TEMPLATE_INDEX" val="20200703"/>
  <p:tag name="KSO_WM_UNIT_COMPATIBLE" val="0"/>
  <p:tag name="KSO_WM_UNIT_DIAGRAM_ISNUMVISUAL" val="0"/>
  <p:tag name="KSO_WM_UNIT_DIAGRAM_ISREFERUNIT" val="0"/>
  <p:tag name="KSO_WM_UNIT_HIGHLIGHT" val="0"/>
  <p:tag name="KSO_WM_UNIT_ID" val="diagram20200703_1*l_h_f*1_3_1"/>
  <p:tag name="KSO_WM_UNIT_INDEX" val="1_3_1"/>
  <p:tag name="KSO_WM_UNIT_LAYERLEVEL" val="1_1_1"/>
  <p:tag name="KSO_WM_UNIT_NOCLEAR" val="0"/>
  <p:tag name="KSO_WM_UNIT_PRESET_TEXT" val="我们是致力于研究AI智能创作PPT的一个团队，我们潜心钻研幻灯片的演示规律与创作思路。"/>
  <p:tag name="KSO_WM_UNIT_SUBTYPE" val="a"/>
  <p:tag name="KSO_WM_UNIT_TEXT_FILL_FORE_SCHEMECOLOR_INDEX" val="13"/>
  <p:tag name="KSO_WM_UNIT_TEXT_FILL_TYPE" val="1"/>
  <p:tag name="KSO_WM_UNIT_TYPE" val="l_h_f"/>
  <p:tag name="KSO_WM_UNIT_USESOURCEFORMAT_APPLY" val="0"/>
  <p:tag name="KSO_WM_UNIT_VALUE" val="84"/>
</p:tagLst>
</file>

<file path=ppt/tags/tag40.xml><?xml version="1.0" encoding="utf-8"?>
<p:tagLst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cm&quot;,&quot;text_direction&quot;:&quot;horizontal&quot;,&quot;support_features&quot;:[&quot;collage&quot;,&quot;carousel&quot;],&quot;support_big_font&quot;:false,&quot;picture_toward&quot;:0,&quot;picture_dockside&quot;:[],&quot;fill_id&quot;:&quot;dbd48f1022174d91a904003a42a44ec0&quot;,&quot;fill_align&quot;:&quot;cm&quot;,&quot;chip_types&quot;:[&quot;diagram&quot;,&quot;pictext&quot;,&quot;picture&quot;,&quot;chart&quot;,&quot;table&quot;,&quot;video&quot;]},{&quot;text_align&quot;:&quot;lm&quot;,&quot;text_direction&quot;:&quot;horizontal&quot;,&quot;support_big_font&quot;:false,&quot;picture_toward&quot;:0,&quot;picture_dockside&quot;:[],&quot;fill_id&quot;:&quot;6d37605f4ba842028aff7707b4ec7ce0&quot;,&quot;fill_align&quot;:&quot;cm&quot;,&quot;chip_types&quot;:[&quot;text&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e8e478fb0c58a9422"/>
  <p:tag name="KSO_WM_SLIDE_BACKGROUND" val="[&quot;navigation&quot;]"/>
  <p:tag name="KSO_WM_SLIDE_BACKGROUND_TYPE" val="navigation"/>
  <p:tag name="KSO_WM_SLIDE_BK_DARK_LIGHT" val="1"/>
  <p:tag name="KSO_WM_SLIDE_CAN_ADD_NAVIGATION" val="1"/>
  <p:tag name="KSO_WM_SLIDE_ID" val="diagram20215821_1"/>
  <p:tag name="KSO_WM_SLIDE_INDEX" val="1"/>
  <p:tag name="KSO_WM_SLIDE_ITEM_CNT" val="4"/>
  <p:tag name="KSO_WM_SLIDE_LAYOUT" val="a_d_f"/>
  <p:tag name="KSO_WM_SLIDE_LAYOUT_CNT" val="1_1_1"/>
  <p:tag name="KSO_WM_SLIDE_LAYOUT_INFO" val="{&quot;id&quot;:&quot;2021-04-01T16:02:01&quot;,&quot;maxSize&quot;:{&quot;size1&quot;:13.2},&quot;minSize&quot;:{&quot;size1&quot;:13.2},&quot;normalSize&quot;:{&quot;size1&quot;:13.2},&quot;subLayout&quot;:[{&quot;backgroundInfo&quot;:[{&quot;bottom&quot;:0,&quot;bottomAbs&quot;:false,&quot;left&quot;:0,&quot;leftAbs&quot;:false,&quot;right&quot;:0,&quot;rightAbs&quot;:false,&quot;top&quot;:0,&quot;topAbs&quot;:false,&quot;type&quot;:&quot;navigation&quot;}],&quot;id&quot;:&quot;2021-04-01T16:02:01&quot;,&quot;margin&quot;:{&quot;bottom&quot;:0.3970000147819519,&quot;left&quot;:1.2699999809265137,&quot;right&quot;:1.2699999809265137,&quot;top&quot;:0.4230000674724579},&quot;type&quot;:0},{&quot;direction&quot;:1,&quot;id&quot;:&quot;2021-04-01T16:02:01&quot;,&quot;maxSize&quot;:{&quot;size1&quot;:66.199979652445},&quot;minSize&quot;:{&quot;size1&quot;:38.79997965244498},&quot;normalSize&quot;:{&quot;size1&quot;:44.318729652444986},&quot;subLayout&quot;:[{&quot;id&quot;:&quot;2021-04-01T16:02:01&quot;,&quot;margin&quot;:{&quot;bottom&quot;:1.6929999589920044,&quot;left&quot;:1.6929999589920044,&quot;right&quot;:0.02600000612437725,&quot;top&quot;:1.720000147819519},&quot;type&quot;:0},{&quot;id&quot;:&quot;2021-04-01T16:02:01&quot;,&quot;margin&quot;:{&quot;bottom&quot;:1.6929999589920044,&quot;left&quot;:1.2430000305175781,&quot;right&quot;:1.6929999589920044,&quot;top&quot;:1.6929999589920044},&quot;type&quot;:0}],&quot;type&quot;:0}],&quot;type&quot;:0}"/>
  <p:tag name="KSO_WM_SLIDE_POSITION" val="0*0"/>
  <p:tag name="KSO_WM_SLIDE_RATIO" val="1.777778"/>
  <p:tag name="KSO_WM_SLIDE_SIZE" val="960*539"/>
  <p:tag name="KSO_WM_SLIDE_SUBTYPE" val="picTxt"/>
  <p:tag name="KSO_WM_SLIDE_SUPPORT_FEATURE_TYPE" val="3"/>
  <p:tag name="KSO_WM_SLIDE_TYPE" val="text"/>
  <p:tag name="KSO_WM_TAG_VERSION" val="1.0"/>
  <p:tag name="KSO_WM_TEMPLATE_ASSEMBLE_GROUPID" val="60656fc04054ed1e2fb80fac"/>
  <p:tag name="KSO_WM_TEMPLATE_ASSEMBLE_XID" val="60656fc04054ed1e2fb80fac"/>
  <p:tag name="KSO_WM_TEMPLATE_CATEGORY" val="diagram"/>
  <p:tag name="KSO_WM_TEMPLATE_COLOR_TYPE" val="1"/>
  <p:tag name="KSO_WM_TEMPLATE_INDEX" val="20215821"/>
  <p:tag name="KSO_WM_TEMPLATE_MASTER_TYPE" val="0"/>
  <p:tag name="KSO_WM_TEMPLATE_SUBCATEGORY" val="21"/>
  <p:tag name="KSO_WM_TEMPLATE_THUMBS_INDEX" val="1、4、7、12、13、14、15、16、17、18、20、24、25、28、33、36、40、43、44"/>
</p:tagLst>
</file>

<file path=ppt/tags/tag41.xml><?xml version="1.0" encoding="utf-8"?>
<p:tagLst xmlns:p="http://schemas.openxmlformats.org/presentationml/2006/main">
  <p:tag name="KSO_WM_BEAUTIFY_FLAG" val="#wm#"/>
  <p:tag name="KSO_WM_CHIP_GROUPID" val="5ed745afafe44fab1839bd05"/>
  <p:tag name="KSO_WM_CHIP_XID" val="5ed21bffdaf2e53b70be3ec4"/>
  <p:tag name="KSO_WM_TAG_VERSION" val="1.0"/>
  <p:tag name="KSO_WM_TEMPLATE_ASSEMBLE_GROUPID" val="60656e6e4054ed1e2fb7f896"/>
  <p:tag name="KSO_WM_TEMPLATE_ASSEMBLE_XID" val="60656e6e4054ed1e2fb7f896"/>
  <p:tag name="KSO_WM_TEMPLATE_CATEGORY" val="diagram"/>
  <p:tag name="KSO_WM_TEMPLATE_INDEX" val="20207574"/>
  <p:tag name="KSO_WM_UNIT_BLOCK" val="0"/>
  <p:tag name="KSO_WM_UNIT_COMPATIBLE" val="0"/>
  <p:tag name="KSO_WM_UNIT_DEC_AREA_ID" val="51fc2a00958e4110a7400cf7c5fb9b10"/>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74_1*i*2"/>
  <p:tag name="KSO_WM_UNIT_INDEX" val="2"/>
  <p:tag name="KSO_WM_UNIT_LAYERLEVEL" val="1"/>
  <p:tag name="KSO_WM_UNIT_LINE_FILL_TYPE" val="2"/>
  <p:tag name="KSO_WM_UNIT_LINE_FORE_SCHEMECOLOR_INDEX" val="14"/>
  <p:tag name="KSO_WM_UNIT_LINE_FORE_SCHEMECOLOR_INDEX_BRIGHTNESS" val="-0.15"/>
  <p:tag name="KSO_WM_UNIT_SM_LIMIT_TYPE" val="2"/>
  <p:tag name="KSO_WM_UNIT_TYPE" val="i"/>
  <p:tag name="KSO_WM_UNIT_VALUE" val="738"/>
</p:tagLst>
</file>

<file path=ppt/tags/tag42.xml><?xml version="1.0" encoding="utf-8"?>
<p:tagLst xmlns:p="http://schemas.openxmlformats.org/presentationml/2006/main">
  <p:tag name="KSO_WM_ASSEMBLE_CHIP_INDEX" val="c1f69a0caef54bf784214254c4100a3a"/>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60656e6e4054ed1e2fb7f896"/>
  <p:tag name="KSO_WM_TEMPLATE_ASSEMBLE_XID" val="60656e6e4054ed1e2fb7f896"/>
  <p:tag name="KSO_WM_TEMPLATE_CATEGORY" val="diagram"/>
  <p:tag name="KSO_WM_TEMPLATE_INDEX" val="20207574"/>
  <p:tag name="KSO_WM_UNIT_BLOCK" val="0"/>
  <p:tag name="KSO_WM_UNIT_COMPATIBLE" val="0"/>
  <p:tag name="KSO_WM_UNIT_DEC_AREA_ID" val="9ac5351bde294d52a1a9e6ad08e6a60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74_1*a*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VALUE" val="10"/>
</p:tagLst>
</file>

<file path=ppt/tags/tag4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585"/>
  <p:tag name="KSO_WM_UNIT_COMPATIBLE" val="0"/>
  <p:tag name="KSO_WM_UNIT_DIAGRAM_ISNUMVISUAL" val="0"/>
  <p:tag name="KSO_WM_UNIT_DIAGRAM_ISREFERUNIT" val="0"/>
  <p:tag name="KSO_WM_UNIT_HIGHLIGHT" val="0"/>
  <p:tag name="KSO_WM_UNIT_ID" val="diagram20205585_2*l_h_f*1_1_1"/>
  <p:tag name="KSO_WM_UNIT_INDEX" val="1_1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TYPE" val="1"/>
  <p:tag name="KSO_WM_UNIT_TYPE" val="l_h_f"/>
  <p:tag name="KSO_WM_UNIT_USESOURCEFORMAT_APPLY" val="0"/>
</p:tagLst>
</file>

<file path=ppt/tags/tag4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585"/>
  <p:tag name="KSO_WM_UNIT_COMPATIBLE" val="0"/>
  <p:tag name="KSO_WM_UNIT_DIAGRAM_ISNUMVISUAL" val="0"/>
  <p:tag name="KSO_WM_UNIT_DIAGRAM_ISREFERUNIT" val="0"/>
  <p:tag name="KSO_WM_UNIT_HIGHLIGHT" val="0"/>
  <p:tag name="KSO_WM_UNIT_ID" val="diagram20205585_2*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TYPE" val="1"/>
  <p:tag name="KSO_WM_UNIT_TYPE" val="l_h_f"/>
  <p:tag name="KSO_WM_UNIT_USESOURCEFORMAT_APPLY" val="0"/>
</p:tagLst>
</file>

<file path=ppt/tags/tag4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585"/>
  <p:tag name="KSO_WM_UNIT_COMPATIBLE" val="0"/>
  <p:tag name="KSO_WM_UNIT_DIAGRAM_ISNUMVISUAL" val="0"/>
  <p:tag name="KSO_WM_UNIT_DIAGRAM_ISREFERUNIT" val="0"/>
  <p:tag name="KSO_WM_UNIT_HIGHLIGHT" val="0"/>
  <p:tag name="KSO_WM_UNIT_ID" val="diagram20205585_2*l_h_f*1_3_1"/>
  <p:tag name="KSO_WM_UNIT_INDEX" val="1_3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TYPE" val="1"/>
  <p:tag name="KSO_WM_UNIT_TYPE" val="l_h_f"/>
  <p:tag name="KSO_WM_UNIT_USESOURCEFORMAT_APPLY" val="0"/>
</p:tagLst>
</file>

<file path=ppt/tags/tag46.xml><?xml version="1.0" encoding="utf-8"?>
<p:tagLst xmlns:p="http://schemas.openxmlformats.org/presentationml/2006/main">
  <p:tag name="KSO_WM_BEAUTIFY_FLAG" val="#wm#"/>
  <p:tag name="KSO_WM_CHIP_FILLPROP" val="[[{&quot;fill_id&quot;:&quot;9a355c80c5954ee09524de9ebc4c51fa&quot;,&quot;fill_align&quot;:&quot;cm&quot;,&quot;text_align&quot;:&quot;cm&quot;,&quot;text_direction&quot;:&quot;horizontal&quot;,&quot;chip_types&quot;:[&quot;header&quot;]},{&quot;fill_id&quot;:&quot;d54c11053c694c528a73c81ffd135bd4&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745afafe44fab1839bd05"/>
  <p:tag name="KSO_WM_CHIP_INFOS" val="{&quot;layout_type&quot;:&quot;leftright&quot;,&quot;layout_feature&quot;:1,&quot;tags&quot;:{&quot;style&quot;:[&quot;商务&quot;,&quot;简约&quot;,&quot;文艺清新&quot;,&quot;卡通&quot;,&quot;欧美风&quot;,&quot;黑板风&quot;,&quot;渐变风&quot;]},&quot;slide_type&quot;:[&quot;text&quot;],&quot;aspect_ratio&quot;:&quot;16:9&quot;,&quot;diagram&quot;:{&quot;type&quot;:[],&quot;direction&quot;:0,&quot;isSupportDecBetweenItems&quot;:false}}"/>
  <p:tag name="KSO_WM_CHIP_XID" val="5ed21bffdaf2e53b70be3ec4"/>
  <p:tag name="KSO_WM_SLIDE_BACKGROUND_TYPE" val="general"/>
  <p:tag name="KSO_WM_SLIDE_BK_DARK_LIGHT" val="1"/>
  <p:tag name="KSO_WM_SLIDE_ID" val="diagram20207574_1"/>
  <p:tag name="KSO_WM_SLIDE_INDEX" val="1"/>
  <p:tag name="KSO_WM_SLIDE_ITEM_CNT" val="3"/>
  <p:tag name="KSO_WM_SLIDE_LAYOUT" val="a_f"/>
  <p:tag name="KSO_WM_SLIDE_LAYOUT_CNT" val="1_1"/>
  <p:tag name="KSO_WM_SLIDE_LAYOUT_INFO" val="{&quot;direction&quot;:1,&quot;id&quot;:&quot;2021-04-01T14:58:30&quot;,&quot;maxSize&quot;:{&quot;size1&quot;:32.5},&quot;minSize&quot;:{&quot;size1&quot;:32.5},&quot;normalSize&quot;:{&quot;size1&quot;:32.5},&quot;subLayout&quot;:[{&quot;id&quot;:&quot;2021-04-01T14:58:30&quot;,&quot;margin&quot;:{&quot;bottom&quot;:6.7729997634887695,&quot;left&quot;:1.6929999589920044,&quot;right&quot;:2.117000102996826,&quot;top&quot;:5.927000999450684},&quot;type&quot;:0},{&quot;id&quot;:&quot;2021-04-01T14:58:30&quot;,&quot;margin&quot;:{&quot;bottom&quot;:4.2330002784729,&quot;left&quot;:0.4230000674724579,&quot;right&quot;:4.657000541687012,&quot;top&quot;:4.2330002784729},&quot;type&quot;:0}],&quot;type&quot;:0}"/>
  <p:tag name="KSO_WM_SLIDE_POSITION" val="48*71"/>
  <p:tag name="KSO_WM_SLIDE_RATIO" val="1.777778"/>
  <p:tag name="KSO_WM_SLIDE_SIZE" val="840*396"/>
  <p:tag name="KSO_WM_SLIDE_SUBTYPE" val="pureTxt"/>
  <p:tag name="KSO_WM_SLIDE_SUPPORT_FEATURE_TYPE" val="0"/>
  <p:tag name="KSO_WM_SLIDE_TYPE" val="text"/>
  <p:tag name="KSO_WM_TAG_VERSION" val="1.0"/>
  <p:tag name="KSO_WM_TEMPLATE_ASSEMBLE_GROUPID" val="60656e6e4054ed1e2fb7f896"/>
  <p:tag name="KSO_WM_TEMPLATE_ASSEMBLE_XID" val="60656e6e4054ed1e2fb7f896"/>
  <p:tag name="KSO_WM_TEMPLATE_CATEGORY" val="diagram"/>
  <p:tag name="KSO_WM_TEMPLATE_COLOR_TYPE" val="1"/>
  <p:tag name="KSO_WM_TEMPLATE_INDEX" val="20207574"/>
  <p:tag name="KSO_WM_TEMPLATE_MASTER_TYPE" val="0"/>
  <p:tag name="KSO_WM_TEMPLATE_SUBCATEGORY" val="21"/>
</p:tagLst>
</file>

<file path=ppt/tags/tag47.xml><?xml version="1.0" encoding="utf-8"?>
<p:tagLst xmlns:p="http://schemas.openxmlformats.org/presentationml/2006/main">
  <p:tag name="AS_OS" val="Unix 3.10 unknown"/>
  <p:tag name="AS_RELEASE_DATE" val="2020.11.30"/>
  <p:tag name="AS_TITLE" val="Aspose.Slides for Java"/>
  <p:tag name="AS_VERSION" val="20.11"/>
</p:tagLst>
</file>

<file path=ppt/tags/tag5.xml><?xml version="1.0" encoding="utf-8"?>
<p:tagLst xmlns:p="http://schemas.openxmlformats.org/presentationml/2006/main">
  <p:tag name="KSO_WM_BEAUTIFY_FLAG" val="#wm#"/>
  <p:tag name="KSO_WM_DIAGRAM_GROUP_CODE" val="l1-1"/>
  <p:tag name="KSO_WM_SLIDE_ANIMATION_ID" val="3110590"/>
  <p:tag name="KSO_WM_TAG_VERSION" val="1.0"/>
  <p:tag name="KSO_WM_TEMPLATE_CATEGORY" val="diagram"/>
  <p:tag name="KSO_WM_TEMPLATE_INDEX" val="20200703"/>
  <p:tag name="KSO_WM_UNIT_COMPATIBLE" val="0"/>
  <p:tag name="KSO_WM_UNIT_DIAGRAM_ISNUMVISUAL" val="0"/>
  <p:tag name="KSO_WM_UNIT_DIAGRAM_ISREFERUNIT" val="0"/>
  <p:tag name="KSO_WM_UNIT_HIGHLIGHT" val="0"/>
  <p:tag name="KSO_WM_UNIT_ID" val="diagram20200703_1*l_h_f*1_1_1"/>
  <p:tag name="KSO_WM_UNIT_INDEX" val="1_1_1"/>
  <p:tag name="KSO_WM_UNIT_LAYERLEVEL" val="1_1_1"/>
  <p:tag name="KSO_WM_UNIT_NOCLEAR" val="0"/>
  <p:tag name="KSO_WM_UNIT_PRESET_TEXT" val="我们是致力于研究AI智能创作PPT的一个团队。"/>
  <p:tag name="KSO_WM_UNIT_SUBTYPE" val="a"/>
  <p:tag name="KSO_WM_UNIT_TEXT_FILL_FORE_SCHEMECOLOR_INDEX" val="13"/>
  <p:tag name="KSO_WM_UNIT_TEXT_FILL_TYPE" val="1"/>
  <p:tag name="KSO_WM_UNIT_TYPE" val="l_h_f"/>
  <p:tag name="KSO_WM_UNIT_USESOURCEFORMAT_APPLY" val="0"/>
  <p:tag name="KSO_WM_UNIT_VALUE" val="84"/>
</p:tagLst>
</file>

<file path=ppt/tags/tag6.xml><?xml version="1.0" encoding="utf-8"?>
<p:tagLst xmlns:p="http://schemas.openxmlformats.org/presentationml/2006/main">
  <p:tag name="KSO_WM_BEAUTIFY_FLAG" val="#wm#"/>
  <p:tag name="KSO_WM_DIAGRAM_GROUP_CODE" val="l1-1"/>
  <p:tag name="KSO_WM_SLIDE_ANIMATION_ID" val="3110590"/>
  <p:tag name="KSO_WM_TAG_VERSION" val="1.0"/>
  <p:tag name="KSO_WM_TEMPLATE_CATEGORY" val="diagram"/>
  <p:tag name="KSO_WM_TEMPLATE_INDEX" val="20200703"/>
  <p:tag name="KSO_WM_UNIT_COMPATIBLE" val="0"/>
  <p:tag name="KSO_WM_UNIT_DIAGRAM_ISNUMVISUAL" val="0"/>
  <p:tag name="KSO_WM_UNIT_DIAGRAM_ISREFERUNIT" val="0"/>
  <p:tag name="KSO_WM_UNIT_HIGHLIGHT" val="0"/>
  <p:tag name="KSO_WM_UNIT_ID" val="diagram20200703_1*l_h_f*1_4_1"/>
  <p:tag name="KSO_WM_UNIT_INDEX" val="1_4_1"/>
  <p:tag name="KSO_WM_UNIT_LAYERLEVEL" val="1_1_1"/>
  <p:tag name="KSO_WM_UNIT_NOCLEAR" val="0"/>
  <p:tag name="KSO_WM_UNIT_PRESET_TEXT" val="希望通过人工智能解放用户双手，不仅高效，而且精准。"/>
  <p:tag name="KSO_WM_UNIT_SUBTYPE" val="a"/>
  <p:tag name="KSO_WM_UNIT_TEXT_FILL_FORE_SCHEMECOLOR_INDEX" val="13"/>
  <p:tag name="KSO_WM_UNIT_TEXT_FILL_TYPE" val="1"/>
  <p:tag name="KSO_WM_UNIT_TYPE" val="l_h_f"/>
  <p:tag name="KSO_WM_UNIT_USESOURCEFORMAT_APPLY" val="0"/>
  <p:tag name="KSO_WM_UNIT_VALUE" val="84"/>
</p:tagLst>
</file>

<file path=ppt/tags/tag7.xml><?xml version="1.0" encoding="utf-8"?>
<p:tagLst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fbc1d1c81b9c4bca8f09873cfc4ac6db&quot;,&quot;fill_align&quot;:&quot;lt&quot;,&quot;chip_types&quot;:[&quot;header&quot;]},{&quot;text_align&quot;:&quot;lt&quot;,&quot;text_direction&quot;:&quot;horizontal&quot;,&quot;support_features&quot;:[&quot;collage&quot;,&quot;carousel&quot;],&quot;support_big_font&quot;:false,&quot;fill_id&quot;:&quot;a83167bc542341d7945730c046c29049&quot;,&quot;fill_align&quot;:&quot;lt&quot;,&quot;chip_types&quot;:[&quot;diagram&quot;,&quot;pictext&quot;,&quot;picture&quot;,&quot;chart&quot;,&quot;table&quot;,&quot;video&quot;]},{&quot;text_align&quot;:&quot;lt&quot;,&quot;text_direction&quot;:&quot;horizontal&quot;,&quot;support_big_font&quot;:true,&quot;fill_id&quot;:&quot;4c5d53f7f971444ba57a8b8c40d985c5&quot;,&quot;fill_align&quot;:&quot;lt&quot;,&quot;chip_types&quot;:[&quot;text&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2553136823a5e612f"/>
  <p:tag name="KSO_WM_SLIDE_BACKGROUND" val="[&quot;general&quot;]"/>
  <p:tag name="KSO_WM_SLIDE_BACKGROUND_TYPE" val="general"/>
  <p:tag name="KSO_WM_SLIDE_BK_DARK_LIGHT" val="1"/>
  <p:tag name="KSO_WM_SLIDE_CAN_ADD_NAVIGATION" val="1"/>
  <p:tag name="KSO_WM_SLIDE_ID" val="diagram20213295_1"/>
  <p:tag name="KSO_WM_SLIDE_INDEX" val="1"/>
  <p:tag name="KSO_WM_SLIDE_ITEM_CNT" val="4"/>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15:37&quot;,&quot;maxSize&quot;:{&quot;size1&quot;:31.1},&quot;minSize&quot;:{&quot;size1&quot;:22.2},&quot;normalSize&quot;:{&quot;size1&quot;:22.2},&quot;subLayout&quot;:[{&quot;id&quot;:&quot;2021-04-01T15:15:37&quot;,&quot;margin&quot;:{&quot;bottom&quot;:0.847000002861023,&quot;left&quot;:1.6929999589920044,&quot;right&quot;:1.6929999589920044,&quot;top&quot;:1.6929999589920044},&quot;type&quot;:0},{&quot;direction&quot;:1,&quot;id&quot;:&quot;2021-04-01T15:15:37&quot;,&quot;maxSize&quot;:{&quot;size1&quot;:64.99966780344646},&quot;minSize&quot;:{&quot;size1&quot;:44.99966780344645},&quot;normalSize&quot;:{&quot;size1&quot;:45.26216780344646},&quot;subLayout&quot;:[{&quot;id&quot;:&quot;2021-04-01T15:15:37&quot;,&quot;margin&quot;:{&quot;bottom&quot;:1.6929999589920044,&quot;left&quot;:1.6929999589920044,&quot;right&quot;:1.243999719619751,&quot;top&quot;:0},&quot;type&quot;:0},{&quot;id&quot;:&quot;2021-04-01T15:15:37&quot;,&quot;margin&quot;:{&quot;bottom&quot;:1.6929999589920044,&quot;left&quot;:0.02600000612437725,&quot;right&quot;:2.117000102996826,&quot;top&quot;:2.9629998207092285},&quot;type&quot;:0}],&quot;type&quot;:0}],&quot;type&quot;:0}"/>
  <p:tag name="KSO_WM_SLIDE_POSITION" val="48*48"/>
  <p:tag name="KSO_WM_SLIDE_RATIO" val="1.777778"/>
  <p:tag name="KSO_WM_SLIDE_SIZE" val="864*408"/>
  <p:tag name="KSO_WM_SLIDE_SUBTYPE" val="picTxt"/>
  <p:tag name="KSO_WM_SLIDE_SUPPORT_FEATURE_TYPE" val="3"/>
  <p:tag name="KSO_WM_SLIDE_TYPE" val="text"/>
  <p:tag name="KSO_WM_TAG_VERSION" val="1.0"/>
  <p:tag name="KSO_WM_TEMPLATE_ASSEMBLE_GROUPID" val="60656ec04054ed1e2fb7fec8"/>
  <p:tag name="KSO_WM_TEMPLATE_ASSEMBLE_XID" val="60656ec04054ed1e2fb7fec8"/>
  <p:tag name="KSO_WM_TEMPLATE_CATEGORY" val="diagram"/>
  <p:tag name="KSO_WM_TEMPLATE_COLOR_TYPE" val="1"/>
  <p:tag name="KSO_WM_TEMPLATE_INDEX" val="20213295"/>
  <p:tag name="KSO_WM_TEMPLATE_MASTER_TYPE" val="0"/>
  <p:tag name="KSO_WM_TEMPLATE_SUBCATEGORY" val="21"/>
</p:tagLst>
</file>

<file path=ppt/tags/tag8.xml><?xml version="1.0" encoding="utf-8"?>
<p:tagLst xmlns:p="http://schemas.openxmlformats.org/presentationml/2006/main">
  <p:tag name="KSO_WM_ASSEMBLE_CHIP_INDEX" val="82e52c1f0ec647588880530ab2e35b85"/>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60656f114054ed1e2fb802e7"/>
  <p:tag name="KSO_WM_TEMPLATE_ASSEMBLE_XID" val="60656f114054ed1e2fb802e7"/>
  <p:tag name="KSO_WM_TEMPLATE_CATEGORY" val="diagram"/>
  <p:tag name="KSO_WM_TEMPLATE_INDEX" val="20212944"/>
  <p:tag name="KSO_WM_UNIT_BLOCK" val="0"/>
  <p:tag name="KSO_WM_UNIT_COMPATIBLE" val="0"/>
  <p:tag name="KSO_WM_UNIT_DEC_AREA_ID" val="aa33cb4a91ff466b982e150929aa9aa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12944_1*h_a*1_1"/>
  <p:tag name="KSO_WM_UNIT_ISCONTENTSTITLE" val="0"/>
  <p:tag name="KSO_WM_UNIT_ISNUMDGMTITLE" val="0"/>
  <p:tag name="KSO_WM_UNIT_LAYERLEVEL" val="1_1"/>
  <p:tag name="KSO_WM_UNIT_NOCLEAR" val="0"/>
  <p:tag name="KSO_WM_UNIT_PRESET_TEXT" val="单击此处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VALUE" val="16"/>
</p:tagLst>
</file>

<file path=ppt/tags/tag9.xml><?xml version="1.0" encoding="utf-8"?>
<p:tagLst xmlns:p="http://schemas.openxmlformats.org/presentationml/2006/main">
  <p:tag name="KSO_WM_ASSEMBLE_CHIP_INDEX" val="82e52c1f0ec647588880530ab2e35b85"/>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60656f114054ed1e2fb802e7"/>
  <p:tag name="KSO_WM_TEMPLATE_ASSEMBLE_XID" val="60656f114054ed1e2fb802e7"/>
  <p:tag name="KSO_WM_TEMPLATE_CATEGORY" val="diagram"/>
  <p:tag name="KSO_WM_TEMPLATE_INDEX" val="20212944"/>
  <p:tag name="KSO_WM_UNIT_BLOCK" val="0"/>
  <p:tag name="KSO_WM_UNIT_COMPATIBLE" val="0"/>
  <p:tag name="KSO_WM_UNIT_DEC_AREA_ID" val="85aa6fde4a9a4d71910e2dc187ec008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944_1*h_f*1_1"/>
  <p:tag name="KSO_WM_UNIT_LAYERLEVEL" val="1_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64"/>
</p:tagLst>
</file>

<file path=ppt/theme/theme1.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133</Paragraphs>
  <Slides>30</Slides>
  <Notes>1</Notes>
  <TotalTime>0</TotalTime>
  <HiddenSlides>0</HiddenSlides>
  <MMClips>0</MMClips>
  <ScaleCrop>0</ScaleCrop>
  <HeadingPairs>
    <vt:vector baseType="variant" size="6">
      <vt:variant>
        <vt:lpstr>Fonts used</vt:lpstr>
      </vt:variant>
      <vt:variant>
        <vt:i4>16</vt:i4>
      </vt:variant>
      <vt:variant>
        <vt:lpstr>Theme</vt:lpstr>
      </vt:variant>
      <vt:variant>
        <vt:i4>1</vt:i4>
      </vt:variant>
      <vt:variant>
        <vt:lpstr>Slide Titles</vt:lpstr>
      </vt:variant>
      <vt:variant>
        <vt:i4>30</vt:i4>
      </vt:variant>
    </vt:vector>
  </HeadingPairs>
  <TitlesOfParts>
    <vt:vector baseType="lpstr" size="47">
      <vt:lpstr>Arial</vt:lpstr>
      <vt:lpstr>等线 Light</vt:lpstr>
      <vt:lpstr>等线</vt:lpstr>
      <vt:lpstr>Calibri</vt:lpstr>
      <vt:lpstr>华文楷体</vt:lpstr>
      <vt:lpstr>Times New Roman</vt:lpstr>
      <vt:lpstr>宋体</vt:lpstr>
      <vt:lpstr>华文细黑</vt:lpstr>
      <vt:lpstr>微软雅黑</vt:lpstr>
      <vt:lpstr>Wingdings</vt:lpstr>
      <vt:lpstr>Calibri Light</vt:lpstr>
      <vt:lpstr>Symbol</vt:lpstr>
      <vt:lpstr>方正宋刻本秀楷_GBK</vt:lpstr>
      <vt:lpstr>汉仪书魂体简</vt:lpstr>
      <vt:lpstr>书体坊勤礼碑颜体</vt:lpstr>
      <vt:lpstr>Segoe UI</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2022-10-25T18:05:23.850</cp:lastPrinted>
  <dcterms:created xsi:type="dcterms:W3CDTF">2022-10-25T18:05:23Z</dcterms:created>
  <dcterms:modified xsi:type="dcterms:W3CDTF">2022-10-25T10:05:34Z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