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png" ContentType="image/png"/>
  <Default Extension="jpeg" ContentType="image/jpeg"/>
  <Default Extension="JPG" ContentType="image/.jpg"/>
  <Default Extension="wmf" ContentType="image/x-wmf"/>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2" r:id="rId3"/>
    <p:sldMasterId id="2147483674" r:id="rId4"/>
    <p:sldMasterId id="2147483686" r:id="rId5"/>
  </p:sldMasterIdLst>
  <p:sldIdLst>
    <p:sldId id="264" r:id="rId6"/>
    <p:sldId id="294" r:id="rId7"/>
    <p:sldId id="440" r:id="rId8"/>
    <p:sldId id="418" r:id="rId9"/>
    <p:sldId id="419" r:id="rId10"/>
    <p:sldId id="420" r:id="rId11"/>
    <p:sldId id="421" r:id="rId12"/>
    <p:sldId id="422" r:id="rId13"/>
    <p:sldId id="423" r:id="rId14"/>
    <p:sldId id="414" r:id="rId15"/>
    <p:sldId id="415" r:id="rId16"/>
    <p:sldId id="416" r:id="rId17"/>
    <p:sldId id="417" r:id="rId18"/>
    <p:sldId id="392" r:id="rId19"/>
    <p:sldId id="393" r:id="rId20"/>
    <p:sldId id="410" r:id="rId21"/>
    <p:sldId id="411" r:id="rId22"/>
    <p:sldId id="412" r:id="rId23"/>
    <p:sldId id="403" r:id="rId24"/>
    <p:sldId id="407" r:id="rId25"/>
    <p:sldId id="408" r:id="rId26"/>
    <p:sldId id="438" r:id="rId27"/>
    <p:sldId id="439" r:id="rId28"/>
    <p:sldId id="409" r:id="rId29"/>
    <p:sldId id="413" r:id="rId30"/>
  </p:sldIdLst>
  <p:sldSz cx="9144000" cy="6858000" type="screen4x3"/>
  <p:notesSz cx="6858000" cy="9144000"/>
  <p:defaultTextStyle>
    <a:defPPr>
      <a:defRPr lang="en-US"/>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00"/>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00"/>
    <p:restoredTop sz="94600"/>
  </p:normalViewPr>
  <p:slideViewPr>
    <p:cSldViewPr showGuides="1">
      <p:cViewPr>
        <p:scale>
          <a:sx n="66" d="100"/>
          <a:sy n="66" d="100"/>
        </p:scale>
        <p:origin x="-1506" y="-114"/>
      </p:cViewPr>
      <p:guideLst>
        <p:guide orient="horz" pos="2160"/>
        <p:guide pos="2892"/>
      </p:guideLst>
    </p:cSldViewPr>
  </p:slideViewPr>
  <p:notesTextViewPr>
    <p:cViewPr>
      <p:scale>
        <a:sx n="100" d="100"/>
        <a:sy n="100" d="100"/>
      </p:scale>
      <p:origin x="0" y="0"/>
    </p:cViewPr>
  </p:notesTextViewPr>
  <p:sorterViewPr showFormatting="0">
    <p:cViewPr>
      <p:scale>
        <a:sx n="66" d="100"/>
        <a:sy n="66" d="100"/>
      </p:scale>
      <p:origin x="0" y="0"/>
    </p:cViewPr>
  </p:sorterViewPr>
  <p:gridSpacing cx="76199" cy="76199"/>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slide" Target="slides/slide1.xml"/><Relationship Id="rId5" Type="http://schemas.openxmlformats.org/officeDocument/2006/relationships/slideMaster" Target="slideMasters/slideMaster4.xml"/><Relationship Id="rId4" Type="http://schemas.openxmlformats.org/officeDocument/2006/relationships/slideMaster" Target="slideMasters/slideMaster3.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5_标题幻灯片">
    <p:bg>
      <p:bgPr>
        <a:pattFill prst="pct5">
          <a:fgClr>
            <a:schemeClr val="accent2"/>
          </a:fgClr>
          <a:bgClr>
            <a:schemeClr val="bg1"/>
          </a:bgClr>
        </a:pattFill>
        <a:effectLst/>
      </p:bgPr>
    </p:bg>
    <p:spTree>
      <p:nvGrpSpPr>
        <p:cNvPr id="1" name=""/>
        <p:cNvGrpSpPr/>
        <p:nvPr/>
      </p:nvGrpSpPr>
      <p:grpSpPr>
        <a:xfrm>
          <a:off x="0" y="0"/>
          <a:ext cx="0" cy="0"/>
          <a:chOff x="0" y="0"/>
          <a:chExt cx="0" cy="0"/>
        </a:xfrm>
      </p:grpSpPr>
      <p:sp>
        <p:nvSpPr>
          <p:cNvPr id="3" name="矩形 3"/>
          <p:cNvSpPr/>
          <p:nvPr userDrawn="1"/>
        </p:nvSpPr>
        <p:spPr>
          <a:xfrm rot="6238231" flipH="1">
            <a:off x="7056239" y="4234656"/>
            <a:ext cx="877491" cy="1171575"/>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spcBef>
                <a:spcPts val="0"/>
              </a:spcBef>
              <a:spcAft>
                <a:spcPts val="0"/>
              </a:spcAft>
              <a:defRPr/>
            </a:pPr>
            <a:endParaRPr kumimoji="1" lang="zh-CN" altLang="en-US" sz="100" strike="noStrike" noProof="1"/>
          </a:p>
        </p:txBody>
      </p:sp>
      <p:sp>
        <p:nvSpPr>
          <p:cNvPr id="4" name="矩形 5"/>
          <p:cNvSpPr/>
          <p:nvPr userDrawn="1"/>
        </p:nvSpPr>
        <p:spPr>
          <a:xfrm rot="19041346" flipH="1">
            <a:off x="7566422" y="6107113"/>
            <a:ext cx="140494" cy="187325"/>
          </a:xfrm>
          <a:prstGeom prst="rec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spcBef>
                <a:spcPts val="0"/>
              </a:spcBef>
              <a:spcAft>
                <a:spcPts val="0"/>
              </a:spcAft>
              <a:defRPr/>
            </a:pPr>
            <a:endParaRPr kumimoji="1" lang="zh-CN" altLang="en-US" sz="100" strike="noStrike" noProof="1"/>
          </a:p>
        </p:txBody>
      </p:sp>
      <p:sp>
        <p:nvSpPr>
          <p:cNvPr id="5" name="矩形 6"/>
          <p:cNvSpPr/>
          <p:nvPr userDrawn="1"/>
        </p:nvSpPr>
        <p:spPr>
          <a:xfrm rot="998715" flipH="1">
            <a:off x="7879556" y="5621338"/>
            <a:ext cx="354806" cy="473075"/>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spcBef>
                <a:spcPts val="0"/>
              </a:spcBef>
              <a:spcAft>
                <a:spcPts val="0"/>
              </a:spcAft>
              <a:defRPr/>
            </a:pPr>
            <a:endParaRPr kumimoji="1" lang="zh-CN" altLang="en-US" sz="100" strike="noStrike" noProof="1"/>
          </a:p>
        </p:txBody>
      </p:sp>
      <p:sp>
        <p:nvSpPr>
          <p:cNvPr id="6" name="矩形 7"/>
          <p:cNvSpPr/>
          <p:nvPr userDrawn="1"/>
        </p:nvSpPr>
        <p:spPr>
          <a:xfrm rot="19250941" flipH="1">
            <a:off x="7634288" y="5688013"/>
            <a:ext cx="167879" cy="223838"/>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spcBef>
                <a:spcPts val="0"/>
              </a:spcBef>
              <a:spcAft>
                <a:spcPts val="0"/>
              </a:spcAft>
              <a:defRPr/>
            </a:pPr>
            <a:endParaRPr kumimoji="1" lang="zh-CN" altLang="en-US" sz="100" strike="noStrike" noProof="1"/>
          </a:p>
        </p:txBody>
      </p:sp>
      <p:sp>
        <p:nvSpPr>
          <p:cNvPr id="7" name="矩形 8"/>
          <p:cNvSpPr/>
          <p:nvPr userDrawn="1"/>
        </p:nvSpPr>
        <p:spPr>
          <a:xfrm rot="19628487" flipH="1">
            <a:off x="8373666" y="6592888"/>
            <a:ext cx="359569" cy="477838"/>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spcBef>
                <a:spcPts val="0"/>
              </a:spcBef>
              <a:spcAft>
                <a:spcPts val="0"/>
              </a:spcAft>
              <a:defRPr/>
            </a:pPr>
            <a:endParaRPr kumimoji="1" lang="zh-CN" altLang="en-US" sz="100" strike="noStrike" noProof="1"/>
          </a:p>
        </p:txBody>
      </p:sp>
      <p:sp>
        <p:nvSpPr>
          <p:cNvPr id="8" name="矩形 1"/>
          <p:cNvSpPr/>
          <p:nvPr userDrawn="1"/>
        </p:nvSpPr>
        <p:spPr>
          <a:xfrm rot="1703810" flipH="1">
            <a:off x="8653463" y="2659063"/>
            <a:ext cx="502444" cy="669925"/>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spcBef>
                <a:spcPts val="0"/>
              </a:spcBef>
              <a:spcAft>
                <a:spcPts val="0"/>
              </a:spcAft>
              <a:defRPr/>
            </a:pPr>
            <a:endParaRPr kumimoji="1" lang="zh-CN" altLang="en-US" sz="100" strike="noStrike" noProof="1"/>
          </a:p>
        </p:txBody>
      </p:sp>
      <p:sp>
        <p:nvSpPr>
          <p:cNvPr id="9" name="矩形 2"/>
          <p:cNvSpPr/>
          <p:nvPr userDrawn="1"/>
        </p:nvSpPr>
        <p:spPr>
          <a:xfrm rot="985914" flipH="1">
            <a:off x="8304610" y="5414963"/>
            <a:ext cx="994172" cy="1325563"/>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spcBef>
                <a:spcPts val="0"/>
              </a:spcBef>
              <a:spcAft>
                <a:spcPts val="0"/>
              </a:spcAft>
              <a:defRPr/>
            </a:pPr>
            <a:endParaRPr kumimoji="1" lang="zh-CN" altLang="en-US" sz="100" strike="noStrike" noProof="1"/>
          </a:p>
        </p:txBody>
      </p:sp>
      <p:sp>
        <p:nvSpPr>
          <p:cNvPr id="10" name="矩形 4"/>
          <p:cNvSpPr/>
          <p:nvPr userDrawn="1"/>
        </p:nvSpPr>
        <p:spPr>
          <a:xfrm rot="3014278" flipH="1">
            <a:off x="7650361" y="3586956"/>
            <a:ext cx="1469231" cy="1957388"/>
          </a:xfrm>
          <a:prstGeom prst="rec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spcBef>
                <a:spcPts val="0"/>
              </a:spcBef>
              <a:spcAft>
                <a:spcPts val="0"/>
              </a:spcAft>
              <a:defRPr/>
            </a:pPr>
            <a:endParaRPr kumimoji="1" lang="zh-CN" altLang="en-US" sz="100" strike="noStrike" noProof="1"/>
          </a:p>
        </p:txBody>
      </p:sp>
      <p:sp>
        <p:nvSpPr>
          <p:cNvPr id="11" name="矩形 9"/>
          <p:cNvSpPr/>
          <p:nvPr userDrawn="1"/>
        </p:nvSpPr>
        <p:spPr>
          <a:xfrm rot="4169379" flipH="1">
            <a:off x="6716316" y="5462588"/>
            <a:ext cx="152400" cy="203200"/>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spcBef>
                <a:spcPts val="0"/>
              </a:spcBef>
              <a:spcAft>
                <a:spcPts val="0"/>
              </a:spcAft>
              <a:defRPr/>
            </a:pPr>
            <a:endParaRPr kumimoji="1" lang="zh-CN" altLang="en-US" sz="100" strike="noStrike" noProof="1"/>
          </a:p>
        </p:txBody>
      </p:sp>
      <p:sp>
        <p:nvSpPr>
          <p:cNvPr id="12" name="矩形 10"/>
          <p:cNvSpPr/>
          <p:nvPr userDrawn="1"/>
        </p:nvSpPr>
        <p:spPr>
          <a:xfrm rot="1849597" flipH="1">
            <a:off x="7811691" y="6386513"/>
            <a:ext cx="501254" cy="669925"/>
          </a:xfrm>
          <a:prstGeom prst="rec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spcBef>
                <a:spcPts val="0"/>
              </a:spcBef>
              <a:spcAft>
                <a:spcPts val="0"/>
              </a:spcAft>
              <a:defRPr/>
            </a:pPr>
            <a:endParaRPr kumimoji="1" lang="zh-CN" altLang="en-US" sz="100" strike="noStrike" noProof="1"/>
          </a:p>
        </p:txBody>
      </p:sp>
      <p:sp>
        <p:nvSpPr>
          <p:cNvPr id="13" name="矩形 11"/>
          <p:cNvSpPr/>
          <p:nvPr userDrawn="1"/>
        </p:nvSpPr>
        <p:spPr>
          <a:xfrm rot="1703810" flipH="1">
            <a:off x="7539038" y="3232150"/>
            <a:ext cx="246460" cy="330200"/>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spcBef>
                <a:spcPts val="0"/>
              </a:spcBef>
              <a:spcAft>
                <a:spcPts val="0"/>
              </a:spcAft>
              <a:defRPr/>
            </a:pPr>
            <a:endParaRPr kumimoji="1" lang="zh-CN" altLang="en-US" sz="100" strike="noStrike" noProof="1"/>
          </a:p>
        </p:txBody>
      </p:sp>
      <p:pic>
        <p:nvPicPr>
          <p:cNvPr id="3085" name="Picture 13" descr="湖北猎豹图书文化有限公司logo"/>
          <p:cNvPicPr>
            <a:picLocks noChangeAspect="1"/>
          </p:cNvPicPr>
          <p:nvPr userDrawn="1"/>
        </p:nvPicPr>
        <p:blipFill>
          <a:blip r:embed="rId2">
            <a:clrChange>
              <a:clrFrom>
                <a:srgbClr val="FFFFFE"/>
              </a:clrFrom>
              <a:clrTo>
                <a:srgbClr val="FFFFFE">
                  <a:alpha val="0"/>
                </a:srgbClr>
              </a:clrTo>
            </a:clrChange>
          </a:blip>
          <a:stretch>
            <a:fillRect/>
          </a:stretch>
        </p:blipFill>
        <p:spPr>
          <a:xfrm>
            <a:off x="8361760" y="114300"/>
            <a:ext cx="566738" cy="801688"/>
          </a:xfrm>
          <a:prstGeom prst="rect">
            <a:avLst/>
          </a:prstGeom>
          <a:noFill/>
          <a:ln w="9525">
            <a:noFill/>
          </a:ln>
        </p:spPr>
      </p:pic>
      <p:pic>
        <p:nvPicPr>
          <p:cNvPr id="3086" name="Picture 16" descr="timg?image&amp;quality=80&amp;size=b9999_10000&amp;sec=1514455248577&amp;di=17a6aee7f6970fc09f61a1489a9c9b1a&amp;imgtype=0&amp;src=http%3A%2F%2Fpic2"/>
          <p:cNvPicPr>
            <a:picLocks noChangeAspect="1"/>
          </p:cNvPicPr>
          <p:nvPr userDrawn="1"/>
        </p:nvPicPr>
        <p:blipFill>
          <a:blip r:embed="rId3"/>
          <a:srcRect b="5328"/>
          <a:stretch>
            <a:fillRect/>
          </a:stretch>
        </p:blipFill>
        <p:spPr>
          <a:xfrm>
            <a:off x="422672" y="5341938"/>
            <a:ext cx="850106" cy="1139825"/>
          </a:xfrm>
          <a:prstGeom prst="rect">
            <a:avLst/>
          </a:prstGeom>
          <a:noFill/>
          <a:ln w="9525">
            <a:noFill/>
          </a:ln>
        </p:spPr>
      </p:pic>
      <p:sp>
        <p:nvSpPr>
          <p:cNvPr id="16" name="文本占位符 7"/>
          <p:cNvSpPr>
            <a:spLocks noGrp="1"/>
          </p:cNvSpPr>
          <p:nvPr>
            <p:ph type="body" sz="quarter" idx="10"/>
          </p:nvPr>
        </p:nvSpPr>
        <p:spPr>
          <a:xfrm>
            <a:off x="251858" y="236936"/>
            <a:ext cx="4201025" cy="529569"/>
          </a:xfrm>
          <a:prstGeom prst="rect">
            <a:avLst/>
          </a:prstGeom>
          <a:ln w="12700" cmpd="sng">
            <a:noFill/>
          </a:ln>
        </p:spPr>
        <p:txBody>
          <a:bodyPr vert="horz" anchor="ctr"/>
          <a:lstStyle>
            <a:lvl1pPr marL="0" indent="0" algn="l">
              <a:buNone/>
              <a:defRPr sz="1800" b="1">
                <a:solidFill>
                  <a:schemeClr val="tx1">
                    <a:lumMod val="65000"/>
                    <a:lumOff val="35000"/>
                  </a:schemeClr>
                </a:solidFill>
                <a:latin typeface="微软雅黑" panose="020B0503020204020204" charset="-122"/>
                <a:ea typeface="微软雅黑" panose="020B0503020204020204" charset="-122"/>
                <a:cs typeface="微软雅黑" panose="020B0503020204020204" charset="-122"/>
              </a:defRPr>
            </a:lvl1pPr>
          </a:lstStyle>
          <a:p>
            <a:pPr lvl="0" fontAlgn="base"/>
            <a:r>
              <a:rPr lang="zh-CN" altLang="en-US" strike="noStrike" noProof="1" dirty="0" smtClean="0"/>
              <a:t>单击此处编辑母版文本样式</a:t>
            </a:r>
            <a:endParaRPr lang="zh-CN" altLang="en-US" strike="noStrike" noProof="1" dirty="0" smtClean="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grpSp>
        <p:nvGrpSpPr>
          <p:cNvPr id="5122" name="Group 2"/>
          <p:cNvGrpSpPr/>
          <p:nvPr/>
        </p:nvGrpSpPr>
        <p:grpSpPr>
          <a:xfrm>
            <a:off x="1658938" y="1600200"/>
            <a:ext cx="6837362" cy="3200400"/>
            <a:chOff x="0" y="0"/>
            <a:chExt cx="4307" cy="2016"/>
          </a:xfrm>
        </p:grpSpPr>
        <p:sp>
          <p:nvSpPr>
            <p:cNvPr id="14" name="Oval 3"/>
            <p:cNvSpPr>
              <a:spLocks noChangeArrowheads="1"/>
            </p:cNvSpPr>
            <p:nvPr/>
          </p:nvSpPr>
          <p:spPr bwMode="auto">
            <a:xfrm flipH="1">
              <a:off x="3347" y="0"/>
              <a:ext cx="960" cy="960"/>
            </a:xfrm>
            <a:prstGeom prst="ellipse">
              <a:avLst/>
            </a:prstGeom>
            <a:solidFill>
              <a:schemeClr val="accent2"/>
            </a:solidFill>
            <a:ln w="9525">
              <a:no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5" name="Oval 4"/>
            <p:cNvSpPr>
              <a:spLocks noChangeArrowheads="1"/>
            </p:cNvSpPr>
            <p:nvPr/>
          </p:nvSpPr>
          <p:spPr bwMode="auto">
            <a:xfrm flipH="1">
              <a:off x="2219" y="0"/>
              <a:ext cx="960" cy="960"/>
            </a:xfrm>
            <a:prstGeom prst="ellipse">
              <a:avLst/>
            </a:prstGeom>
            <a:solidFill>
              <a:schemeClr val="accent2"/>
            </a:solidFill>
            <a:ln w="9525">
              <a:no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6" name="Oval 5"/>
            <p:cNvSpPr>
              <a:spLocks noChangeArrowheads="1"/>
            </p:cNvSpPr>
            <p:nvPr/>
          </p:nvSpPr>
          <p:spPr bwMode="auto">
            <a:xfrm flipH="1">
              <a:off x="1091" y="0"/>
              <a:ext cx="960" cy="960"/>
            </a:xfrm>
            <a:prstGeom prst="ellipse">
              <a:avLst/>
            </a:prstGeom>
            <a:noFill/>
            <a:ln w="28575">
              <a:solidFill>
                <a:schemeClr val="accent2"/>
              </a:solid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 name="Oval 6"/>
            <p:cNvSpPr>
              <a:spLocks noChangeArrowheads="1"/>
            </p:cNvSpPr>
            <p:nvPr/>
          </p:nvSpPr>
          <p:spPr bwMode="auto">
            <a:xfrm flipH="1">
              <a:off x="1091" y="1056"/>
              <a:ext cx="960" cy="960"/>
            </a:xfrm>
            <a:prstGeom prst="ellipse">
              <a:avLst/>
            </a:prstGeom>
            <a:solidFill>
              <a:schemeClr val="accent2"/>
            </a:solidFill>
            <a:ln w="9525">
              <a:no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8" name="Oval 7"/>
            <p:cNvSpPr>
              <a:spLocks noChangeArrowheads="1"/>
            </p:cNvSpPr>
            <p:nvPr/>
          </p:nvSpPr>
          <p:spPr bwMode="auto">
            <a:xfrm flipH="1">
              <a:off x="0" y="1056"/>
              <a:ext cx="960" cy="960"/>
            </a:xfrm>
            <a:prstGeom prst="ellipse">
              <a:avLst/>
            </a:prstGeom>
            <a:solidFill>
              <a:schemeClr val="accent2"/>
            </a:solidFill>
            <a:ln w="9525">
              <a:no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9" name="Oval 8"/>
            <p:cNvSpPr>
              <a:spLocks noChangeArrowheads="1"/>
            </p:cNvSpPr>
            <p:nvPr/>
          </p:nvSpPr>
          <p:spPr bwMode="auto">
            <a:xfrm flipH="1">
              <a:off x="3347" y="1056"/>
              <a:ext cx="960" cy="960"/>
            </a:xfrm>
            <a:prstGeom prst="ellipse">
              <a:avLst/>
            </a:prstGeom>
            <a:noFill/>
            <a:ln w="28575">
              <a:solidFill>
                <a:schemeClr val="accent2"/>
              </a:solid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sp>
        <p:nvSpPr>
          <p:cNvPr id="2060" name="Rectangle 12"/>
          <p:cNvSpPr>
            <a:spLocks noGrp="1" noChangeArrowheads="1"/>
          </p:cNvSpPr>
          <p:nvPr>
            <p:ph type="ctrTitle"/>
          </p:nvPr>
        </p:nvSpPr>
        <p:spPr>
          <a:xfrm>
            <a:off x="685800" y="1219200"/>
            <a:ext cx="7772400" cy="1933575"/>
          </a:xfrm>
        </p:spPr>
        <p:txBody>
          <a:bodyPr anchor="b"/>
          <a:lstStyle>
            <a:lvl1pPr algn="r">
              <a:defRPr sz="4400"/>
            </a:lvl1pPr>
          </a:lstStyle>
          <a:p>
            <a:r>
              <a:rPr lang="zh-CN" altLang="en-US"/>
              <a:t>单击此处编辑母版标题样式</a:t>
            </a:r>
            <a:endParaRPr lang="zh-CN" altLang="en-US"/>
          </a:p>
        </p:txBody>
      </p:sp>
      <p:sp>
        <p:nvSpPr>
          <p:cNvPr id="2061" name="Rectangle 13"/>
          <p:cNvSpPr>
            <a:spLocks noGrp="1" noChangeArrowheads="1"/>
          </p:cNvSpPr>
          <p:nvPr>
            <p:ph type="subTitle" idx="1"/>
          </p:nvPr>
        </p:nvSpPr>
        <p:spPr>
          <a:xfrm>
            <a:off x="2057400" y="3505200"/>
            <a:ext cx="6400800" cy="1752600"/>
          </a:xfrm>
        </p:spPr>
        <p:txBody>
          <a:bodyPr/>
          <a:lstStyle>
            <a:lvl1pPr marL="0" indent="0" algn="r">
              <a:buFont typeface="Wingdings" panose="05000000000000000000" pitchFamily="2" charset="2"/>
              <a:buNone/>
              <a:defRPr/>
            </a:lvl1pPr>
          </a:lstStyle>
          <a:p>
            <a:r>
              <a:rPr lang="zh-CN" altLang="en-US"/>
              <a:t>单击此处编辑母版副标题样式</a:t>
            </a:r>
            <a:endParaRPr lang="zh-CN" altLang="en-US"/>
          </a:p>
        </p:txBody>
      </p:sp>
      <p:sp>
        <p:nvSpPr>
          <p:cNvPr id="20" name="Rectangle 9"/>
          <p:cNvSpPr>
            <a:spLocks noGrp="1" noChangeArrowheads="1"/>
          </p:cNvSpPr>
          <p:nvPr>
            <p:ph type="dt" sz="half" idx="2"/>
          </p:nvPr>
        </p:nvSpPr>
        <p:spPr bwMode="auto">
          <a:xfrm>
            <a:off x="457200" y="6248400"/>
            <a:ext cx="2133600" cy="457200"/>
          </a:xfrm>
          <a:prstGeom prst="rect">
            <a:avLst/>
          </a:prstGeom>
          <a:ln>
            <a:miter lim="800000"/>
          </a:ln>
        </p:spPr>
        <p:txBody>
          <a:bodyPr vert="horz" wrap="square" lIns="91440" tIns="45720" rIns="91440" bIns="45720" numCol="1" anchor="t" anchorCtr="0" compatLnSpc="1"/>
          <a:lstStyle>
            <a:lvl1pPr>
              <a:buFont typeface="Arial" panose="020B0604020202020204" pitchFamily="34" charset="0"/>
              <a:buNone/>
              <a:defRPr>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21" name="Rectangle 10"/>
          <p:cNvSpPr>
            <a:spLocks noGrp="1" noChangeArrowheads="1"/>
          </p:cNvSpPr>
          <p:nvPr>
            <p:ph type="ftr" sz="quarter" idx="3"/>
          </p:nvPr>
        </p:nvSpPr>
        <p:spPr bwMode="auto">
          <a:xfrm>
            <a:off x="3124200" y="6248400"/>
            <a:ext cx="2895600" cy="457200"/>
          </a:xfrm>
          <a:prstGeom prst="rect">
            <a:avLst/>
          </a:prstGeom>
          <a:ln>
            <a:miter lim="800000"/>
          </a:ln>
        </p:spPr>
        <p:txBody>
          <a:bodyPr vert="horz" wrap="square" lIns="91440" tIns="45720" rIns="91440" bIns="45720" numCol="1" anchor="t" anchorCtr="0" compatLnSpc="1"/>
          <a:lstStyle>
            <a:lvl1pPr>
              <a:buFont typeface="Arial" panose="020B0604020202020204" pitchFamily="34" charset="0"/>
              <a:buNone/>
              <a:defRPr>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22" name="Rectangle 11"/>
          <p:cNvSpPr>
            <a:spLocks noGrp="1" noChangeArrowheads="1"/>
          </p:cNvSpPr>
          <p:nvPr>
            <p:ph type="sldNum" sz="quarter" idx="4"/>
          </p:nvPr>
        </p:nvSpPr>
        <p:spPr bwMode="auto">
          <a:xfrm>
            <a:off x="6553200" y="6248400"/>
            <a:ext cx="2133600" cy="457200"/>
          </a:xfrm>
          <a:prstGeom prst="rect">
            <a:avLst/>
          </a:prstGeom>
          <a:ln>
            <a:miter lim="800000"/>
          </a:ln>
        </p:spPr>
        <p:txBody>
          <a:bodyPr vert="horz" wrap="square" lIns="91440" tIns="45720" rIns="91440" bIns="45720" numCol="1" anchor="t" anchorCtr="0" compatLnSpc="1"/>
          <a:p>
            <a:pPr algn="r">
              <a:buNone/>
            </a:pPr>
            <a:fld id="{9A0DB2DC-4C9A-4742-B13C-FB6460FD3503}" type="slidenum">
              <a:rPr lang="zh-CN" altLang="en-US" dirty="0"/>
            </a:fld>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13" name="日期占位符 3"/>
          <p:cNvSpPr>
            <a:spLocks noGrp="1"/>
          </p:cNvSpPr>
          <p:nvPr>
            <p:ph type="dt" sz="half" idx="2"/>
          </p:nvPr>
        </p:nvSpPr>
        <p:spPr bwMode="auto">
          <a:xfrm>
            <a:off x="457200" y="6248400"/>
            <a:ext cx="2133600" cy="457200"/>
          </a:xfrm>
          <a:prstGeom prst="rect">
            <a:avLst/>
          </a:prstGeom>
          <a:ln>
            <a:miter lim="800000"/>
          </a:ln>
        </p:spPr>
        <p:txBody>
          <a:bodyPr vert="horz" wrap="square" lIns="91440" tIns="45720" rIns="91440" bIns="45720" numCol="1" anchor="t" anchorCtr="0" compatLnSpc="1"/>
          <a:lstStyle>
            <a:lvl1pPr>
              <a:buFont typeface="Arial" panose="020B0604020202020204" pitchFamily="34" charset="0"/>
              <a:buNone/>
              <a:defRPr>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 name="页脚占位符 4"/>
          <p:cNvSpPr>
            <a:spLocks noGrp="1"/>
          </p:cNvSpPr>
          <p:nvPr>
            <p:ph type="ftr" sz="quarter" idx="3"/>
          </p:nvPr>
        </p:nvSpPr>
        <p:spPr bwMode="auto">
          <a:xfrm>
            <a:off x="3124200" y="6248400"/>
            <a:ext cx="2895600" cy="457200"/>
          </a:xfrm>
          <a:prstGeom prst="rect">
            <a:avLst/>
          </a:prstGeom>
          <a:ln>
            <a:miter lim="800000"/>
          </a:ln>
        </p:spPr>
        <p:txBody>
          <a:bodyPr vert="horz" wrap="square" lIns="91440" tIns="45720" rIns="91440" bIns="45720" numCol="1" anchor="t" anchorCtr="0" compatLnSpc="1"/>
          <a:lstStyle>
            <a:lvl1pPr>
              <a:buFont typeface="Arial" panose="020B0604020202020204" pitchFamily="34" charset="0"/>
              <a:buNone/>
              <a:defRPr>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5" name="灯片编号占位符 5"/>
          <p:cNvSpPr>
            <a:spLocks noGrp="1"/>
          </p:cNvSpPr>
          <p:nvPr>
            <p:ph type="sldNum" sz="quarter" idx="4"/>
          </p:nvPr>
        </p:nvSpPr>
        <p:spPr bwMode="auto">
          <a:xfrm>
            <a:off x="6553200" y="6248400"/>
            <a:ext cx="2133600" cy="457200"/>
          </a:xfrm>
          <a:prstGeom prst="rect">
            <a:avLst/>
          </a:prstGeom>
          <a:ln>
            <a:miter lim="800000"/>
          </a:ln>
        </p:spPr>
        <p:txBody>
          <a:bodyPr vert="horz" wrap="square" lIns="91440" tIns="45720" rIns="91440" bIns="45720" numCol="1" anchor="t" anchorCtr="0" compatLnSpc="1"/>
          <a:p>
            <a:pPr algn="r">
              <a:buNone/>
            </a:pPr>
            <a:fld id="{9A0DB2DC-4C9A-4742-B13C-FB6460FD3503}" type="slidenum">
              <a:rPr lang="zh-CN" altLang="en-US" dirty="0"/>
            </a:fld>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13" name="日期占位符 3"/>
          <p:cNvSpPr>
            <a:spLocks noGrp="1"/>
          </p:cNvSpPr>
          <p:nvPr>
            <p:ph type="dt" sz="half" idx="2"/>
          </p:nvPr>
        </p:nvSpPr>
        <p:spPr bwMode="auto">
          <a:xfrm>
            <a:off x="457200" y="6248400"/>
            <a:ext cx="2133600" cy="457200"/>
          </a:xfrm>
          <a:prstGeom prst="rect">
            <a:avLst/>
          </a:prstGeom>
          <a:ln>
            <a:miter lim="800000"/>
          </a:ln>
        </p:spPr>
        <p:txBody>
          <a:bodyPr vert="horz" wrap="square" lIns="91440" tIns="45720" rIns="91440" bIns="45720" numCol="1" anchor="t" anchorCtr="0" compatLnSpc="1"/>
          <a:lstStyle>
            <a:lvl1pPr>
              <a:buFont typeface="Arial" panose="020B0604020202020204" pitchFamily="34" charset="0"/>
              <a:buNone/>
              <a:defRPr>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 name="页脚占位符 4"/>
          <p:cNvSpPr>
            <a:spLocks noGrp="1"/>
          </p:cNvSpPr>
          <p:nvPr>
            <p:ph type="ftr" sz="quarter" idx="3"/>
          </p:nvPr>
        </p:nvSpPr>
        <p:spPr bwMode="auto">
          <a:xfrm>
            <a:off x="3124200" y="6248400"/>
            <a:ext cx="2895600" cy="457200"/>
          </a:xfrm>
          <a:prstGeom prst="rect">
            <a:avLst/>
          </a:prstGeom>
          <a:ln>
            <a:miter lim="800000"/>
          </a:ln>
        </p:spPr>
        <p:txBody>
          <a:bodyPr vert="horz" wrap="square" lIns="91440" tIns="45720" rIns="91440" bIns="45720" numCol="1" anchor="t" anchorCtr="0" compatLnSpc="1"/>
          <a:lstStyle>
            <a:lvl1pPr>
              <a:buFont typeface="Arial" panose="020B0604020202020204" pitchFamily="34" charset="0"/>
              <a:buNone/>
              <a:defRPr>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5" name="灯片编号占位符 5"/>
          <p:cNvSpPr>
            <a:spLocks noGrp="1"/>
          </p:cNvSpPr>
          <p:nvPr>
            <p:ph type="sldNum" sz="quarter" idx="4"/>
          </p:nvPr>
        </p:nvSpPr>
        <p:spPr bwMode="auto">
          <a:xfrm>
            <a:off x="6553200" y="6248400"/>
            <a:ext cx="2133600" cy="457200"/>
          </a:xfrm>
          <a:prstGeom prst="rect">
            <a:avLst/>
          </a:prstGeom>
          <a:ln>
            <a:miter lim="800000"/>
          </a:ln>
        </p:spPr>
        <p:txBody>
          <a:bodyPr vert="horz" wrap="square" lIns="91440" tIns="45720" rIns="91440" bIns="45720" numCol="1" anchor="t" anchorCtr="0" compatLnSpc="1"/>
          <a:p>
            <a:pPr algn="r">
              <a:buNone/>
            </a:pPr>
            <a:fld id="{9A0DB2DC-4C9A-4742-B13C-FB6460FD3503}" type="slidenum">
              <a:rPr lang="zh-CN" altLang="en-US" dirty="0"/>
            </a:fld>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13" name="日期占位符 4"/>
          <p:cNvSpPr>
            <a:spLocks noGrp="1"/>
          </p:cNvSpPr>
          <p:nvPr>
            <p:ph type="dt" sz="half" idx="12"/>
          </p:nvPr>
        </p:nvSpPr>
        <p:spPr bwMode="auto">
          <a:xfrm>
            <a:off x="457200" y="6248400"/>
            <a:ext cx="2133600" cy="457200"/>
          </a:xfrm>
          <a:prstGeom prst="rect">
            <a:avLst/>
          </a:prstGeom>
          <a:ln>
            <a:miter lim="800000"/>
          </a:ln>
        </p:spPr>
        <p:txBody>
          <a:bodyPr vert="horz" wrap="square" lIns="91440" tIns="45720" rIns="91440" bIns="45720" numCol="1" anchor="t" anchorCtr="0" compatLnSpc="1"/>
          <a:lstStyle>
            <a:lvl1pPr>
              <a:buFont typeface="Arial" panose="020B0604020202020204" pitchFamily="34" charset="0"/>
              <a:buNone/>
              <a:defRPr>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 name="页脚占位符 5"/>
          <p:cNvSpPr>
            <a:spLocks noGrp="1"/>
          </p:cNvSpPr>
          <p:nvPr>
            <p:ph type="ftr" sz="quarter" idx="3"/>
          </p:nvPr>
        </p:nvSpPr>
        <p:spPr bwMode="auto">
          <a:xfrm>
            <a:off x="3124200" y="6248400"/>
            <a:ext cx="2895600" cy="457200"/>
          </a:xfrm>
          <a:prstGeom prst="rect">
            <a:avLst/>
          </a:prstGeom>
          <a:ln>
            <a:miter lim="800000"/>
          </a:ln>
        </p:spPr>
        <p:txBody>
          <a:bodyPr vert="horz" wrap="square" lIns="91440" tIns="45720" rIns="91440" bIns="45720" numCol="1" anchor="t" anchorCtr="0" compatLnSpc="1"/>
          <a:lstStyle>
            <a:lvl1pPr>
              <a:buFont typeface="Arial" panose="020B0604020202020204" pitchFamily="34" charset="0"/>
              <a:buNone/>
              <a:defRPr>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5" name="灯片编号占位符 6"/>
          <p:cNvSpPr>
            <a:spLocks noGrp="1"/>
          </p:cNvSpPr>
          <p:nvPr>
            <p:ph type="sldNum" sz="quarter" idx="4"/>
          </p:nvPr>
        </p:nvSpPr>
        <p:spPr bwMode="auto">
          <a:xfrm>
            <a:off x="6553200" y="6248400"/>
            <a:ext cx="2133600" cy="457200"/>
          </a:xfrm>
          <a:prstGeom prst="rect">
            <a:avLst/>
          </a:prstGeom>
          <a:ln>
            <a:miter lim="800000"/>
          </a:ln>
        </p:spPr>
        <p:txBody>
          <a:bodyPr vert="horz" wrap="square" lIns="91440" tIns="45720" rIns="91440" bIns="45720" numCol="1" anchor="t" anchorCtr="0" compatLnSpc="1"/>
          <a:p>
            <a:pPr algn="r">
              <a:buNone/>
            </a:pPr>
            <a:fld id="{9A0DB2DC-4C9A-4742-B13C-FB6460FD3503}" type="slidenum">
              <a:rPr lang="zh-CN" altLang="en-US" dirty="0"/>
            </a:fld>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13" name="日期占位符 6"/>
          <p:cNvSpPr>
            <a:spLocks noGrp="1"/>
          </p:cNvSpPr>
          <p:nvPr>
            <p:ph type="dt" sz="half" idx="12"/>
          </p:nvPr>
        </p:nvSpPr>
        <p:spPr bwMode="auto">
          <a:xfrm>
            <a:off x="457200" y="6248400"/>
            <a:ext cx="2133600" cy="457200"/>
          </a:xfrm>
          <a:prstGeom prst="rect">
            <a:avLst/>
          </a:prstGeom>
          <a:ln>
            <a:miter lim="800000"/>
          </a:ln>
        </p:spPr>
        <p:txBody>
          <a:bodyPr vert="horz" wrap="square" lIns="91440" tIns="45720" rIns="91440" bIns="45720" numCol="1" anchor="t" anchorCtr="0" compatLnSpc="1"/>
          <a:lstStyle>
            <a:lvl1pPr>
              <a:buFont typeface="Arial" panose="020B0604020202020204" pitchFamily="34" charset="0"/>
              <a:buNone/>
              <a:defRPr>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 name="页脚占位符 7"/>
          <p:cNvSpPr>
            <a:spLocks noGrp="1"/>
          </p:cNvSpPr>
          <p:nvPr>
            <p:ph type="ftr" sz="quarter" idx="13"/>
          </p:nvPr>
        </p:nvSpPr>
        <p:spPr bwMode="auto">
          <a:xfrm>
            <a:off x="3124200" y="6248400"/>
            <a:ext cx="2895600" cy="457200"/>
          </a:xfrm>
          <a:prstGeom prst="rect">
            <a:avLst/>
          </a:prstGeom>
          <a:ln>
            <a:miter lim="800000"/>
          </a:ln>
        </p:spPr>
        <p:txBody>
          <a:bodyPr vert="horz" wrap="square" lIns="91440" tIns="45720" rIns="91440" bIns="45720" numCol="1" anchor="t" anchorCtr="0" compatLnSpc="1"/>
          <a:lstStyle>
            <a:lvl1pPr>
              <a:buFont typeface="Arial" panose="020B0604020202020204" pitchFamily="34" charset="0"/>
              <a:buNone/>
              <a:defRPr>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5" name="灯片编号占位符 8"/>
          <p:cNvSpPr>
            <a:spLocks noGrp="1"/>
          </p:cNvSpPr>
          <p:nvPr>
            <p:ph type="sldNum" sz="quarter" idx="14"/>
          </p:nvPr>
        </p:nvSpPr>
        <p:spPr bwMode="auto">
          <a:xfrm>
            <a:off x="6553200" y="6248400"/>
            <a:ext cx="2133600" cy="457200"/>
          </a:xfrm>
          <a:prstGeom prst="rect">
            <a:avLst/>
          </a:prstGeom>
          <a:ln>
            <a:miter lim="800000"/>
          </a:ln>
        </p:spPr>
        <p:txBody>
          <a:bodyPr vert="horz" wrap="square" lIns="91440" tIns="45720" rIns="91440" bIns="45720" numCol="1" anchor="t" anchorCtr="0" compatLnSpc="1"/>
          <a:p>
            <a:pPr algn="r">
              <a:buNone/>
            </a:pPr>
            <a:fld id="{9A0DB2DC-4C9A-4742-B13C-FB6460FD3503}" type="slidenum">
              <a:rPr lang="zh-CN" altLang="en-US" dirty="0"/>
            </a:fld>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13" name="日期占位符 2"/>
          <p:cNvSpPr>
            <a:spLocks noGrp="1"/>
          </p:cNvSpPr>
          <p:nvPr>
            <p:ph type="dt" sz="half" idx="2"/>
          </p:nvPr>
        </p:nvSpPr>
        <p:spPr bwMode="auto">
          <a:xfrm>
            <a:off x="457200" y="6248400"/>
            <a:ext cx="2133600" cy="457200"/>
          </a:xfrm>
          <a:prstGeom prst="rect">
            <a:avLst/>
          </a:prstGeom>
          <a:ln>
            <a:miter lim="800000"/>
          </a:ln>
        </p:spPr>
        <p:txBody>
          <a:bodyPr vert="horz" wrap="square" lIns="91440" tIns="45720" rIns="91440" bIns="45720" numCol="1" anchor="t" anchorCtr="0" compatLnSpc="1"/>
          <a:lstStyle>
            <a:lvl1pPr>
              <a:buFont typeface="Arial" panose="020B0604020202020204" pitchFamily="34" charset="0"/>
              <a:buNone/>
              <a:defRPr>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 name="页脚占位符 3"/>
          <p:cNvSpPr>
            <a:spLocks noGrp="1"/>
          </p:cNvSpPr>
          <p:nvPr>
            <p:ph type="ftr" sz="quarter" idx="3"/>
          </p:nvPr>
        </p:nvSpPr>
        <p:spPr bwMode="auto">
          <a:xfrm>
            <a:off x="3124200" y="6248400"/>
            <a:ext cx="2895600" cy="457200"/>
          </a:xfrm>
          <a:prstGeom prst="rect">
            <a:avLst/>
          </a:prstGeom>
          <a:ln>
            <a:miter lim="800000"/>
          </a:ln>
        </p:spPr>
        <p:txBody>
          <a:bodyPr vert="horz" wrap="square" lIns="91440" tIns="45720" rIns="91440" bIns="45720" numCol="1" anchor="t" anchorCtr="0" compatLnSpc="1"/>
          <a:lstStyle>
            <a:lvl1pPr>
              <a:buFont typeface="Arial" panose="020B0604020202020204" pitchFamily="34" charset="0"/>
              <a:buNone/>
              <a:defRPr>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5" name="灯片编号占位符 4"/>
          <p:cNvSpPr>
            <a:spLocks noGrp="1"/>
          </p:cNvSpPr>
          <p:nvPr>
            <p:ph type="sldNum" sz="quarter" idx="4"/>
          </p:nvPr>
        </p:nvSpPr>
        <p:spPr bwMode="auto">
          <a:xfrm>
            <a:off x="6553200" y="6248400"/>
            <a:ext cx="2133600" cy="457200"/>
          </a:xfrm>
          <a:prstGeom prst="rect">
            <a:avLst/>
          </a:prstGeom>
          <a:ln>
            <a:miter lim="800000"/>
          </a:ln>
        </p:spPr>
        <p:txBody>
          <a:bodyPr vert="horz" wrap="square" lIns="91440" tIns="45720" rIns="91440" bIns="45720" numCol="1" anchor="t" anchorCtr="0" compatLnSpc="1"/>
          <a:p>
            <a:pPr algn="r">
              <a:buNone/>
            </a:pPr>
            <a:fld id="{9A0DB2DC-4C9A-4742-B13C-FB6460FD3503}" type="slidenum">
              <a:rPr lang="zh-CN" altLang="en-US" dirty="0"/>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13" name="日期占位符 1"/>
          <p:cNvSpPr>
            <a:spLocks noGrp="1"/>
          </p:cNvSpPr>
          <p:nvPr>
            <p:ph type="dt" sz="half" idx="2"/>
          </p:nvPr>
        </p:nvSpPr>
        <p:spPr bwMode="auto">
          <a:xfrm>
            <a:off x="457200" y="6248400"/>
            <a:ext cx="2133600" cy="457200"/>
          </a:xfrm>
          <a:prstGeom prst="rect">
            <a:avLst/>
          </a:prstGeom>
          <a:ln>
            <a:miter lim="800000"/>
          </a:ln>
        </p:spPr>
        <p:txBody>
          <a:bodyPr vert="horz" wrap="square" lIns="91440" tIns="45720" rIns="91440" bIns="45720" numCol="1" anchor="t" anchorCtr="0" compatLnSpc="1"/>
          <a:lstStyle>
            <a:lvl1pPr>
              <a:buFont typeface="Arial" panose="020B0604020202020204" pitchFamily="34" charset="0"/>
              <a:buNone/>
              <a:defRPr>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 name="页脚占位符 2"/>
          <p:cNvSpPr>
            <a:spLocks noGrp="1"/>
          </p:cNvSpPr>
          <p:nvPr>
            <p:ph type="ftr" sz="quarter" idx="3"/>
          </p:nvPr>
        </p:nvSpPr>
        <p:spPr bwMode="auto">
          <a:xfrm>
            <a:off x="3124200" y="6248400"/>
            <a:ext cx="2895600" cy="457200"/>
          </a:xfrm>
          <a:prstGeom prst="rect">
            <a:avLst/>
          </a:prstGeom>
          <a:ln>
            <a:miter lim="800000"/>
          </a:ln>
        </p:spPr>
        <p:txBody>
          <a:bodyPr vert="horz" wrap="square" lIns="91440" tIns="45720" rIns="91440" bIns="45720" numCol="1" anchor="t" anchorCtr="0" compatLnSpc="1"/>
          <a:lstStyle>
            <a:lvl1pPr>
              <a:buFont typeface="Arial" panose="020B0604020202020204" pitchFamily="34" charset="0"/>
              <a:buNone/>
              <a:defRPr>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5" name="灯片编号占位符 3"/>
          <p:cNvSpPr>
            <a:spLocks noGrp="1"/>
          </p:cNvSpPr>
          <p:nvPr>
            <p:ph type="sldNum" sz="quarter" idx="4"/>
          </p:nvPr>
        </p:nvSpPr>
        <p:spPr bwMode="auto">
          <a:xfrm>
            <a:off x="6553200" y="6248400"/>
            <a:ext cx="2133600" cy="457200"/>
          </a:xfrm>
          <a:prstGeom prst="rect">
            <a:avLst/>
          </a:prstGeom>
          <a:ln>
            <a:miter lim="800000"/>
          </a:ln>
        </p:spPr>
        <p:txBody>
          <a:bodyPr vert="horz" wrap="square" lIns="91440" tIns="45720" rIns="91440" bIns="45720" numCol="1" anchor="t" anchorCtr="0" compatLnSpc="1"/>
          <a:p>
            <a:pPr algn="r">
              <a:buNone/>
            </a:pPr>
            <a:fld id="{9A0DB2DC-4C9A-4742-B13C-FB6460FD3503}" type="slidenum">
              <a:rPr lang="zh-CN" altLang="en-US" dirty="0"/>
            </a:fld>
            <a:endParaRPr lang="zh-CN" alt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13" name="日期占位符 4"/>
          <p:cNvSpPr>
            <a:spLocks noGrp="1"/>
          </p:cNvSpPr>
          <p:nvPr>
            <p:ph type="dt" sz="half" idx="12"/>
          </p:nvPr>
        </p:nvSpPr>
        <p:spPr bwMode="auto">
          <a:xfrm>
            <a:off x="457200" y="6248400"/>
            <a:ext cx="2133600" cy="457200"/>
          </a:xfrm>
          <a:prstGeom prst="rect">
            <a:avLst/>
          </a:prstGeom>
          <a:ln>
            <a:miter lim="800000"/>
          </a:ln>
        </p:spPr>
        <p:txBody>
          <a:bodyPr vert="horz" wrap="square" lIns="91440" tIns="45720" rIns="91440" bIns="45720" numCol="1" anchor="t" anchorCtr="0" compatLnSpc="1"/>
          <a:lstStyle>
            <a:lvl1pPr>
              <a:buFont typeface="Arial" panose="020B0604020202020204" pitchFamily="34" charset="0"/>
              <a:buNone/>
              <a:defRPr>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 name="页脚占位符 5"/>
          <p:cNvSpPr>
            <a:spLocks noGrp="1"/>
          </p:cNvSpPr>
          <p:nvPr>
            <p:ph type="ftr" sz="quarter" idx="3"/>
          </p:nvPr>
        </p:nvSpPr>
        <p:spPr bwMode="auto">
          <a:xfrm>
            <a:off x="3124200" y="6248400"/>
            <a:ext cx="2895600" cy="457200"/>
          </a:xfrm>
          <a:prstGeom prst="rect">
            <a:avLst/>
          </a:prstGeom>
          <a:ln>
            <a:miter lim="800000"/>
          </a:ln>
        </p:spPr>
        <p:txBody>
          <a:bodyPr vert="horz" wrap="square" lIns="91440" tIns="45720" rIns="91440" bIns="45720" numCol="1" anchor="t" anchorCtr="0" compatLnSpc="1"/>
          <a:lstStyle>
            <a:lvl1pPr>
              <a:buFont typeface="Arial" panose="020B0604020202020204" pitchFamily="34" charset="0"/>
              <a:buNone/>
              <a:defRPr>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5" name="灯片编号占位符 6"/>
          <p:cNvSpPr>
            <a:spLocks noGrp="1"/>
          </p:cNvSpPr>
          <p:nvPr>
            <p:ph type="sldNum" sz="quarter" idx="4"/>
          </p:nvPr>
        </p:nvSpPr>
        <p:spPr bwMode="auto">
          <a:xfrm>
            <a:off x="6553200" y="6248400"/>
            <a:ext cx="2133600" cy="457200"/>
          </a:xfrm>
          <a:prstGeom prst="rect">
            <a:avLst/>
          </a:prstGeom>
          <a:ln>
            <a:miter lim="800000"/>
          </a:ln>
        </p:spPr>
        <p:txBody>
          <a:bodyPr vert="horz" wrap="square" lIns="91440" tIns="45720" rIns="91440" bIns="45720" numCol="1" anchor="t" anchorCtr="0" compatLnSpc="1"/>
          <a:p>
            <a:pPr algn="r">
              <a:buNone/>
            </a:pPr>
            <a:fld id="{9A0DB2DC-4C9A-4742-B13C-FB6460FD3503}" type="slidenum">
              <a:rPr lang="zh-CN" altLang="en-US" dirty="0"/>
            </a:fld>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accent1"/>
              </a:buClr>
              <a:buSzTx/>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13" name="日期占位符 4"/>
          <p:cNvSpPr>
            <a:spLocks noGrp="1"/>
          </p:cNvSpPr>
          <p:nvPr>
            <p:ph type="dt" sz="half" idx="12"/>
          </p:nvPr>
        </p:nvSpPr>
        <p:spPr bwMode="auto">
          <a:xfrm>
            <a:off x="457200" y="6248400"/>
            <a:ext cx="2133600" cy="457200"/>
          </a:xfrm>
          <a:prstGeom prst="rect">
            <a:avLst/>
          </a:prstGeom>
          <a:ln>
            <a:miter lim="800000"/>
          </a:ln>
        </p:spPr>
        <p:txBody>
          <a:bodyPr vert="horz" wrap="square" lIns="91440" tIns="45720" rIns="91440" bIns="45720" numCol="1" anchor="t" anchorCtr="0" compatLnSpc="1"/>
          <a:lstStyle>
            <a:lvl1pPr>
              <a:buFont typeface="Arial" panose="020B0604020202020204" pitchFamily="34" charset="0"/>
              <a:buNone/>
              <a:defRPr>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 name="页脚占位符 5"/>
          <p:cNvSpPr>
            <a:spLocks noGrp="1"/>
          </p:cNvSpPr>
          <p:nvPr>
            <p:ph type="ftr" sz="quarter" idx="3"/>
          </p:nvPr>
        </p:nvSpPr>
        <p:spPr bwMode="auto">
          <a:xfrm>
            <a:off x="3124200" y="6248400"/>
            <a:ext cx="2895600" cy="457200"/>
          </a:xfrm>
          <a:prstGeom prst="rect">
            <a:avLst/>
          </a:prstGeom>
          <a:ln>
            <a:miter lim="800000"/>
          </a:ln>
        </p:spPr>
        <p:txBody>
          <a:bodyPr vert="horz" wrap="square" lIns="91440" tIns="45720" rIns="91440" bIns="45720" numCol="1" anchor="t" anchorCtr="0" compatLnSpc="1"/>
          <a:lstStyle>
            <a:lvl1pPr>
              <a:buFont typeface="Arial" panose="020B0604020202020204" pitchFamily="34" charset="0"/>
              <a:buNone/>
              <a:defRPr>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5" name="灯片编号占位符 6"/>
          <p:cNvSpPr>
            <a:spLocks noGrp="1"/>
          </p:cNvSpPr>
          <p:nvPr>
            <p:ph type="sldNum" sz="quarter" idx="4"/>
          </p:nvPr>
        </p:nvSpPr>
        <p:spPr bwMode="auto">
          <a:xfrm>
            <a:off x="6553200" y="6248400"/>
            <a:ext cx="2133600" cy="457200"/>
          </a:xfrm>
          <a:prstGeom prst="rect">
            <a:avLst/>
          </a:prstGeom>
          <a:ln>
            <a:miter lim="800000"/>
          </a:ln>
        </p:spPr>
        <p:txBody>
          <a:bodyPr vert="horz" wrap="square" lIns="91440" tIns="45720" rIns="91440" bIns="45720" numCol="1" anchor="t" anchorCtr="0" compatLnSpc="1"/>
          <a:p>
            <a:pPr algn="r">
              <a:buNone/>
            </a:pPr>
            <a:fld id="{9A0DB2DC-4C9A-4742-B13C-FB6460FD3503}" type="slidenum">
              <a:rPr lang="zh-CN" altLang="en-US" dirty="0"/>
            </a:fld>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13" name="日期占位符 3"/>
          <p:cNvSpPr>
            <a:spLocks noGrp="1"/>
          </p:cNvSpPr>
          <p:nvPr>
            <p:ph type="dt" sz="half" idx="2"/>
          </p:nvPr>
        </p:nvSpPr>
        <p:spPr bwMode="auto">
          <a:xfrm>
            <a:off x="457200" y="6248400"/>
            <a:ext cx="2133600" cy="457200"/>
          </a:xfrm>
          <a:prstGeom prst="rect">
            <a:avLst/>
          </a:prstGeom>
          <a:ln>
            <a:miter lim="800000"/>
          </a:ln>
        </p:spPr>
        <p:txBody>
          <a:bodyPr vert="horz" wrap="square" lIns="91440" tIns="45720" rIns="91440" bIns="45720" numCol="1" anchor="t" anchorCtr="0" compatLnSpc="1"/>
          <a:lstStyle>
            <a:lvl1pPr>
              <a:buFont typeface="Arial" panose="020B0604020202020204" pitchFamily="34" charset="0"/>
              <a:buNone/>
              <a:defRPr>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 name="页脚占位符 4"/>
          <p:cNvSpPr>
            <a:spLocks noGrp="1"/>
          </p:cNvSpPr>
          <p:nvPr>
            <p:ph type="ftr" sz="quarter" idx="3"/>
          </p:nvPr>
        </p:nvSpPr>
        <p:spPr bwMode="auto">
          <a:xfrm>
            <a:off x="3124200" y="6248400"/>
            <a:ext cx="2895600" cy="457200"/>
          </a:xfrm>
          <a:prstGeom prst="rect">
            <a:avLst/>
          </a:prstGeom>
          <a:ln>
            <a:miter lim="800000"/>
          </a:ln>
        </p:spPr>
        <p:txBody>
          <a:bodyPr vert="horz" wrap="square" lIns="91440" tIns="45720" rIns="91440" bIns="45720" numCol="1" anchor="t" anchorCtr="0" compatLnSpc="1"/>
          <a:lstStyle>
            <a:lvl1pPr>
              <a:buFont typeface="Arial" panose="020B0604020202020204" pitchFamily="34" charset="0"/>
              <a:buNone/>
              <a:defRPr>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5" name="灯片编号占位符 5"/>
          <p:cNvSpPr>
            <a:spLocks noGrp="1"/>
          </p:cNvSpPr>
          <p:nvPr>
            <p:ph type="sldNum" sz="quarter" idx="4"/>
          </p:nvPr>
        </p:nvSpPr>
        <p:spPr bwMode="auto">
          <a:xfrm>
            <a:off x="6553200" y="6248400"/>
            <a:ext cx="2133600" cy="457200"/>
          </a:xfrm>
          <a:prstGeom prst="rect">
            <a:avLst/>
          </a:prstGeom>
          <a:ln>
            <a:miter lim="800000"/>
          </a:ln>
        </p:spPr>
        <p:txBody>
          <a:bodyPr vert="horz" wrap="square" lIns="91440" tIns="45720" rIns="91440" bIns="45720" numCol="1" anchor="t" anchorCtr="0" compatLnSpc="1"/>
          <a:p>
            <a:pPr algn="r">
              <a:buNone/>
            </a:pPr>
            <a:fld id="{9A0DB2DC-4C9A-4742-B13C-FB6460FD3503}" type="slidenum">
              <a:rPr lang="zh-CN" altLang="en-US" dirty="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bg>
      <p:bgPr>
        <a:solidFill>
          <a:schemeClr val="bg1"/>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628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6287"/>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13" name="日期占位符 3"/>
          <p:cNvSpPr>
            <a:spLocks noGrp="1"/>
          </p:cNvSpPr>
          <p:nvPr>
            <p:ph type="dt" sz="half" idx="2"/>
          </p:nvPr>
        </p:nvSpPr>
        <p:spPr bwMode="auto">
          <a:xfrm>
            <a:off x="457200" y="6248400"/>
            <a:ext cx="2133600" cy="457200"/>
          </a:xfrm>
          <a:prstGeom prst="rect">
            <a:avLst/>
          </a:prstGeom>
          <a:ln>
            <a:miter lim="800000"/>
          </a:ln>
        </p:spPr>
        <p:txBody>
          <a:bodyPr vert="horz" wrap="square" lIns="91440" tIns="45720" rIns="91440" bIns="45720" numCol="1" anchor="t" anchorCtr="0" compatLnSpc="1"/>
          <a:lstStyle>
            <a:lvl1pPr>
              <a:buFont typeface="Arial" panose="020B0604020202020204" pitchFamily="34" charset="0"/>
              <a:buNone/>
              <a:defRPr>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 name="页脚占位符 4"/>
          <p:cNvSpPr>
            <a:spLocks noGrp="1"/>
          </p:cNvSpPr>
          <p:nvPr>
            <p:ph type="ftr" sz="quarter" idx="3"/>
          </p:nvPr>
        </p:nvSpPr>
        <p:spPr bwMode="auto">
          <a:xfrm>
            <a:off x="3124200" y="6248400"/>
            <a:ext cx="2895600" cy="457200"/>
          </a:xfrm>
          <a:prstGeom prst="rect">
            <a:avLst/>
          </a:prstGeom>
          <a:ln>
            <a:miter lim="800000"/>
          </a:ln>
        </p:spPr>
        <p:txBody>
          <a:bodyPr vert="horz" wrap="square" lIns="91440" tIns="45720" rIns="91440" bIns="45720" numCol="1" anchor="t" anchorCtr="0" compatLnSpc="1"/>
          <a:lstStyle>
            <a:lvl1pPr>
              <a:buFont typeface="Arial" panose="020B0604020202020204" pitchFamily="34" charset="0"/>
              <a:buNone/>
              <a:defRPr>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5" name="灯片编号占位符 5"/>
          <p:cNvSpPr>
            <a:spLocks noGrp="1"/>
          </p:cNvSpPr>
          <p:nvPr>
            <p:ph type="sldNum" sz="quarter" idx="4"/>
          </p:nvPr>
        </p:nvSpPr>
        <p:spPr bwMode="auto">
          <a:xfrm>
            <a:off x="6553200" y="6248400"/>
            <a:ext cx="2133600" cy="457200"/>
          </a:xfrm>
          <a:prstGeom prst="rect">
            <a:avLst/>
          </a:prstGeom>
          <a:ln>
            <a:miter lim="800000"/>
          </a:ln>
        </p:spPr>
        <p:txBody>
          <a:bodyPr vert="horz" wrap="square" lIns="91440" tIns="45720" rIns="91440" bIns="45720" numCol="1" anchor="t" anchorCtr="0" compatLnSpc="1"/>
          <a:p>
            <a:pPr algn="r">
              <a:buNone/>
            </a:pPr>
            <a:fld id="{9A0DB2DC-4C9A-4742-B13C-FB6460FD3503}" type="slidenum">
              <a:rPr lang="zh-CN" altLang="en-US" dirty="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grpSp>
        <p:nvGrpSpPr>
          <p:cNvPr id="16386" name="Group 2"/>
          <p:cNvGrpSpPr/>
          <p:nvPr/>
        </p:nvGrpSpPr>
        <p:grpSpPr>
          <a:xfrm>
            <a:off x="1658938" y="1600200"/>
            <a:ext cx="6837362" cy="3200400"/>
            <a:chOff x="0" y="0"/>
            <a:chExt cx="4307" cy="2016"/>
          </a:xfrm>
        </p:grpSpPr>
        <p:sp>
          <p:nvSpPr>
            <p:cNvPr id="14" name="Oval 3"/>
            <p:cNvSpPr>
              <a:spLocks noChangeArrowheads="1"/>
            </p:cNvSpPr>
            <p:nvPr/>
          </p:nvSpPr>
          <p:spPr bwMode="auto">
            <a:xfrm flipH="1">
              <a:off x="3347" y="0"/>
              <a:ext cx="960" cy="960"/>
            </a:xfrm>
            <a:prstGeom prst="ellipse">
              <a:avLst/>
            </a:prstGeom>
            <a:solidFill>
              <a:schemeClr val="accent2"/>
            </a:solidFill>
            <a:ln w="9525">
              <a:no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5" name="Oval 4"/>
            <p:cNvSpPr>
              <a:spLocks noChangeArrowheads="1"/>
            </p:cNvSpPr>
            <p:nvPr/>
          </p:nvSpPr>
          <p:spPr bwMode="auto">
            <a:xfrm flipH="1">
              <a:off x="2219" y="0"/>
              <a:ext cx="960" cy="960"/>
            </a:xfrm>
            <a:prstGeom prst="ellipse">
              <a:avLst/>
            </a:prstGeom>
            <a:solidFill>
              <a:schemeClr val="accent2"/>
            </a:solidFill>
            <a:ln w="9525">
              <a:no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6" name="Oval 5"/>
            <p:cNvSpPr>
              <a:spLocks noChangeArrowheads="1"/>
            </p:cNvSpPr>
            <p:nvPr/>
          </p:nvSpPr>
          <p:spPr bwMode="auto">
            <a:xfrm flipH="1">
              <a:off x="1091" y="0"/>
              <a:ext cx="960" cy="960"/>
            </a:xfrm>
            <a:prstGeom prst="ellipse">
              <a:avLst/>
            </a:prstGeom>
            <a:noFill/>
            <a:ln w="28575">
              <a:solidFill>
                <a:schemeClr val="accent2"/>
              </a:solid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7" name="Oval 6"/>
            <p:cNvSpPr>
              <a:spLocks noChangeArrowheads="1"/>
            </p:cNvSpPr>
            <p:nvPr/>
          </p:nvSpPr>
          <p:spPr bwMode="auto">
            <a:xfrm flipH="1">
              <a:off x="1091" y="1056"/>
              <a:ext cx="960" cy="960"/>
            </a:xfrm>
            <a:prstGeom prst="ellipse">
              <a:avLst/>
            </a:prstGeom>
            <a:solidFill>
              <a:schemeClr val="accent2"/>
            </a:solidFill>
            <a:ln w="9525">
              <a:no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8" name="Oval 7"/>
            <p:cNvSpPr>
              <a:spLocks noChangeArrowheads="1"/>
            </p:cNvSpPr>
            <p:nvPr/>
          </p:nvSpPr>
          <p:spPr bwMode="auto">
            <a:xfrm flipH="1">
              <a:off x="0" y="1056"/>
              <a:ext cx="960" cy="960"/>
            </a:xfrm>
            <a:prstGeom prst="ellipse">
              <a:avLst/>
            </a:prstGeom>
            <a:solidFill>
              <a:schemeClr val="accent2"/>
            </a:solidFill>
            <a:ln w="9525">
              <a:no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9" name="Oval 8"/>
            <p:cNvSpPr>
              <a:spLocks noChangeArrowheads="1"/>
            </p:cNvSpPr>
            <p:nvPr/>
          </p:nvSpPr>
          <p:spPr bwMode="auto">
            <a:xfrm flipH="1">
              <a:off x="3347" y="1056"/>
              <a:ext cx="960" cy="960"/>
            </a:xfrm>
            <a:prstGeom prst="ellipse">
              <a:avLst/>
            </a:prstGeom>
            <a:noFill/>
            <a:ln w="28575">
              <a:solidFill>
                <a:schemeClr val="accent2"/>
              </a:solid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sp>
        <p:nvSpPr>
          <p:cNvPr id="2060" name="Rectangle 12"/>
          <p:cNvSpPr>
            <a:spLocks noGrp="1" noChangeArrowheads="1"/>
          </p:cNvSpPr>
          <p:nvPr>
            <p:ph type="ctrTitle"/>
          </p:nvPr>
        </p:nvSpPr>
        <p:spPr>
          <a:xfrm>
            <a:off x="685800" y="1219200"/>
            <a:ext cx="7772400" cy="1933575"/>
          </a:xfrm>
        </p:spPr>
        <p:txBody>
          <a:bodyPr anchor="b"/>
          <a:lstStyle>
            <a:lvl1pPr algn="r">
              <a:defRPr sz="4400"/>
            </a:lvl1pPr>
          </a:lstStyle>
          <a:p>
            <a:r>
              <a:rPr lang="zh-CN" altLang="en-US"/>
              <a:t>单击此处编辑母版标题样式</a:t>
            </a:r>
            <a:endParaRPr lang="zh-CN" altLang="en-US"/>
          </a:p>
        </p:txBody>
      </p:sp>
      <p:sp>
        <p:nvSpPr>
          <p:cNvPr id="2061" name="Rectangle 13"/>
          <p:cNvSpPr>
            <a:spLocks noGrp="1" noChangeArrowheads="1"/>
          </p:cNvSpPr>
          <p:nvPr>
            <p:ph type="subTitle" idx="1"/>
          </p:nvPr>
        </p:nvSpPr>
        <p:spPr>
          <a:xfrm>
            <a:off x="2057400" y="3505200"/>
            <a:ext cx="6400800" cy="1752600"/>
          </a:xfrm>
        </p:spPr>
        <p:txBody>
          <a:bodyPr/>
          <a:lstStyle>
            <a:lvl1pPr marL="0" indent="0" algn="r">
              <a:buFont typeface="Wingdings" panose="05000000000000000000" pitchFamily="2" charset="2"/>
              <a:buNone/>
              <a:defRPr/>
            </a:lvl1pPr>
          </a:lstStyle>
          <a:p>
            <a:r>
              <a:rPr lang="zh-CN" altLang="en-US"/>
              <a:t>单击此处编辑母版副标题样式</a:t>
            </a:r>
            <a:endParaRPr lang="zh-CN" altLang="en-US"/>
          </a:p>
        </p:txBody>
      </p:sp>
      <p:sp>
        <p:nvSpPr>
          <p:cNvPr id="20" name="Rectangle 9"/>
          <p:cNvSpPr>
            <a:spLocks noGrp="1" noChangeArrowheads="1"/>
          </p:cNvSpPr>
          <p:nvPr>
            <p:ph type="dt" sz="half" idx="2"/>
          </p:nvPr>
        </p:nvSpPr>
        <p:spPr bwMode="auto">
          <a:xfrm>
            <a:off x="457200" y="6248400"/>
            <a:ext cx="2133600" cy="457200"/>
          </a:xfrm>
          <a:prstGeom prst="rect">
            <a:avLst/>
          </a:prstGeom>
          <a:ln>
            <a:miter lim="800000"/>
          </a:ln>
        </p:spPr>
        <p:txBody>
          <a:bodyPr vert="horz" wrap="square" lIns="91440" tIns="45720" rIns="91440" bIns="45720" numCol="1" anchor="t" anchorCtr="0" compatLnSpc="1"/>
          <a:lstStyle>
            <a:lvl1pPr>
              <a:buFont typeface="Arial" panose="020B0604020202020204" pitchFamily="34" charset="0"/>
              <a:buNone/>
              <a:defRPr>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21" name="Rectangle 10"/>
          <p:cNvSpPr>
            <a:spLocks noGrp="1" noChangeArrowheads="1"/>
          </p:cNvSpPr>
          <p:nvPr>
            <p:ph type="ftr" sz="quarter" idx="3"/>
          </p:nvPr>
        </p:nvSpPr>
        <p:spPr bwMode="auto">
          <a:xfrm>
            <a:off x="3124200" y="6248400"/>
            <a:ext cx="2895600" cy="457200"/>
          </a:xfrm>
          <a:prstGeom prst="rect">
            <a:avLst/>
          </a:prstGeom>
          <a:ln>
            <a:miter lim="800000"/>
          </a:ln>
        </p:spPr>
        <p:txBody>
          <a:bodyPr vert="horz" wrap="square" lIns="91440" tIns="45720" rIns="91440" bIns="45720" numCol="1" anchor="t" anchorCtr="0" compatLnSpc="1"/>
          <a:lstStyle>
            <a:lvl1pPr>
              <a:buFont typeface="Arial" panose="020B0604020202020204" pitchFamily="34" charset="0"/>
              <a:buNone/>
              <a:defRPr>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22" name="Rectangle 11"/>
          <p:cNvSpPr>
            <a:spLocks noGrp="1" noChangeArrowheads="1"/>
          </p:cNvSpPr>
          <p:nvPr>
            <p:ph type="sldNum" sz="quarter" idx="4"/>
          </p:nvPr>
        </p:nvSpPr>
        <p:spPr bwMode="auto">
          <a:xfrm>
            <a:off x="6553200" y="6248400"/>
            <a:ext cx="2133600" cy="457200"/>
          </a:xfrm>
          <a:prstGeom prst="rect">
            <a:avLst/>
          </a:prstGeom>
          <a:ln>
            <a:miter lim="800000"/>
          </a:ln>
        </p:spPr>
        <p:txBody>
          <a:bodyPr vert="horz" wrap="square" lIns="91440" tIns="45720" rIns="91440" bIns="45720" numCol="1" anchor="t" anchorCtr="0" compatLnSpc="1"/>
          <a:p>
            <a:pPr algn="r">
              <a:buNone/>
            </a:pPr>
            <a:fld id="{9A0DB2DC-4C9A-4742-B13C-FB6460FD3503}" type="slidenum">
              <a:rPr lang="zh-CN" altLang="en-US" dirty="0"/>
            </a:fld>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13" name="日期占位符 3"/>
          <p:cNvSpPr>
            <a:spLocks noGrp="1"/>
          </p:cNvSpPr>
          <p:nvPr>
            <p:ph type="dt" sz="half" idx="2"/>
          </p:nvPr>
        </p:nvSpPr>
        <p:spPr bwMode="auto">
          <a:xfrm>
            <a:off x="457200" y="6248400"/>
            <a:ext cx="2133600" cy="457200"/>
          </a:xfrm>
          <a:prstGeom prst="rect">
            <a:avLst/>
          </a:prstGeom>
          <a:ln>
            <a:miter lim="800000"/>
          </a:ln>
        </p:spPr>
        <p:txBody>
          <a:bodyPr vert="horz" wrap="square" lIns="91440" tIns="45720" rIns="91440" bIns="45720" numCol="1" anchor="t" anchorCtr="0" compatLnSpc="1"/>
          <a:lstStyle>
            <a:lvl1pPr>
              <a:buFont typeface="Arial" panose="020B0604020202020204" pitchFamily="34" charset="0"/>
              <a:buNone/>
              <a:defRPr>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 name="页脚占位符 4"/>
          <p:cNvSpPr>
            <a:spLocks noGrp="1"/>
          </p:cNvSpPr>
          <p:nvPr>
            <p:ph type="ftr" sz="quarter" idx="3"/>
          </p:nvPr>
        </p:nvSpPr>
        <p:spPr bwMode="auto">
          <a:xfrm>
            <a:off x="3124200" y="6248400"/>
            <a:ext cx="2895600" cy="457200"/>
          </a:xfrm>
          <a:prstGeom prst="rect">
            <a:avLst/>
          </a:prstGeom>
          <a:ln>
            <a:miter lim="800000"/>
          </a:ln>
        </p:spPr>
        <p:txBody>
          <a:bodyPr vert="horz" wrap="square" lIns="91440" tIns="45720" rIns="91440" bIns="45720" numCol="1" anchor="t" anchorCtr="0" compatLnSpc="1"/>
          <a:lstStyle>
            <a:lvl1pPr>
              <a:buFont typeface="Arial" panose="020B0604020202020204" pitchFamily="34" charset="0"/>
              <a:buNone/>
              <a:defRPr>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5" name="灯片编号占位符 5"/>
          <p:cNvSpPr>
            <a:spLocks noGrp="1"/>
          </p:cNvSpPr>
          <p:nvPr>
            <p:ph type="sldNum" sz="quarter" idx="4"/>
          </p:nvPr>
        </p:nvSpPr>
        <p:spPr bwMode="auto">
          <a:xfrm>
            <a:off x="6553200" y="6248400"/>
            <a:ext cx="2133600" cy="457200"/>
          </a:xfrm>
          <a:prstGeom prst="rect">
            <a:avLst/>
          </a:prstGeom>
          <a:ln>
            <a:miter lim="800000"/>
          </a:ln>
        </p:spPr>
        <p:txBody>
          <a:bodyPr vert="horz" wrap="square" lIns="91440" tIns="45720" rIns="91440" bIns="45720" numCol="1" anchor="t" anchorCtr="0" compatLnSpc="1"/>
          <a:p>
            <a:pPr algn="r">
              <a:buNone/>
            </a:pPr>
            <a:fld id="{9A0DB2DC-4C9A-4742-B13C-FB6460FD3503}" type="slidenum">
              <a:rPr lang="zh-CN" altLang="en-US" dirty="0"/>
            </a:fld>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13" name="日期占位符 3"/>
          <p:cNvSpPr>
            <a:spLocks noGrp="1"/>
          </p:cNvSpPr>
          <p:nvPr>
            <p:ph type="dt" sz="half" idx="2"/>
          </p:nvPr>
        </p:nvSpPr>
        <p:spPr bwMode="auto">
          <a:xfrm>
            <a:off x="457200" y="6248400"/>
            <a:ext cx="2133600" cy="457200"/>
          </a:xfrm>
          <a:prstGeom prst="rect">
            <a:avLst/>
          </a:prstGeom>
          <a:ln>
            <a:miter lim="800000"/>
          </a:ln>
        </p:spPr>
        <p:txBody>
          <a:bodyPr vert="horz" wrap="square" lIns="91440" tIns="45720" rIns="91440" bIns="45720" numCol="1" anchor="t" anchorCtr="0" compatLnSpc="1"/>
          <a:lstStyle>
            <a:lvl1pPr>
              <a:buFont typeface="Arial" panose="020B0604020202020204" pitchFamily="34" charset="0"/>
              <a:buNone/>
              <a:defRPr>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 name="页脚占位符 4"/>
          <p:cNvSpPr>
            <a:spLocks noGrp="1"/>
          </p:cNvSpPr>
          <p:nvPr>
            <p:ph type="ftr" sz="quarter" idx="3"/>
          </p:nvPr>
        </p:nvSpPr>
        <p:spPr bwMode="auto">
          <a:xfrm>
            <a:off x="3124200" y="6248400"/>
            <a:ext cx="2895600" cy="457200"/>
          </a:xfrm>
          <a:prstGeom prst="rect">
            <a:avLst/>
          </a:prstGeom>
          <a:ln>
            <a:miter lim="800000"/>
          </a:ln>
        </p:spPr>
        <p:txBody>
          <a:bodyPr vert="horz" wrap="square" lIns="91440" tIns="45720" rIns="91440" bIns="45720" numCol="1" anchor="t" anchorCtr="0" compatLnSpc="1"/>
          <a:lstStyle>
            <a:lvl1pPr>
              <a:buFont typeface="Arial" panose="020B0604020202020204" pitchFamily="34" charset="0"/>
              <a:buNone/>
              <a:defRPr>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5" name="灯片编号占位符 5"/>
          <p:cNvSpPr>
            <a:spLocks noGrp="1"/>
          </p:cNvSpPr>
          <p:nvPr>
            <p:ph type="sldNum" sz="quarter" idx="4"/>
          </p:nvPr>
        </p:nvSpPr>
        <p:spPr bwMode="auto">
          <a:xfrm>
            <a:off x="6553200" y="6248400"/>
            <a:ext cx="2133600" cy="457200"/>
          </a:xfrm>
          <a:prstGeom prst="rect">
            <a:avLst/>
          </a:prstGeom>
          <a:ln>
            <a:miter lim="800000"/>
          </a:ln>
        </p:spPr>
        <p:txBody>
          <a:bodyPr vert="horz" wrap="square" lIns="91440" tIns="45720" rIns="91440" bIns="45720" numCol="1" anchor="t" anchorCtr="0" compatLnSpc="1"/>
          <a:p>
            <a:pPr algn="r">
              <a:buNone/>
            </a:pPr>
            <a:fld id="{9A0DB2DC-4C9A-4742-B13C-FB6460FD3503}" type="slidenum">
              <a:rPr lang="zh-CN" altLang="en-US" dirty="0"/>
            </a:fld>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13" name="日期占位符 4"/>
          <p:cNvSpPr>
            <a:spLocks noGrp="1"/>
          </p:cNvSpPr>
          <p:nvPr>
            <p:ph type="dt" sz="half" idx="12"/>
          </p:nvPr>
        </p:nvSpPr>
        <p:spPr bwMode="auto">
          <a:xfrm>
            <a:off x="457200" y="6248400"/>
            <a:ext cx="2133600" cy="457200"/>
          </a:xfrm>
          <a:prstGeom prst="rect">
            <a:avLst/>
          </a:prstGeom>
          <a:ln>
            <a:miter lim="800000"/>
          </a:ln>
        </p:spPr>
        <p:txBody>
          <a:bodyPr vert="horz" wrap="square" lIns="91440" tIns="45720" rIns="91440" bIns="45720" numCol="1" anchor="t" anchorCtr="0" compatLnSpc="1"/>
          <a:lstStyle>
            <a:lvl1pPr>
              <a:buFont typeface="Arial" panose="020B0604020202020204" pitchFamily="34" charset="0"/>
              <a:buNone/>
              <a:defRPr>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 name="页脚占位符 5"/>
          <p:cNvSpPr>
            <a:spLocks noGrp="1"/>
          </p:cNvSpPr>
          <p:nvPr>
            <p:ph type="ftr" sz="quarter" idx="3"/>
          </p:nvPr>
        </p:nvSpPr>
        <p:spPr bwMode="auto">
          <a:xfrm>
            <a:off x="3124200" y="6248400"/>
            <a:ext cx="2895600" cy="457200"/>
          </a:xfrm>
          <a:prstGeom prst="rect">
            <a:avLst/>
          </a:prstGeom>
          <a:ln>
            <a:miter lim="800000"/>
          </a:ln>
        </p:spPr>
        <p:txBody>
          <a:bodyPr vert="horz" wrap="square" lIns="91440" tIns="45720" rIns="91440" bIns="45720" numCol="1" anchor="t" anchorCtr="0" compatLnSpc="1"/>
          <a:lstStyle>
            <a:lvl1pPr>
              <a:buFont typeface="Arial" panose="020B0604020202020204" pitchFamily="34" charset="0"/>
              <a:buNone/>
              <a:defRPr>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5" name="灯片编号占位符 6"/>
          <p:cNvSpPr>
            <a:spLocks noGrp="1"/>
          </p:cNvSpPr>
          <p:nvPr>
            <p:ph type="sldNum" sz="quarter" idx="4"/>
          </p:nvPr>
        </p:nvSpPr>
        <p:spPr bwMode="auto">
          <a:xfrm>
            <a:off x="6553200" y="6248400"/>
            <a:ext cx="2133600" cy="457200"/>
          </a:xfrm>
          <a:prstGeom prst="rect">
            <a:avLst/>
          </a:prstGeom>
          <a:ln>
            <a:miter lim="800000"/>
          </a:ln>
        </p:spPr>
        <p:txBody>
          <a:bodyPr vert="horz" wrap="square" lIns="91440" tIns="45720" rIns="91440" bIns="45720" numCol="1" anchor="t" anchorCtr="0" compatLnSpc="1"/>
          <a:p>
            <a:pPr algn="r">
              <a:buNone/>
            </a:pPr>
            <a:fld id="{9A0DB2DC-4C9A-4742-B13C-FB6460FD3503}" type="slidenum">
              <a:rPr lang="zh-CN" altLang="en-US" dirty="0"/>
            </a:fld>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13" name="日期占位符 6"/>
          <p:cNvSpPr>
            <a:spLocks noGrp="1"/>
          </p:cNvSpPr>
          <p:nvPr>
            <p:ph type="dt" sz="half" idx="12"/>
          </p:nvPr>
        </p:nvSpPr>
        <p:spPr bwMode="auto">
          <a:xfrm>
            <a:off x="457200" y="6248400"/>
            <a:ext cx="2133600" cy="457200"/>
          </a:xfrm>
          <a:prstGeom prst="rect">
            <a:avLst/>
          </a:prstGeom>
          <a:ln>
            <a:miter lim="800000"/>
          </a:ln>
        </p:spPr>
        <p:txBody>
          <a:bodyPr vert="horz" wrap="square" lIns="91440" tIns="45720" rIns="91440" bIns="45720" numCol="1" anchor="t" anchorCtr="0" compatLnSpc="1"/>
          <a:lstStyle>
            <a:lvl1pPr>
              <a:buFont typeface="Arial" panose="020B0604020202020204" pitchFamily="34" charset="0"/>
              <a:buNone/>
              <a:defRPr>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 name="页脚占位符 7"/>
          <p:cNvSpPr>
            <a:spLocks noGrp="1"/>
          </p:cNvSpPr>
          <p:nvPr>
            <p:ph type="ftr" sz="quarter" idx="13"/>
          </p:nvPr>
        </p:nvSpPr>
        <p:spPr bwMode="auto">
          <a:xfrm>
            <a:off x="3124200" y="6248400"/>
            <a:ext cx="2895600" cy="457200"/>
          </a:xfrm>
          <a:prstGeom prst="rect">
            <a:avLst/>
          </a:prstGeom>
          <a:ln>
            <a:miter lim="800000"/>
          </a:ln>
        </p:spPr>
        <p:txBody>
          <a:bodyPr vert="horz" wrap="square" lIns="91440" tIns="45720" rIns="91440" bIns="45720" numCol="1" anchor="t" anchorCtr="0" compatLnSpc="1"/>
          <a:lstStyle>
            <a:lvl1pPr>
              <a:buFont typeface="Arial" panose="020B0604020202020204" pitchFamily="34" charset="0"/>
              <a:buNone/>
              <a:defRPr>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5" name="灯片编号占位符 8"/>
          <p:cNvSpPr>
            <a:spLocks noGrp="1"/>
          </p:cNvSpPr>
          <p:nvPr>
            <p:ph type="sldNum" sz="quarter" idx="14"/>
          </p:nvPr>
        </p:nvSpPr>
        <p:spPr bwMode="auto">
          <a:xfrm>
            <a:off x="6553200" y="6248400"/>
            <a:ext cx="2133600" cy="457200"/>
          </a:xfrm>
          <a:prstGeom prst="rect">
            <a:avLst/>
          </a:prstGeom>
          <a:ln>
            <a:miter lim="800000"/>
          </a:ln>
        </p:spPr>
        <p:txBody>
          <a:bodyPr vert="horz" wrap="square" lIns="91440" tIns="45720" rIns="91440" bIns="45720" numCol="1" anchor="t" anchorCtr="0" compatLnSpc="1"/>
          <a:p>
            <a:pPr algn="r">
              <a:buNone/>
            </a:pPr>
            <a:fld id="{9A0DB2DC-4C9A-4742-B13C-FB6460FD3503}" type="slidenum">
              <a:rPr lang="zh-CN" altLang="en-US" dirty="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endParaRPr lang="zh-CN" altLang="en-US" noProof="1"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13" name="日期占位符 2"/>
          <p:cNvSpPr>
            <a:spLocks noGrp="1"/>
          </p:cNvSpPr>
          <p:nvPr>
            <p:ph type="dt" sz="half" idx="2"/>
          </p:nvPr>
        </p:nvSpPr>
        <p:spPr bwMode="auto">
          <a:xfrm>
            <a:off x="457200" y="6248400"/>
            <a:ext cx="2133600" cy="457200"/>
          </a:xfrm>
          <a:prstGeom prst="rect">
            <a:avLst/>
          </a:prstGeom>
          <a:ln>
            <a:miter lim="800000"/>
          </a:ln>
        </p:spPr>
        <p:txBody>
          <a:bodyPr vert="horz" wrap="square" lIns="91440" tIns="45720" rIns="91440" bIns="45720" numCol="1" anchor="t" anchorCtr="0" compatLnSpc="1"/>
          <a:lstStyle>
            <a:lvl1pPr>
              <a:buFont typeface="Arial" panose="020B0604020202020204" pitchFamily="34" charset="0"/>
              <a:buNone/>
              <a:defRPr>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 name="页脚占位符 3"/>
          <p:cNvSpPr>
            <a:spLocks noGrp="1"/>
          </p:cNvSpPr>
          <p:nvPr>
            <p:ph type="ftr" sz="quarter" idx="3"/>
          </p:nvPr>
        </p:nvSpPr>
        <p:spPr bwMode="auto">
          <a:xfrm>
            <a:off x="3124200" y="6248400"/>
            <a:ext cx="2895600" cy="457200"/>
          </a:xfrm>
          <a:prstGeom prst="rect">
            <a:avLst/>
          </a:prstGeom>
          <a:ln>
            <a:miter lim="800000"/>
          </a:ln>
        </p:spPr>
        <p:txBody>
          <a:bodyPr vert="horz" wrap="square" lIns="91440" tIns="45720" rIns="91440" bIns="45720" numCol="1" anchor="t" anchorCtr="0" compatLnSpc="1"/>
          <a:lstStyle>
            <a:lvl1pPr>
              <a:buFont typeface="Arial" panose="020B0604020202020204" pitchFamily="34" charset="0"/>
              <a:buNone/>
              <a:defRPr>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5" name="灯片编号占位符 4"/>
          <p:cNvSpPr>
            <a:spLocks noGrp="1"/>
          </p:cNvSpPr>
          <p:nvPr>
            <p:ph type="sldNum" sz="quarter" idx="4"/>
          </p:nvPr>
        </p:nvSpPr>
        <p:spPr bwMode="auto">
          <a:xfrm>
            <a:off x="6553200" y="6248400"/>
            <a:ext cx="2133600" cy="457200"/>
          </a:xfrm>
          <a:prstGeom prst="rect">
            <a:avLst/>
          </a:prstGeom>
          <a:ln>
            <a:miter lim="800000"/>
          </a:ln>
        </p:spPr>
        <p:txBody>
          <a:bodyPr vert="horz" wrap="square" lIns="91440" tIns="45720" rIns="91440" bIns="45720" numCol="1" anchor="t" anchorCtr="0" compatLnSpc="1"/>
          <a:p>
            <a:pPr algn="r">
              <a:buNone/>
            </a:pPr>
            <a:fld id="{9A0DB2DC-4C9A-4742-B13C-FB6460FD3503}" type="slidenum">
              <a:rPr lang="zh-CN" altLang="en-US" dirty="0"/>
            </a:fld>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13" name="日期占位符 1"/>
          <p:cNvSpPr>
            <a:spLocks noGrp="1"/>
          </p:cNvSpPr>
          <p:nvPr>
            <p:ph type="dt" sz="half" idx="2"/>
          </p:nvPr>
        </p:nvSpPr>
        <p:spPr bwMode="auto">
          <a:xfrm>
            <a:off x="457200" y="6248400"/>
            <a:ext cx="2133600" cy="457200"/>
          </a:xfrm>
          <a:prstGeom prst="rect">
            <a:avLst/>
          </a:prstGeom>
          <a:ln>
            <a:miter lim="800000"/>
          </a:ln>
        </p:spPr>
        <p:txBody>
          <a:bodyPr vert="horz" wrap="square" lIns="91440" tIns="45720" rIns="91440" bIns="45720" numCol="1" anchor="t" anchorCtr="0" compatLnSpc="1"/>
          <a:lstStyle>
            <a:lvl1pPr>
              <a:buFont typeface="Arial" panose="020B0604020202020204" pitchFamily="34" charset="0"/>
              <a:buNone/>
              <a:defRPr>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 name="页脚占位符 2"/>
          <p:cNvSpPr>
            <a:spLocks noGrp="1"/>
          </p:cNvSpPr>
          <p:nvPr>
            <p:ph type="ftr" sz="quarter" idx="3"/>
          </p:nvPr>
        </p:nvSpPr>
        <p:spPr bwMode="auto">
          <a:xfrm>
            <a:off x="3124200" y="6248400"/>
            <a:ext cx="2895600" cy="457200"/>
          </a:xfrm>
          <a:prstGeom prst="rect">
            <a:avLst/>
          </a:prstGeom>
          <a:ln>
            <a:miter lim="800000"/>
          </a:ln>
        </p:spPr>
        <p:txBody>
          <a:bodyPr vert="horz" wrap="square" lIns="91440" tIns="45720" rIns="91440" bIns="45720" numCol="1" anchor="t" anchorCtr="0" compatLnSpc="1"/>
          <a:lstStyle>
            <a:lvl1pPr>
              <a:buFont typeface="Arial" panose="020B0604020202020204" pitchFamily="34" charset="0"/>
              <a:buNone/>
              <a:defRPr>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5" name="灯片编号占位符 3"/>
          <p:cNvSpPr>
            <a:spLocks noGrp="1"/>
          </p:cNvSpPr>
          <p:nvPr>
            <p:ph type="sldNum" sz="quarter" idx="4"/>
          </p:nvPr>
        </p:nvSpPr>
        <p:spPr bwMode="auto">
          <a:xfrm>
            <a:off x="6553200" y="6248400"/>
            <a:ext cx="2133600" cy="457200"/>
          </a:xfrm>
          <a:prstGeom prst="rect">
            <a:avLst/>
          </a:prstGeom>
          <a:ln>
            <a:miter lim="800000"/>
          </a:ln>
        </p:spPr>
        <p:txBody>
          <a:bodyPr vert="horz" wrap="square" lIns="91440" tIns="45720" rIns="91440" bIns="45720" numCol="1" anchor="t" anchorCtr="0" compatLnSpc="1"/>
          <a:p>
            <a:pPr algn="r">
              <a:buNone/>
            </a:pPr>
            <a:fld id="{9A0DB2DC-4C9A-4742-B13C-FB6460FD3503}" type="slidenum">
              <a:rPr lang="zh-CN" altLang="en-US" dirty="0"/>
            </a:fld>
            <a:endParaRPr lang="zh-CN" alt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13" name="日期占位符 4"/>
          <p:cNvSpPr>
            <a:spLocks noGrp="1"/>
          </p:cNvSpPr>
          <p:nvPr>
            <p:ph type="dt" sz="half" idx="12"/>
          </p:nvPr>
        </p:nvSpPr>
        <p:spPr bwMode="auto">
          <a:xfrm>
            <a:off x="457200" y="6248400"/>
            <a:ext cx="2133600" cy="457200"/>
          </a:xfrm>
          <a:prstGeom prst="rect">
            <a:avLst/>
          </a:prstGeom>
          <a:ln>
            <a:miter lim="800000"/>
          </a:ln>
        </p:spPr>
        <p:txBody>
          <a:bodyPr vert="horz" wrap="square" lIns="91440" tIns="45720" rIns="91440" bIns="45720" numCol="1" anchor="t" anchorCtr="0" compatLnSpc="1"/>
          <a:lstStyle>
            <a:lvl1pPr>
              <a:buFont typeface="Arial" panose="020B0604020202020204" pitchFamily="34" charset="0"/>
              <a:buNone/>
              <a:defRPr>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 name="页脚占位符 5"/>
          <p:cNvSpPr>
            <a:spLocks noGrp="1"/>
          </p:cNvSpPr>
          <p:nvPr>
            <p:ph type="ftr" sz="quarter" idx="3"/>
          </p:nvPr>
        </p:nvSpPr>
        <p:spPr bwMode="auto">
          <a:xfrm>
            <a:off x="3124200" y="6248400"/>
            <a:ext cx="2895600" cy="457200"/>
          </a:xfrm>
          <a:prstGeom prst="rect">
            <a:avLst/>
          </a:prstGeom>
          <a:ln>
            <a:miter lim="800000"/>
          </a:ln>
        </p:spPr>
        <p:txBody>
          <a:bodyPr vert="horz" wrap="square" lIns="91440" tIns="45720" rIns="91440" bIns="45720" numCol="1" anchor="t" anchorCtr="0" compatLnSpc="1"/>
          <a:lstStyle>
            <a:lvl1pPr>
              <a:buFont typeface="Arial" panose="020B0604020202020204" pitchFamily="34" charset="0"/>
              <a:buNone/>
              <a:defRPr>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5" name="灯片编号占位符 6"/>
          <p:cNvSpPr>
            <a:spLocks noGrp="1"/>
          </p:cNvSpPr>
          <p:nvPr>
            <p:ph type="sldNum" sz="quarter" idx="4"/>
          </p:nvPr>
        </p:nvSpPr>
        <p:spPr bwMode="auto">
          <a:xfrm>
            <a:off x="6553200" y="6248400"/>
            <a:ext cx="2133600" cy="457200"/>
          </a:xfrm>
          <a:prstGeom prst="rect">
            <a:avLst/>
          </a:prstGeom>
          <a:ln>
            <a:miter lim="800000"/>
          </a:ln>
        </p:spPr>
        <p:txBody>
          <a:bodyPr vert="horz" wrap="square" lIns="91440" tIns="45720" rIns="91440" bIns="45720" numCol="1" anchor="t" anchorCtr="0" compatLnSpc="1"/>
          <a:p>
            <a:pPr algn="r">
              <a:buNone/>
            </a:pPr>
            <a:fld id="{9A0DB2DC-4C9A-4742-B13C-FB6460FD3503}" type="slidenum">
              <a:rPr lang="zh-CN" altLang="en-US" dirty="0"/>
            </a:fld>
            <a:endParaRPr lang="zh-CN" alt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accent1"/>
              </a:buClr>
              <a:buSzTx/>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13" name="日期占位符 4"/>
          <p:cNvSpPr>
            <a:spLocks noGrp="1"/>
          </p:cNvSpPr>
          <p:nvPr>
            <p:ph type="dt" sz="half" idx="12"/>
          </p:nvPr>
        </p:nvSpPr>
        <p:spPr bwMode="auto">
          <a:xfrm>
            <a:off x="457200" y="6248400"/>
            <a:ext cx="2133600" cy="457200"/>
          </a:xfrm>
          <a:prstGeom prst="rect">
            <a:avLst/>
          </a:prstGeom>
          <a:ln>
            <a:miter lim="800000"/>
          </a:ln>
        </p:spPr>
        <p:txBody>
          <a:bodyPr vert="horz" wrap="square" lIns="91440" tIns="45720" rIns="91440" bIns="45720" numCol="1" anchor="t" anchorCtr="0" compatLnSpc="1"/>
          <a:lstStyle>
            <a:lvl1pPr>
              <a:buFont typeface="Arial" panose="020B0604020202020204" pitchFamily="34" charset="0"/>
              <a:buNone/>
              <a:defRPr>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 name="页脚占位符 5"/>
          <p:cNvSpPr>
            <a:spLocks noGrp="1"/>
          </p:cNvSpPr>
          <p:nvPr>
            <p:ph type="ftr" sz="quarter" idx="3"/>
          </p:nvPr>
        </p:nvSpPr>
        <p:spPr bwMode="auto">
          <a:xfrm>
            <a:off x="3124200" y="6248400"/>
            <a:ext cx="2895600" cy="457200"/>
          </a:xfrm>
          <a:prstGeom prst="rect">
            <a:avLst/>
          </a:prstGeom>
          <a:ln>
            <a:miter lim="800000"/>
          </a:ln>
        </p:spPr>
        <p:txBody>
          <a:bodyPr vert="horz" wrap="square" lIns="91440" tIns="45720" rIns="91440" bIns="45720" numCol="1" anchor="t" anchorCtr="0" compatLnSpc="1"/>
          <a:lstStyle>
            <a:lvl1pPr>
              <a:buFont typeface="Arial" panose="020B0604020202020204" pitchFamily="34" charset="0"/>
              <a:buNone/>
              <a:defRPr>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5" name="灯片编号占位符 6"/>
          <p:cNvSpPr>
            <a:spLocks noGrp="1"/>
          </p:cNvSpPr>
          <p:nvPr>
            <p:ph type="sldNum" sz="quarter" idx="4"/>
          </p:nvPr>
        </p:nvSpPr>
        <p:spPr bwMode="auto">
          <a:xfrm>
            <a:off x="6553200" y="6248400"/>
            <a:ext cx="2133600" cy="457200"/>
          </a:xfrm>
          <a:prstGeom prst="rect">
            <a:avLst/>
          </a:prstGeom>
          <a:ln>
            <a:miter lim="800000"/>
          </a:ln>
        </p:spPr>
        <p:txBody>
          <a:bodyPr vert="horz" wrap="square" lIns="91440" tIns="45720" rIns="91440" bIns="45720" numCol="1" anchor="t" anchorCtr="0" compatLnSpc="1"/>
          <a:p>
            <a:pPr algn="r">
              <a:buNone/>
            </a:pPr>
            <a:fld id="{9A0DB2DC-4C9A-4742-B13C-FB6460FD3503}" type="slidenum">
              <a:rPr lang="zh-CN" altLang="en-US" dirty="0"/>
            </a:fld>
            <a:endParaRPr lang="zh-CN" altLang="en-US"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13" name="日期占位符 3"/>
          <p:cNvSpPr>
            <a:spLocks noGrp="1"/>
          </p:cNvSpPr>
          <p:nvPr>
            <p:ph type="dt" sz="half" idx="2"/>
          </p:nvPr>
        </p:nvSpPr>
        <p:spPr bwMode="auto">
          <a:xfrm>
            <a:off x="457200" y="6248400"/>
            <a:ext cx="2133600" cy="457200"/>
          </a:xfrm>
          <a:prstGeom prst="rect">
            <a:avLst/>
          </a:prstGeom>
          <a:ln>
            <a:miter lim="800000"/>
          </a:ln>
        </p:spPr>
        <p:txBody>
          <a:bodyPr vert="horz" wrap="square" lIns="91440" tIns="45720" rIns="91440" bIns="45720" numCol="1" anchor="t" anchorCtr="0" compatLnSpc="1"/>
          <a:lstStyle>
            <a:lvl1pPr>
              <a:buFont typeface="Arial" panose="020B0604020202020204" pitchFamily="34" charset="0"/>
              <a:buNone/>
              <a:defRPr>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 name="页脚占位符 4"/>
          <p:cNvSpPr>
            <a:spLocks noGrp="1"/>
          </p:cNvSpPr>
          <p:nvPr>
            <p:ph type="ftr" sz="quarter" idx="3"/>
          </p:nvPr>
        </p:nvSpPr>
        <p:spPr bwMode="auto">
          <a:xfrm>
            <a:off x="3124200" y="6248400"/>
            <a:ext cx="2895600" cy="457200"/>
          </a:xfrm>
          <a:prstGeom prst="rect">
            <a:avLst/>
          </a:prstGeom>
          <a:ln>
            <a:miter lim="800000"/>
          </a:ln>
        </p:spPr>
        <p:txBody>
          <a:bodyPr vert="horz" wrap="square" lIns="91440" tIns="45720" rIns="91440" bIns="45720" numCol="1" anchor="t" anchorCtr="0" compatLnSpc="1"/>
          <a:lstStyle>
            <a:lvl1pPr>
              <a:buFont typeface="Arial" panose="020B0604020202020204" pitchFamily="34" charset="0"/>
              <a:buNone/>
              <a:defRPr>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5" name="灯片编号占位符 5"/>
          <p:cNvSpPr>
            <a:spLocks noGrp="1"/>
          </p:cNvSpPr>
          <p:nvPr>
            <p:ph type="sldNum" sz="quarter" idx="4"/>
          </p:nvPr>
        </p:nvSpPr>
        <p:spPr bwMode="auto">
          <a:xfrm>
            <a:off x="6553200" y="6248400"/>
            <a:ext cx="2133600" cy="457200"/>
          </a:xfrm>
          <a:prstGeom prst="rect">
            <a:avLst/>
          </a:prstGeom>
          <a:ln>
            <a:miter lim="800000"/>
          </a:ln>
        </p:spPr>
        <p:txBody>
          <a:bodyPr vert="horz" wrap="square" lIns="91440" tIns="45720" rIns="91440" bIns="45720" numCol="1" anchor="t" anchorCtr="0" compatLnSpc="1"/>
          <a:p>
            <a:pPr algn="r">
              <a:buNone/>
            </a:pPr>
            <a:fld id="{9A0DB2DC-4C9A-4742-B13C-FB6460FD3503}" type="slidenum">
              <a:rPr lang="zh-CN" altLang="en-US" dirty="0"/>
            </a:fld>
            <a:endParaRPr lang="zh-CN" alt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bg>
      <p:bgPr>
        <a:solidFill>
          <a:schemeClr val="bg1"/>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628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6287"/>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13" name="日期占位符 3"/>
          <p:cNvSpPr>
            <a:spLocks noGrp="1"/>
          </p:cNvSpPr>
          <p:nvPr>
            <p:ph type="dt" sz="half" idx="2"/>
          </p:nvPr>
        </p:nvSpPr>
        <p:spPr bwMode="auto">
          <a:xfrm>
            <a:off x="457200" y="6248400"/>
            <a:ext cx="2133600" cy="457200"/>
          </a:xfrm>
          <a:prstGeom prst="rect">
            <a:avLst/>
          </a:prstGeom>
          <a:ln>
            <a:miter lim="800000"/>
          </a:ln>
        </p:spPr>
        <p:txBody>
          <a:bodyPr vert="horz" wrap="square" lIns="91440" tIns="45720" rIns="91440" bIns="45720" numCol="1" anchor="t" anchorCtr="0" compatLnSpc="1"/>
          <a:lstStyle>
            <a:lvl1pPr>
              <a:buFont typeface="Arial" panose="020B0604020202020204" pitchFamily="34" charset="0"/>
              <a:buNone/>
              <a:defRPr>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 name="页脚占位符 4"/>
          <p:cNvSpPr>
            <a:spLocks noGrp="1"/>
          </p:cNvSpPr>
          <p:nvPr>
            <p:ph type="ftr" sz="quarter" idx="3"/>
          </p:nvPr>
        </p:nvSpPr>
        <p:spPr bwMode="auto">
          <a:xfrm>
            <a:off x="3124200" y="6248400"/>
            <a:ext cx="2895600" cy="457200"/>
          </a:xfrm>
          <a:prstGeom prst="rect">
            <a:avLst/>
          </a:prstGeom>
          <a:ln>
            <a:miter lim="800000"/>
          </a:ln>
        </p:spPr>
        <p:txBody>
          <a:bodyPr vert="horz" wrap="square" lIns="91440" tIns="45720" rIns="91440" bIns="45720" numCol="1" anchor="t" anchorCtr="0" compatLnSpc="1"/>
          <a:lstStyle>
            <a:lvl1pPr>
              <a:buFont typeface="Arial" panose="020B0604020202020204" pitchFamily="34" charset="0"/>
              <a:buNone/>
              <a:defRPr>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5" name="灯片编号占位符 5"/>
          <p:cNvSpPr>
            <a:spLocks noGrp="1"/>
          </p:cNvSpPr>
          <p:nvPr>
            <p:ph type="sldNum" sz="quarter" idx="4"/>
          </p:nvPr>
        </p:nvSpPr>
        <p:spPr bwMode="auto">
          <a:xfrm>
            <a:off x="6553200" y="6248400"/>
            <a:ext cx="2133600" cy="457200"/>
          </a:xfrm>
          <a:prstGeom prst="rect">
            <a:avLst/>
          </a:prstGeom>
          <a:ln>
            <a:miter lim="800000"/>
          </a:ln>
        </p:spPr>
        <p:txBody>
          <a:bodyPr vert="horz" wrap="square" lIns="91440" tIns="45720" rIns="91440" bIns="45720" numCol="1" anchor="t" anchorCtr="0" compatLnSpc="1"/>
          <a:p>
            <a:pPr algn="r">
              <a:buNone/>
            </a:pPr>
            <a:fld id="{9A0DB2DC-4C9A-4742-B13C-FB6460FD3503}" type="slidenum">
              <a:rPr lang="zh-CN" altLang="en-US" dirty="0"/>
            </a:fld>
            <a:endParaRPr lang="zh-CN" alt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5_标题幻灯片">
    <p:bg>
      <p:bgPr>
        <a:pattFill prst="pct5">
          <a:fgClr>
            <a:schemeClr val="accent2"/>
          </a:fgClr>
          <a:bgClr>
            <a:schemeClr val="bg1"/>
          </a:bgClr>
        </a:pattFill>
        <a:effectLst/>
      </p:bgPr>
    </p:bg>
    <p:spTree>
      <p:nvGrpSpPr>
        <p:cNvPr id="1" name=""/>
        <p:cNvGrpSpPr/>
        <p:nvPr/>
      </p:nvGrpSpPr>
      <p:grpSpPr>
        <a:xfrm>
          <a:off x="0" y="0"/>
          <a:ext cx="0" cy="0"/>
          <a:chOff x="0" y="0"/>
          <a:chExt cx="0" cy="0"/>
        </a:xfrm>
      </p:grpSpPr>
      <p:sp>
        <p:nvSpPr>
          <p:cNvPr id="3" name="矩形 3"/>
          <p:cNvSpPr/>
          <p:nvPr userDrawn="1"/>
        </p:nvSpPr>
        <p:spPr>
          <a:xfrm rot="6238231" flipH="1">
            <a:off x="7056239" y="4234656"/>
            <a:ext cx="877491" cy="1171575"/>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spcBef>
                <a:spcPts val="0"/>
              </a:spcBef>
              <a:spcAft>
                <a:spcPts val="0"/>
              </a:spcAft>
              <a:defRPr/>
            </a:pPr>
            <a:endParaRPr kumimoji="1" lang="zh-CN" altLang="en-US" sz="100" strike="noStrike" noProof="1"/>
          </a:p>
        </p:txBody>
      </p:sp>
      <p:sp>
        <p:nvSpPr>
          <p:cNvPr id="4" name="矩形 5"/>
          <p:cNvSpPr/>
          <p:nvPr userDrawn="1"/>
        </p:nvSpPr>
        <p:spPr>
          <a:xfrm rot="19041346" flipH="1">
            <a:off x="7566422" y="6107113"/>
            <a:ext cx="140494" cy="187325"/>
          </a:xfrm>
          <a:prstGeom prst="rec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spcBef>
                <a:spcPts val="0"/>
              </a:spcBef>
              <a:spcAft>
                <a:spcPts val="0"/>
              </a:spcAft>
              <a:defRPr/>
            </a:pPr>
            <a:endParaRPr kumimoji="1" lang="zh-CN" altLang="en-US" sz="100" strike="noStrike" noProof="1"/>
          </a:p>
        </p:txBody>
      </p:sp>
      <p:sp>
        <p:nvSpPr>
          <p:cNvPr id="5" name="矩形 6"/>
          <p:cNvSpPr/>
          <p:nvPr userDrawn="1"/>
        </p:nvSpPr>
        <p:spPr>
          <a:xfrm rot="998715" flipH="1">
            <a:off x="7879556" y="5621338"/>
            <a:ext cx="354806" cy="473075"/>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spcBef>
                <a:spcPts val="0"/>
              </a:spcBef>
              <a:spcAft>
                <a:spcPts val="0"/>
              </a:spcAft>
              <a:defRPr/>
            </a:pPr>
            <a:endParaRPr kumimoji="1" lang="zh-CN" altLang="en-US" sz="100" strike="noStrike" noProof="1"/>
          </a:p>
        </p:txBody>
      </p:sp>
      <p:sp>
        <p:nvSpPr>
          <p:cNvPr id="6" name="矩形 7"/>
          <p:cNvSpPr/>
          <p:nvPr userDrawn="1"/>
        </p:nvSpPr>
        <p:spPr>
          <a:xfrm rot="19250941" flipH="1">
            <a:off x="7634288" y="5688013"/>
            <a:ext cx="167879" cy="223838"/>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spcBef>
                <a:spcPts val="0"/>
              </a:spcBef>
              <a:spcAft>
                <a:spcPts val="0"/>
              </a:spcAft>
              <a:defRPr/>
            </a:pPr>
            <a:endParaRPr kumimoji="1" lang="zh-CN" altLang="en-US" sz="100" strike="noStrike" noProof="1"/>
          </a:p>
        </p:txBody>
      </p:sp>
      <p:sp>
        <p:nvSpPr>
          <p:cNvPr id="7" name="矩形 8"/>
          <p:cNvSpPr/>
          <p:nvPr userDrawn="1"/>
        </p:nvSpPr>
        <p:spPr>
          <a:xfrm rot="19628487" flipH="1">
            <a:off x="8373666" y="6592888"/>
            <a:ext cx="359569" cy="477838"/>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spcBef>
                <a:spcPts val="0"/>
              </a:spcBef>
              <a:spcAft>
                <a:spcPts val="0"/>
              </a:spcAft>
              <a:defRPr/>
            </a:pPr>
            <a:endParaRPr kumimoji="1" lang="zh-CN" altLang="en-US" sz="100" strike="noStrike" noProof="1"/>
          </a:p>
        </p:txBody>
      </p:sp>
      <p:sp>
        <p:nvSpPr>
          <p:cNvPr id="8" name="矩形 1"/>
          <p:cNvSpPr/>
          <p:nvPr userDrawn="1"/>
        </p:nvSpPr>
        <p:spPr>
          <a:xfrm rot="1703810" flipH="1">
            <a:off x="8653463" y="2659063"/>
            <a:ext cx="502444" cy="669925"/>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spcBef>
                <a:spcPts val="0"/>
              </a:spcBef>
              <a:spcAft>
                <a:spcPts val="0"/>
              </a:spcAft>
              <a:defRPr/>
            </a:pPr>
            <a:endParaRPr kumimoji="1" lang="zh-CN" altLang="en-US" sz="100" strike="noStrike" noProof="1"/>
          </a:p>
        </p:txBody>
      </p:sp>
      <p:sp>
        <p:nvSpPr>
          <p:cNvPr id="9" name="矩形 2"/>
          <p:cNvSpPr/>
          <p:nvPr userDrawn="1"/>
        </p:nvSpPr>
        <p:spPr>
          <a:xfrm rot="985914" flipH="1">
            <a:off x="8304610" y="5414963"/>
            <a:ext cx="994172" cy="1325563"/>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spcBef>
                <a:spcPts val="0"/>
              </a:spcBef>
              <a:spcAft>
                <a:spcPts val="0"/>
              </a:spcAft>
              <a:defRPr/>
            </a:pPr>
            <a:endParaRPr kumimoji="1" lang="zh-CN" altLang="en-US" sz="100" strike="noStrike" noProof="1"/>
          </a:p>
        </p:txBody>
      </p:sp>
      <p:sp>
        <p:nvSpPr>
          <p:cNvPr id="10" name="矩形 4"/>
          <p:cNvSpPr/>
          <p:nvPr userDrawn="1"/>
        </p:nvSpPr>
        <p:spPr>
          <a:xfrm rot="3014278" flipH="1">
            <a:off x="7650361" y="3586956"/>
            <a:ext cx="1469231" cy="1957388"/>
          </a:xfrm>
          <a:prstGeom prst="rec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spcBef>
                <a:spcPts val="0"/>
              </a:spcBef>
              <a:spcAft>
                <a:spcPts val="0"/>
              </a:spcAft>
              <a:defRPr/>
            </a:pPr>
            <a:endParaRPr kumimoji="1" lang="zh-CN" altLang="en-US" sz="100" strike="noStrike" noProof="1"/>
          </a:p>
        </p:txBody>
      </p:sp>
      <p:sp>
        <p:nvSpPr>
          <p:cNvPr id="11" name="矩形 9"/>
          <p:cNvSpPr/>
          <p:nvPr userDrawn="1"/>
        </p:nvSpPr>
        <p:spPr>
          <a:xfrm rot="4169379" flipH="1">
            <a:off x="6716316" y="5462588"/>
            <a:ext cx="152400" cy="203200"/>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spcBef>
                <a:spcPts val="0"/>
              </a:spcBef>
              <a:spcAft>
                <a:spcPts val="0"/>
              </a:spcAft>
              <a:defRPr/>
            </a:pPr>
            <a:endParaRPr kumimoji="1" lang="zh-CN" altLang="en-US" sz="100" strike="noStrike" noProof="1"/>
          </a:p>
        </p:txBody>
      </p:sp>
      <p:sp>
        <p:nvSpPr>
          <p:cNvPr id="12" name="矩形 10"/>
          <p:cNvSpPr/>
          <p:nvPr userDrawn="1"/>
        </p:nvSpPr>
        <p:spPr>
          <a:xfrm rot="1849597" flipH="1">
            <a:off x="7811691" y="6386513"/>
            <a:ext cx="501254" cy="669925"/>
          </a:xfrm>
          <a:prstGeom prst="rec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spcBef>
                <a:spcPts val="0"/>
              </a:spcBef>
              <a:spcAft>
                <a:spcPts val="0"/>
              </a:spcAft>
              <a:defRPr/>
            </a:pPr>
            <a:endParaRPr kumimoji="1" lang="zh-CN" altLang="en-US" sz="100" strike="noStrike" noProof="1"/>
          </a:p>
        </p:txBody>
      </p:sp>
      <p:sp>
        <p:nvSpPr>
          <p:cNvPr id="13" name="矩形 11"/>
          <p:cNvSpPr/>
          <p:nvPr userDrawn="1"/>
        </p:nvSpPr>
        <p:spPr>
          <a:xfrm rot="1703810" flipH="1">
            <a:off x="7539038" y="3232150"/>
            <a:ext cx="246460" cy="330200"/>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spcBef>
                <a:spcPts val="0"/>
              </a:spcBef>
              <a:spcAft>
                <a:spcPts val="0"/>
              </a:spcAft>
              <a:defRPr/>
            </a:pPr>
            <a:endParaRPr kumimoji="1" lang="zh-CN" altLang="en-US" sz="100" strike="noStrike" noProof="1"/>
          </a:p>
        </p:txBody>
      </p:sp>
      <p:pic>
        <p:nvPicPr>
          <p:cNvPr id="3085" name="Picture 13" descr="湖北猎豹图书文化有限公司logo"/>
          <p:cNvPicPr>
            <a:picLocks noChangeAspect="1"/>
          </p:cNvPicPr>
          <p:nvPr userDrawn="1"/>
        </p:nvPicPr>
        <p:blipFill>
          <a:blip r:embed="rId2">
            <a:clrChange>
              <a:clrFrom>
                <a:srgbClr val="FFFFFE"/>
              </a:clrFrom>
              <a:clrTo>
                <a:srgbClr val="FFFFFE">
                  <a:alpha val="0"/>
                </a:srgbClr>
              </a:clrTo>
            </a:clrChange>
          </a:blip>
          <a:stretch>
            <a:fillRect/>
          </a:stretch>
        </p:blipFill>
        <p:spPr>
          <a:xfrm>
            <a:off x="8361760" y="114300"/>
            <a:ext cx="566738" cy="801688"/>
          </a:xfrm>
          <a:prstGeom prst="rect">
            <a:avLst/>
          </a:prstGeom>
          <a:noFill/>
          <a:ln w="9525">
            <a:noFill/>
          </a:ln>
        </p:spPr>
      </p:pic>
      <p:pic>
        <p:nvPicPr>
          <p:cNvPr id="3086" name="Picture 16" descr="timg?image&amp;quality=80&amp;size=b9999_10000&amp;sec=1514455248577&amp;di=17a6aee7f6970fc09f61a1489a9c9b1a&amp;imgtype=0&amp;src=http%3A%2F%2Fpic2"/>
          <p:cNvPicPr>
            <a:picLocks noChangeAspect="1"/>
          </p:cNvPicPr>
          <p:nvPr userDrawn="1"/>
        </p:nvPicPr>
        <p:blipFill>
          <a:blip r:embed="rId3"/>
          <a:srcRect b="5328"/>
          <a:stretch>
            <a:fillRect/>
          </a:stretch>
        </p:blipFill>
        <p:spPr>
          <a:xfrm>
            <a:off x="422672" y="5341938"/>
            <a:ext cx="850106" cy="1139825"/>
          </a:xfrm>
          <a:prstGeom prst="rect">
            <a:avLst/>
          </a:prstGeom>
          <a:noFill/>
          <a:ln w="9525">
            <a:noFill/>
          </a:ln>
        </p:spPr>
      </p:pic>
      <p:sp>
        <p:nvSpPr>
          <p:cNvPr id="16" name="文本占位符 7"/>
          <p:cNvSpPr>
            <a:spLocks noGrp="1"/>
          </p:cNvSpPr>
          <p:nvPr>
            <p:ph type="body" sz="quarter" idx="10"/>
          </p:nvPr>
        </p:nvSpPr>
        <p:spPr>
          <a:xfrm>
            <a:off x="251858" y="236936"/>
            <a:ext cx="4201025" cy="529569"/>
          </a:xfrm>
          <a:prstGeom prst="rect">
            <a:avLst/>
          </a:prstGeom>
          <a:ln w="12700" cmpd="sng">
            <a:noFill/>
          </a:ln>
        </p:spPr>
        <p:txBody>
          <a:bodyPr vert="horz" anchor="ctr"/>
          <a:lstStyle>
            <a:lvl1pPr marL="0" indent="0" algn="l">
              <a:buNone/>
              <a:defRPr sz="1800" b="1">
                <a:solidFill>
                  <a:schemeClr val="tx1">
                    <a:lumMod val="65000"/>
                    <a:lumOff val="35000"/>
                  </a:schemeClr>
                </a:solidFill>
                <a:latin typeface="微软雅黑" panose="020B0503020204020204" charset="-122"/>
                <a:ea typeface="微软雅黑" panose="020B0503020204020204" charset="-122"/>
                <a:cs typeface="微软雅黑" panose="020B0503020204020204" charset="-122"/>
              </a:defRPr>
            </a:lvl1pPr>
          </a:lstStyle>
          <a:p>
            <a:pPr lvl="0" fontAlgn="base"/>
            <a:r>
              <a:rPr lang="zh-CN" altLang="en-US" strike="noStrike" noProof="1" dirty="0" smtClean="0"/>
              <a:t>单击此处编辑母版文本样式</a:t>
            </a:r>
            <a:endParaRPr lang="zh-CN" altLang="en-US" strike="noStrike" noProof="1" dirty="0" smtClean="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600200"/>
            <a:ext cx="4032504" cy="4525963"/>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654296" y="1600200"/>
            <a:ext cx="4032504" cy="4525963"/>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90081" y="1778438"/>
            <a:ext cx="3655181"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92704" y="1778438"/>
            <a:ext cx="3673182"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3887391" y="457201"/>
            <a:ext cx="4629150" cy="5403850"/>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24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2.xml"/><Relationship Id="rId8" Type="http://schemas.openxmlformats.org/officeDocument/2006/relationships/slideLayout" Target="../slideLayouts/slideLayout21.xml"/><Relationship Id="rId7" Type="http://schemas.openxmlformats.org/officeDocument/2006/relationships/slideLayout" Target="../slideLayouts/slideLayout20.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 Id="rId3" Type="http://schemas.openxmlformats.org/officeDocument/2006/relationships/slideLayout" Target="../slideLayouts/slideLayout16.xml"/><Relationship Id="rId2" Type="http://schemas.openxmlformats.org/officeDocument/2006/relationships/slideLayout" Target="../slideLayouts/slideLayout15.xml"/><Relationship Id="rId12" Type="http://schemas.openxmlformats.org/officeDocument/2006/relationships/theme" Target="../theme/theme2.xml"/><Relationship Id="rId11" Type="http://schemas.openxmlformats.org/officeDocument/2006/relationships/slideLayout" Target="../slideLayouts/slideLayout24.xml"/><Relationship Id="rId10" Type="http://schemas.openxmlformats.org/officeDocument/2006/relationships/slideLayout" Target="../slideLayouts/slideLayout23.xml"/><Relationship Id="rId1" Type="http://schemas.openxmlformats.org/officeDocument/2006/relationships/slideLayout" Target="../slideLayouts/slideLayout14.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3.xml"/><Relationship Id="rId8" Type="http://schemas.openxmlformats.org/officeDocument/2006/relationships/slideLayout" Target="../slideLayouts/slideLayout32.xml"/><Relationship Id="rId7" Type="http://schemas.openxmlformats.org/officeDocument/2006/relationships/slideLayout" Target="../slideLayouts/slideLayout31.xml"/><Relationship Id="rId6" Type="http://schemas.openxmlformats.org/officeDocument/2006/relationships/slideLayout" Target="../slideLayouts/slideLayout30.xml"/><Relationship Id="rId5" Type="http://schemas.openxmlformats.org/officeDocument/2006/relationships/slideLayout" Target="../slideLayouts/slideLayout29.xml"/><Relationship Id="rId4" Type="http://schemas.openxmlformats.org/officeDocument/2006/relationships/slideLayout" Target="../slideLayouts/slideLayout28.xml"/><Relationship Id="rId3" Type="http://schemas.openxmlformats.org/officeDocument/2006/relationships/slideLayout" Target="../slideLayouts/slideLayout27.xml"/><Relationship Id="rId2" Type="http://schemas.openxmlformats.org/officeDocument/2006/relationships/slideLayout" Target="../slideLayouts/slideLayout26.xml"/><Relationship Id="rId12" Type="http://schemas.openxmlformats.org/officeDocument/2006/relationships/theme" Target="../theme/theme3.xml"/><Relationship Id="rId11" Type="http://schemas.openxmlformats.org/officeDocument/2006/relationships/slideLayout" Target="../slideLayouts/slideLayout35.xml"/><Relationship Id="rId10" Type="http://schemas.openxmlformats.org/officeDocument/2006/relationships/slideLayout" Target="../slideLayouts/slideLayout34.xml"/><Relationship Id="rId1" Type="http://schemas.openxmlformats.org/officeDocument/2006/relationships/slideLayout" Target="../slideLayouts/slideLayout25.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3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050" name="标题 1025"/>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2051" name="文本占位符 1026"/>
          <p:cNvSpPr>
            <a:spLocks noGrp="1"/>
          </p:cNvSpPr>
          <p:nvPr>
            <p:ph type="body"/>
          </p:nvPr>
        </p:nvSpPr>
        <p:spPr>
          <a:xfrm>
            <a:off x="457200" y="1600200"/>
            <a:ext cx="82296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noProof="1"/>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vert="horz" wrap="square" lIns="91440" tIns="45720" rIns="91440" bIns="45720" numCol="1" anchor="t" anchorCtr="0" compatLnSpc="1"/>
          <a:lstStyle>
            <a:lvl1pPr algn="r">
              <a:defRPr sz="1400"/>
            </a:lvl1pPr>
          </a:lstStyle>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grpSp>
        <p:nvGrpSpPr>
          <p:cNvPr id="3074" name="Group 2"/>
          <p:cNvGrpSpPr/>
          <p:nvPr/>
        </p:nvGrpSpPr>
        <p:grpSpPr>
          <a:xfrm>
            <a:off x="1071563" y="304800"/>
            <a:ext cx="7615237" cy="1106488"/>
            <a:chOff x="0" y="0"/>
            <a:chExt cx="4797" cy="697"/>
          </a:xfrm>
        </p:grpSpPr>
        <p:sp>
          <p:nvSpPr>
            <p:cNvPr id="1027" name="Oval 3"/>
            <p:cNvSpPr>
              <a:spLocks noChangeArrowheads="1"/>
            </p:cNvSpPr>
            <p:nvPr/>
          </p:nvSpPr>
          <p:spPr bwMode="auto">
            <a:xfrm flipH="1">
              <a:off x="2392" y="0"/>
              <a:ext cx="696" cy="696"/>
            </a:xfrm>
            <a:prstGeom prst="ellipse">
              <a:avLst/>
            </a:prstGeom>
            <a:solidFill>
              <a:schemeClr val="accent2"/>
            </a:solidFill>
            <a:ln w="9525">
              <a:no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028" name="Oval 4"/>
            <p:cNvSpPr>
              <a:spLocks noChangeArrowheads="1"/>
            </p:cNvSpPr>
            <p:nvPr/>
          </p:nvSpPr>
          <p:spPr bwMode="auto">
            <a:xfrm flipH="1">
              <a:off x="4102" y="0"/>
              <a:ext cx="695" cy="696"/>
            </a:xfrm>
            <a:prstGeom prst="ellipse">
              <a:avLst/>
            </a:prstGeom>
            <a:solidFill>
              <a:schemeClr val="accent2"/>
            </a:solidFill>
            <a:ln w="9525">
              <a:no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029" name="Oval 5"/>
            <p:cNvSpPr>
              <a:spLocks noChangeArrowheads="1"/>
            </p:cNvSpPr>
            <p:nvPr/>
          </p:nvSpPr>
          <p:spPr bwMode="auto">
            <a:xfrm flipH="1">
              <a:off x="0" y="1"/>
              <a:ext cx="695" cy="696"/>
            </a:xfrm>
            <a:prstGeom prst="ellipse">
              <a:avLst/>
            </a:prstGeom>
            <a:solidFill>
              <a:schemeClr val="accent2"/>
            </a:solidFill>
            <a:ln w="9525">
              <a:no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030" name="Oval 6"/>
            <p:cNvSpPr>
              <a:spLocks noChangeArrowheads="1"/>
            </p:cNvSpPr>
            <p:nvPr/>
          </p:nvSpPr>
          <p:spPr bwMode="auto">
            <a:xfrm flipH="1">
              <a:off x="3309" y="0"/>
              <a:ext cx="695" cy="696"/>
            </a:xfrm>
            <a:prstGeom prst="ellipse">
              <a:avLst/>
            </a:prstGeom>
            <a:noFill/>
            <a:ln w="28575">
              <a:solidFill>
                <a:schemeClr val="accent2"/>
              </a:solid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031" name="Oval 7"/>
            <p:cNvSpPr>
              <a:spLocks noChangeArrowheads="1"/>
            </p:cNvSpPr>
            <p:nvPr/>
          </p:nvSpPr>
          <p:spPr bwMode="auto">
            <a:xfrm flipH="1">
              <a:off x="811" y="0"/>
              <a:ext cx="695" cy="696"/>
            </a:xfrm>
            <a:prstGeom prst="ellipse">
              <a:avLst/>
            </a:prstGeom>
            <a:noFill/>
            <a:ln w="28575">
              <a:solidFill>
                <a:schemeClr val="accent2"/>
              </a:solid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sp>
        <p:nvSpPr>
          <p:cNvPr id="3075" name="Rectangle 8"/>
          <p:cNvSpPr>
            <a:spLocks noGrp="1"/>
          </p:cNvSpPr>
          <p:nvPr>
            <p:ph type="body" idx="1"/>
          </p:nvPr>
        </p:nvSpPr>
        <p:spPr>
          <a:xfrm>
            <a:off x="457200" y="1600200"/>
            <a:ext cx="8229600" cy="4530725"/>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33" name="Rectangle 9"/>
          <p:cNvSpPr>
            <a:spLocks noGrp="1" noChangeArrowheads="1"/>
          </p:cNvSpPr>
          <p:nvPr>
            <p:ph type="dt" sz="half" idx="2"/>
          </p:nvPr>
        </p:nvSpPr>
        <p:spPr bwMode="auto">
          <a:xfrm>
            <a:off x="457200" y="6248400"/>
            <a:ext cx="2133600" cy="457200"/>
          </a:xfrm>
          <a:prstGeom prst="rect">
            <a:avLst/>
          </a:prstGeom>
          <a:noFill/>
          <a:ln w="9525">
            <a:noFill/>
            <a:miter lim="800000"/>
          </a:ln>
          <a:effectLst/>
        </p:spPr>
        <p:txBody>
          <a:bodyPr vert="horz" wrap="square" lIns="91440" tIns="45720" rIns="91440" bIns="45720" numCol="1" anchor="t" anchorCtr="0" compatLnSpc="1"/>
          <a:lstStyle>
            <a:lvl1pPr>
              <a:buFontTx/>
              <a:buNone/>
              <a:defRPr sz="1000">
                <a:solidFill>
                  <a:srgbClr val="000000"/>
                </a:solidFill>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4" name="Rectangle 10"/>
          <p:cNvSpPr>
            <a:spLocks noGrp="1" noChangeArrowheads="1"/>
          </p:cNvSpPr>
          <p:nvPr>
            <p:ph type="ftr" sz="quarter" idx="3"/>
          </p:nvPr>
        </p:nvSpPr>
        <p:spPr bwMode="auto">
          <a:xfrm>
            <a:off x="3124200" y="6248400"/>
            <a:ext cx="2895600" cy="457200"/>
          </a:xfrm>
          <a:prstGeom prst="rect">
            <a:avLst/>
          </a:prstGeom>
          <a:noFill/>
          <a:ln w="9525">
            <a:noFill/>
            <a:miter lim="800000"/>
          </a:ln>
          <a:effectLst/>
        </p:spPr>
        <p:txBody>
          <a:bodyPr vert="horz" wrap="square" lIns="91440" tIns="45720" rIns="91440" bIns="45720" numCol="1" anchor="t" anchorCtr="0" compatLnSpc="1"/>
          <a:lstStyle>
            <a:lvl1pPr algn="ctr">
              <a:buFontTx/>
              <a:buNone/>
              <a:defRPr sz="1000">
                <a:solidFill>
                  <a:srgbClr val="000000"/>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5" name="Rectangle 11"/>
          <p:cNvSpPr>
            <a:spLocks noGrp="1" noChangeArrowheads="1"/>
          </p:cNvSpPr>
          <p:nvPr>
            <p:ph type="sldNum" sz="quarter" idx="4"/>
          </p:nvPr>
        </p:nvSpPr>
        <p:spPr bwMode="auto">
          <a:xfrm>
            <a:off x="6553200" y="6248400"/>
            <a:ext cx="2133600" cy="457200"/>
          </a:xfrm>
          <a:prstGeom prst="rect">
            <a:avLst/>
          </a:prstGeom>
          <a:noFill/>
          <a:ln w="9525">
            <a:noFill/>
            <a:miter lim="800000"/>
          </a:ln>
          <a:effectLst/>
        </p:spPr>
        <p:txBody>
          <a:bodyPr vert="horz" wrap="square" lIns="91440" tIns="45720" rIns="91440" bIns="45720" numCol="1" anchor="t" anchorCtr="0" compatLnSpc="1"/>
          <a:lstStyle>
            <a:lvl1pPr algn="r">
              <a:buFontTx/>
              <a:defRPr sz="1000">
                <a:solidFill>
                  <a:srgbClr val="000000"/>
                </a:solidFill>
              </a:defRPr>
            </a:lvl1p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
        <p:nvSpPr>
          <p:cNvPr id="3079" name="Rectangle 12"/>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dirty="0"/>
              <a:t>单击此处编辑母版标题样式</a:t>
            </a:r>
            <a:endParaRPr lang="zh-CN" altLang="en-US" dirty="0"/>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hf sldNum="0" hdr="0" ftr="0" dt="0"/>
  <p:txStyles>
    <p:titleStyle>
      <a:lvl1pPr algn="l" rtl="0" eaLnBrk="0" fontAlgn="base" hangingPunct="0">
        <a:spcBef>
          <a:spcPct val="0"/>
        </a:spcBef>
        <a:spcAft>
          <a:spcPct val="0"/>
        </a:spcAft>
        <a:defRPr sz="38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3800">
          <a:solidFill>
            <a:schemeClr val="tx2"/>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3800">
          <a:solidFill>
            <a:schemeClr val="tx2"/>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3800">
          <a:solidFill>
            <a:schemeClr val="tx2"/>
          </a:solidFill>
          <a:latin typeface="Arial" panose="020B0604020202020204" pitchFamily="34" charset="0"/>
          <a:ea typeface="宋体" panose="02010600030101010101" pitchFamily="2" charset="-122"/>
        </a:defRPr>
      </a:lvl5pPr>
      <a:lvl6pPr marL="457200" algn="l" rtl="0" fontAlgn="base">
        <a:spcBef>
          <a:spcPct val="0"/>
        </a:spcBef>
        <a:spcAft>
          <a:spcPct val="0"/>
        </a:spcAft>
        <a:defRPr sz="3800">
          <a:solidFill>
            <a:schemeClr val="tx2"/>
          </a:solidFill>
          <a:latin typeface="Arial" panose="020B0604020202020204" pitchFamily="34" charset="0"/>
          <a:ea typeface="宋体" panose="02010600030101010101" pitchFamily="2" charset="-122"/>
        </a:defRPr>
      </a:lvl6pPr>
      <a:lvl7pPr marL="914400" algn="l" rtl="0" fontAlgn="base">
        <a:spcBef>
          <a:spcPct val="0"/>
        </a:spcBef>
        <a:spcAft>
          <a:spcPct val="0"/>
        </a:spcAft>
        <a:defRPr sz="3800">
          <a:solidFill>
            <a:schemeClr val="tx2"/>
          </a:solidFill>
          <a:latin typeface="Arial" panose="020B0604020202020204" pitchFamily="34" charset="0"/>
          <a:ea typeface="宋体" panose="02010600030101010101" pitchFamily="2" charset="-122"/>
        </a:defRPr>
      </a:lvl7pPr>
      <a:lvl8pPr marL="1371600" algn="l" rtl="0" fontAlgn="base">
        <a:spcBef>
          <a:spcPct val="0"/>
        </a:spcBef>
        <a:spcAft>
          <a:spcPct val="0"/>
        </a:spcAft>
        <a:defRPr sz="3800">
          <a:solidFill>
            <a:schemeClr val="tx2"/>
          </a:solidFill>
          <a:latin typeface="Arial" panose="020B0604020202020204" pitchFamily="34" charset="0"/>
          <a:ea typeface="宋体" panose="02010600030101010101" pitchFamily="2" charset="-122"/>
        </a:defRPr>
      </a:lvl8pPr>
      <a:lvl9pPr marL="1828800" algn="l" rtl="0" fontAlgn="base">
        <a:spcBef>
          <a:spcPct val="0"/>
        </a:spcBef>
        <a:spcAft>
          <a:spcPct val="0"/>
        </a:spcAft>
        <a:defRPr sz="38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accent1"/>
        </a:buClr>
        <a:buFont typeface="Wingdings" panose="05000000000000000000" pitchFamily="2" charset="2"/>
        <a:buChar char="l"/>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700">
          <a:solidFill>
            <a:schemeClr val="tx1"/>
          </a:solidFill>
          <a:latin typeface="+mn-lt"/>
          <a:ea typeface="+mn-ea"/>
        </a:defRPr>
      </a:lvl2pPr>
      <a:lvl3pPr marL="1143000" indent="-228600" algn="l" rtl="0" eaLnBrk="0" fontAlgn="base" hangingPunct="0">
        <a:spcBef>
          <a:spcPct val="20000"/>
        </a:spcBef>
        <a:spcAft>
          <a:spcPct val="0"/>
        </a:spcAft>
        <a:buClr>
          <a:schemeClr val="accent1"/>
        </a:buClr>
        <a:buFont typeface="Wingdings" panose="05000000000000000000" pitchFamily="2" charset="2"/>
        <a:buChar char="l"/>
        <a:defRPr sz="2300">
          <a:solidFill>
            <a:schemeClr val="tx1"/>
          </a:solidFill>
          <a:latin typeface="+mn-lt"/>
          <a:ea typeface="+mn-ea"/>
        </a:defRPr>
      </a:lvl3pPr>
      <a:lvl4pPr marL="1600200" indent="-228600" algn="l" rtl="0" eaLnBrk="0" fontAlgn="base" hangingPunct="0">
        <a:spcBef>
          <a:spcPct val="20000"/>
        </a:spcBef>
        <a:spcAft>
          <a:spcPct val="0"/>
        </a:spcAft>
        <a:buClr>
          <a:schemeClr val="accent1"/>
        </a:buClr>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mn-lt"/>
          <a:ea typeface="+mn-ea"/>
        </a:defRPr>
      </a:lvl5pPr>
      <a:lvl6pPr marL="2514600" indent="-228600" algn="l" rtl="0" fontAlgn="base">
        <a:spcBef>
          <a:spcPct val="20000"/>
        </a:spcBef>
        <a:spcAft>
          <a:spcPct val="0"/>
        </a:spcAft>
        <a:buClr>
          <a:schemeClr val="accent1"/>
        </a:buClr>
        <a:buFont typeface="Wingdings" panose="05000000000000000000" pitchFamily="2" charset="2"/>
        <a:buChar char=""/>
        <a:defRPr sz="2000">
          <a:solidFill>
            <a:schemeClr val="tx1"/>
          </a:solidFill>
          <a:latin typeface="+mn-lt"/>
          <a:ea typeface="+mn-ea"/>
        </a:defRPr>
      </a:lvl6pPr>
      <a:lvl7pPr marL="2971800" indent="-228600" algn="l" rtl="0" fontAlgn="base">
        <a:spcBef>
          <a:spcPct val="20000"/>
        </a:spcBef>
        <a:spcAft>
          <a:spcPct val="0"/>
        </a:spcAft>
        <a:buClr>
          <a:schemeClr val="accent1"/>
        </a:buClr>
        <a:buFont typeface="Wingdings" panose="05000000000000000000" pitchFamily="2" charset="2"/>
        <a:buChar char=""/>
        <a:defRPr sz="2000">
          <a:solidFill>
            <a:schemeClr val="tx1"/>
          </a:solidFill>
          <a:latin typeface="+mn-lt"/>
          <a:ea typeface="+mn-ea"/>
        </a:defRPr>
      </a:lvl7pPr>
      <a:lvl8pPr marL="3429000" indent="-228600" algn="l" rtl="0" fontAlgn="base">
        <a:spcBef>
          <a:spcPct val="20000"/>
        </a:spcBef>
        <a:spcAft>
          <a:spcPct val="0"/>
        </a:spcAft>
        <a:buClr>
          <a:schemeClr val="accent1"/>
        </a:buClr>
        <a:buFont typeface="Wingdings" panose="05000000000000000000" pitchFamily="2" charset="2"/>
        <a:buChar char=""/>
        <a:defRPr sz="2000">
          <a:solidFill>
            <a:schemeClr val="tx1"/>
          </a:solidFill>
          <a:latin typeface="+mn-lt"/>
          <a:ea typeface="+mn-ea"/>
        </a:defRPr>
      </a:lvl8pPr>
      <a:lvl9pPr marL="3886200" indent="-228600" algn="l" rtl="0" fontAlgn="base">
        <a:spcBef>
          <a:spcPct val="20000"/>
        </a:spcBef>
        <a:spcAft>
          <a:spcPct val="0"/>
        </a:spcAft>
        <a:buClr>
          <a:schemeClr val="accent1"/>
        </a:buClr>
        <a:buFont typeface="Wingdings" panose="05000000000000000000"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grpSp>
        <p:nvGrpSpPr>
          <p:cNvPr id="4098" name="Group 2"/>
          <p:cNvGrpSpPr/>
          <p:nvPr/>
        </p:nvGrpSpPr>
        <p:grpSpPr>
          <a:xfrm>
            <a:off x="1071563" y="304800"/>
            <a:ext cx="7615237" cy="1106488"/>
            <a:chOff x="0" y="0"/>
            <a:chExt cx="4797" cy="697"/>
          </a:xfrm>
        </p:grpSpPr>
        <p:sp>
          <p:nvSpPr>
            <p:cNvPr id="1027" name="Oval 3"/>
            <p:cNvSpPr>
              <a:spLocks noChangeArrowheads="1"/>
            </p:cNvSpPr>
            <p:nvPr/>
          </p:nvSpPr>
          <p:spPr bwMode="auto">
            <a:xfrm flipH="1">
              <a:off x="2392" y="0"/>
              <a:ext cx="696" cy="696"/>
            </a:xfrm>
            <a:prstGeom prst="ellipse">
              <a:avLst/>
            </a:prstGeom>
            <a:solidFill>
              <a:schemeClr val="accent2"/>
            </a:solidFill>
            <a:ln w="9525">
              <a:no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028" name="Oval 4"/>
            <p:cNvSpPr>
              <a:spLocks noChangeArrowheads="1"/>
            </p:cNvSpPr>
            <p:nvPr/>
          </p:nvSpPr>
          <p:spPr bwMode="auto">
            <a:xfrm flipH="1">
              <a:off x="4102" y="0"/>
              <a:ext cx="695" cy="696"/>
            </a:xfrm>
            <a:prstGeom prst="ellipse">
              <a:avLst/>
            </a:prstGeom>
            <a:solidFill>
              <a:schemeClr val="accent2"/>
            </a:solidFill>
            <a:ln w="9525">
              <a:no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029" name="Oval 5"/>
            <p:cNvSpPr>
              <a:spLocks noChangeArrowheads="1"/>
            </p:cNvSpPr>
            <p:nvPr/>
          </p:nvSpPr>
          <p:spPr bwMode="auto">
            <a:xfrm flipH="1">
              <a:off x="0" y="1"/>
              <a:ext cx="695" cy="696"/>
            </a:xfrm>
            <a:prstGeom prst="ellipse">
              <a:avLst/>
            </a:prstGeom>
            <a:solidFill>
              <a:schemeClr val="accent2"/>
            </a:solidFill>
            <a:ln w="9525">
              <a:no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030" name="Oval 6"/>
            <p:cNvSpPr>
              <a:spLocks noChangeArrowheads="1"/>
            </p:cNvSpPr>
            <p:nvPr/>
          </p:nvSpPr>
          <p:spPr bwMode="auto">
            <a:xfrm flipH="1">
              <a:off x="3309" y="0"/>
              <a:ext cx="695" cy="696"/>
            </a:xfrm>
            <a:prstGeom prst="ellipse">
              <a:avLst/>
            </a:prstGeom>
            <a:noFill/>
            <a:ln w="28575">
              <a:solidFill>
                <a:schemeClr val="accent2"/>
              </a:solid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1031" name="Oval 7"/>
            <p:cNvSpPr>
              <a:spLocks noChangeArrowheads="1"/>
            </p:cNvSpPr>
            <p:nvPr/>
          </p:nvSpPr>
          <p:spPr bwMode="auto">
            <a:xfrm flipH="1">
              <a:off x="811" y="0"/>
              <a:ext cx="695" cy="696"/>
            </a:xfrm>
            <a:prstGeom prst="ellipse">
              <a:avLst/>
            </a:prstGeom>
            <a:noFill/>
            <a:ln w="28575">
              <a:solidFill>
                <a:schemeClr val="accent2"/>
              </a:solid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grpSp>
      <p:sp>
        <p:nvSpPr>
          <p:cNvPr id="4099" name="Rectangle 8"/>
          <p:cNvSpPr>
            <a:spLocks noGrp="1"/>
          </p:cNvSpPr>
          <p:nvPr>
            <p:ph type="body" idx="1"/>
          </p:nvPr>
        </p:nvSpPr>
        <p:spPr>
          <a:xfrm>
            <a:off x="457200" y="1600200"/>
            <a:ext cx="8229600" cy="4530725"/>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33" name="Rectangle 9"/>
          <p:cNvSpPr>
            <a:spLocks noGrp="1" noChangeArrowheads="1"/>
          </p:cNvSpPr>
          <p:nvPr>
            <p:ph type="dt" sz="half" idx="2"/>
          </p:nvPr>
        </p:nvSpPr>
        <p:spPr bwMode="auto">
          <a:xfrm>
            <a:off x="457200" y="6248400"/>
            <a:ext cx="2133600" cy="457200"/>
          </a:xfrm>
          <a:prstGeom prst="rect">
            <a:avLst/>
          </a:prstGeom>
          <a:noFill/>
          <a:ln w="9525">
            <a:noFill/>
            <a:miter lim="800000"/>
          </a:ln>
          <a:effectLst/>
        </p:spPr>
        <p:txBody>
          <a:bodyPr vert="horz" wrap="square" lIns="91440" tIns="45720" rIns="91440" bIns="45720" numCol="1" anchor="t" anchorCtr="0" compatLnSpc="1"/>
          <a:lstStyle>
            <a:lvl1pPr>
              <a:buFontTx/>
              <a:buNone/>
              <a:defRPr sz="1000">
                <a:solidFill>
                  <a:srgbClr val="000000"/>
                </a:solidFill>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4" name="Rectangle 10"/>
          <p:cNvSpPr>
            <a:spLocks noGrp="1" noChangeArrowheads="1"/>
          </p:cNvSpPr>
          <p:nvPr>
            <p:ph type="ftr" sz="quarter" idx="3"/>
          </p:nvPr>
        </p:nvSpPr>
        <p:spPr bwMode="auto">
          <a:xfrm>
            <a:off x="3124200" y="6248400"/>
            <a:ext cx="2895600" cy="457200"/>
          </a:xfrm>
          <a:prstGeom prst="rect">
            <a:avLst/>
          </a:prstGeom>
          <a:noFill/>
          <a:ln w="9525">
            <a:noFill/>
            <a:miter lim="800000"/>
          </a:ln>
          <a:effectLst/>
        </p:spPr>
        <p:txBody>
          <a:bodyPr vert="horz" wrap="square" lIns="91440" tIns="45720" rIns="91440" bIns="45720" numCol="1" anchor="t" anchorCtr="0" compatLnSpc="1"/>
          <a:lstStyle>
            <a:lvl1pPr algn="ctr">
              <a:buFontTx/>
              <a:buNone/>
              <a:defRPr sz="1000">
                <a:solidFill>
                  <a:srgbClr val="000000"/>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5" name="Rectangle 11"/>
          <p:cNvSpPr>
            <a:spLocks noGrp="1" noChangeArrowheads="1"/>
          </p:cNvSpPr>
          <p:nvPr>
            <p:ph type="sldNum" sz="quarter" idx="4"/>
          </p:nvPr>
        </p:nvSpPr>
        <p:spPr bwMode="auto">
          <a:xfrm>
            <a:off x="6553200" y="6248400"/>
            <a:ext cx="2133600" cy="457200"/>
          </a:xfrm>
          <a:prstGeom prst="rect">
            <a:avLst/>
          </a:prstGeom>
          <a:noFill/>
          <a:ln w="9525">
            <a:noFill/>
            <a:miter lim="800000"/>
          </a:ln>
          <a:effectLst/>
        </p:spPr>
        <p:txBody>
          <a:bodyPr vert="horz" wrap="square" lIns="91440" tIns="45720" rIns="91440" bIns="45720" numCol="1" anchor="t" anchorCtr="0" compatLnSpc="1"/>
          <a:lstStyle>
            <a:lvl1pPr algn="r">
              <a:buFontTx/>
              <a:defRPr sz="1000">
                <a:solidFill>
                  <a:srgbClr val="000000"/>
                </a:solidFill>
              </a:defRPr>
            </a:lvl1p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
        <p:nvSpPr>
          <p:cNvPr id="4103" name="Rectangle 12"/>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dirty="0"/>
              <a:t>单击此处编辑母版标题样式</a:t>
            </a:r>
            <a:endParaRPr lang="zh-CN" altLang="en-US" dirty="0"/>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hf sldNum="0" hdr="0" ftr="0" dt="0"/>
  <p:txStyles>
    <p:titleStyle>
      <a:lvl1pPr algn="l" rtl="0" eaLnBrk="0" fontAlgn="base" hangingPunct="0">
        <a:spcBef>
          <a:spcPct val="0"/>
        </a:spcBef>
        <a:spcAft>
          <a:spcPct val="0"/>
        </a:spcAft>
        <a:defRPr sz="38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3800">
          <a:solidFill>
            <a:schemeClr val="tx2"/>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3800">
          <a:solidFill>
            <a:schemeClr val="tx2"/>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3800">
          <a:solidFill>
            <a:schemeClr val="tx2"/>
          </a:solidFill>
          <a:latin typeface="Arial" panose="020B0604020202020204" pitchFamily="34" charset="0"/>
          <a:ea typeface="宋体" panose="02010600030101010101" pitchFamily="2" charset="-122"/>
        </a:defRPr>
      </a:lvl5pPr>
      <a:lvl6pPr marL="457200" algn="l" rtl="0" fontAlgn="base">
        <a:spcBef>
          <a:spcPct val="0"/>
        </a:spcBef>
        <a:spcAft>
          <a:spcPct val="0"/>
        </a:spcAft>
        <a:defRPr sz="3800">
          <a:solidFill>
            <a:schemeClr val="tx2"/>
          </a:solidFill>
          <a:latin typeface="Arial" panose="020B0604020202020204" pitchFamily="34" charset="0"/>
          <a:ea typeface="宋体" panose="02010600030101010101" pitchFamily="2" charset="-122"/>
        </a:defRPr>
      </a:lvl6pPr>
      <a:lvl7pPr marL="914400" algn="l" rtl="0" fontAlgn="base">
        <a:spcBef>
          <a:spcPct val="0"/>
        </a:spcBef>
        <a:spcAft>
          <a:spcPct val="0"/>
        </a:spcAft>
        <a:defRPr sz="3800">
          <a:solidFill>
            <a:schemeClr val="tx2"/>
          </a:solidFill>
          <a:latin typeface="Arial" panose="020B0604020202020204" pitchFamily="34" charset="0"/>
          <a:ea typeface="宋体" panose="02010600030101010101" pitchFamily="2" charset="-122"/>
        </a:defRPr>
      </a:lvl7pPr>
      <a:lvl8pPr marL="1371600" algn="l" rtl="0" fontAlgn="base">
        <a:spcBef>
          <a:spcPct val="0"/>
        </a:spcBef>
        <a:spcAft>
          <a:spcPct val="0"/>
        </a:spcAft>
        <a:defRPr sz="3800">
          <a:solidFill>
            <a:schemeClr val="tx2"/>
          </a:solidFill>
          <a:latin typeface="Arial" panose="020B0604020202020204" pitchFamily="34" charset="0"/>
          <a:ea typeface="宋体" panose="02010600030101010101" pitchFamily="2" charset="-122"/>
        </a:defRPr>
      </a:lvl8pPr>
      <a:lvl9pPr marL="1828800" algn="l" rtl="0" fontAlgn="base">
        <a:spcBef>
          <a:spcPct val="0"/>
        </a:spcBef>
        <a:spcAft>
          <a:spcPct val="0"/>
        </a:spcAft>
        <a:defRPr sz="38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accent1"/>
        </a:buClr>
        <a:buFont typeface="Wingdings" panose="05000000000000000000" pitchFamily="2" charset="2"/>
        <a:buChar char="l"/>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700">
          <a:solidFill>
            <a:schemeClr val="tx1"/>
          </a:solidFill>
          <a:latin typeface="+mn-lt"/>
          <a:ea typeface="+mn-ea"/>
        </a:defRPr>
      </a:lvl2pPr>
      <a:lvl3pPr marL="1143000" indent="-228600" algn="l" rtl="0" eaLnBrk="0" fontAlgn="base" hangingPunct="0">
        <a:spcBef>
          <a:spcPct val="20000"/>
        </a:spcBef>
        <a:spcAft>
          <a:spcPct val="0"/>
        </a:spcAft>
        <a:buClr>
          <a:schemeClr val="accent1"/>
        </a:buClr>
        <a:buFont typeface="Wingdings" panose="05000000000000000000" pitchFamily="2" charset="2"/>
        <a:buChar char="l"/>
        <a:defRPr sz="2300">
          <a:solidFill>
            <a:schemeClr val="tx1"/>
          </a:solidFill>
          <a:latin typeface="+mn-lt"/>
          <a:ea typeface="+mn-ea"/>
        </a:defRPr>
      </a:lvl3pPr>
      <a:lvl4pPr marL="1600200" indent="-228600" algn="l" rtl="0" eaLnBrk="0" fontAlgn="base" hangingPunct="0">
        <a:spcBef>
          <a:spcPct val="20000"/>
        </a:spcBef>
        <a:spcAft>
          <a:spcPct val="0"/>
        </a:spcAft>
        <a:buClr>
          <a:schemeClr val="accent1"/>
        </a:buClr>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mn-lt"/>
          <a:ea typeface="+mn-ea"/>
        </a:defRPr>
      </a:lvl5pPr>
      <a:lvl6pPr marL="2514600" indent="-228600" algn="l" rtl="0" fontAlgn="base">
        <a:spcBef>
          <a:spcPct val="20000"/>
        </a:spcBef>
        <a:spcAft>
          <a:spcPct val="0"/>
        </a:spcAft>
        <a:buClr>
          <a:schemeClr val="accent1"/>
        </a:buClr>
        <a:buFont typeface="Wingdings" panose="05000000000000000000" pitchFamily="2" charset="2"/>
        <a:buChar char=""/>
        <a:defRPr sz="2000">
          <a:solidFill>
            <a:schemeClr val="tx1"/>
          </a:solidFill>
          <a:latin typeface="+mn-lt"/>
          <a:ea typeface="+mn-ea"/>
        </a:defRPr>
      </a:lvl6pPr>
      <a:lvl7pPr marL="2971800" indent="-228600" algn="l" rtl="0" fontAlgn="base">
        <a:spcBef>
          <a:spcPct val="20000"/>
        </a:spcBef>
        <a:spcAft>
          <a:spcPct val="0"/>
        </a:spcAft>
        <a:buClr>
          <a:schemeClr val="accent1"/>
        </a:buClr>
        <a:buFont typeface="Wingdings" panose="05000000000000000000" pitchFamily="2" charset="2"/>
        <a:buChar char=""/>
        <a:defRPr sz="2000">
          <a:solidFill>
            <a:schemeClr val="tx1"/>
          </a:solidFill>
          <a:latin typeface="+mn-lt"/>
          <a:ea typeface="+mn-ea"/>
        </a:defRPr>
      </a:lvl7pPr>
      <a:lvl8pPr marL="3429000" indent="-228600" algn="l" rtl="0" fontAlgn="base">
        <a:spcBef>
          <a:spcPct val="20000"/>
        </a:spcBef>
        <a:spcAft>
          <a:spcPct val="0"/>
        </a:spcAft>
        <a:buClr>
          <a:schemeClr val="accent1"/>
        </a:buClr>
        <a:buFont typeface="Wingdings" panose="05000000000000000000" pitchFamily="2" charset="2"/>
        <a:buChar char=""/>
        <a:defRPr sz="2000">
          <a:solidFill>
            <a:schemeClr val="tx1"/>
          </a:solidFill>
          <a:latin typeface="+mn-lt"/>
          <a:ea typeface="+mn-ea"/>
        </a:defRPr>
      </a:lvl8pPr>
      <a:lvl9pPr marL="3886200" indent="-228600" algn="l" rtl="0" fontAlgn="base">
        <a:spcBef>
          <a:spcPct val="20000"/>
        </a:spcBef>
        <a:spcAft>
          <a:spcPct val="0"/>
        </a:spcAft>
        <a:buClr>
          <a:schemeClr val="accent1"/>
        </a:buClr>
        <a:buFont typeface="Wingdings" panose="05000000000000000000"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FFBBB3"/>
        </a:solidFill>
        <a:effectLst/>
      </p:bgPr>
    </p:bg>
    <p:spTree>
      <p:nvGrpSpPr>
        <p:cNvPr id="1" name=""/>
        <p:cNvGrpSpPr/>
        <p:nvPr/>
      </p:nvGrpSpPr>
      <p:grpSpPr/>
    </p:spTree>
  </p:cSld>
  <p:clrMap bg1="lt1" tx1="dk1" bg2="lt2" tx2="dk2" accent1="accent1" accent2="accent2" accent3="accent3" accent4="accent4" accent5="accent5" accent6="accent6" hlink="hlink" folHlink="folHlink"/>
  <p:sldLayoutIdLst>
    <p:sldLayoutId id="2147483687" r:id="rId1"/>
  </p:sldLayoutIdLst>
  <p:hf sldNum="0" hdr="0" ftr="0" dt="0"/>
  <p:txStyles>
    <p:titleStyle>
      <a:lvl1pPr algn="l" rtl="0" eaLnBrk="0" fontAlgn="base" hangingPunct="0">
        <a:lnSpc>
          <a:spcPct val="90000"/>
        </a:lnSpc>
        <a:spcBef>
          <a:spcPct val="0"/>
        </a:spcBef>
        <a:spcAft>
          <a:spcPct val="0"/>
        </a:spcAft>
        <a:defRPr sz="3300" kern="1200">
          <a:solidFill>
            <a:schemeClr val="tx1"/>
          </a:solidFill>
          <a:latin typeface="Arial" panose="020B0604020202020204" pitchFamily="34" charset="0"/>
          <a:ea typeface="+mj-ea"/>
          <a:cs typeface="+mj-cs"/>
        </a:defRPr>
      </a:lvl1pPr>
      <a:lvl2pPr algn="l" rtl="0" eaLnBrk="0" fontAlgn="base" hangingPunct="0">
        <a:lnSpc>
          <a:spcPct val="90000"/>
        </a:lnSpc>
        <a:spcBef>
          <a:spcPct val="0"/>
        </a:spcBef>
        <a:spcAft>
          <a:spcPct val="0"/>
        </a:spcAft>
        <a:defRPr sz="4400">
          <a:solidFill>
            <a:schemeClr val="tx1"/>
          </a:solidFill>
          <a:latin typeface="Arial" panose="020B060402020202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Arial" panose="020B060402020202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Arial" panose="020B060402020202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Arial" panose="020B060402020202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entury Gothic"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entury Gothic"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entury Gothic"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entury Gothic" pitchFamily="34" charset="0"/>
          <a:ea typeface="宋体" panose="02010600030101010101" pitchFamily="2" charset="-122"/>
        </a:defRPr>
      </a:lvl9pPr>
    </p:titleStyle>
    <p:bodyStyle>
      <a:lvl1pPr marL="171450" indent="-171450" algn="l"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Arial" panose="020B0604020202020204" pitchFamily="34" charset="0"/>
          <a:ea typeface="+mn-ea"/>
          <a:cs typeface="+mn-cs"/>
        </a:defRPr>
      </a:lvl1pPr>
      <a:lvl2pPr marL="514350" indent="-171450" algn="l" rtl="0" eaLnBrk="0" fontAlgn="base" hangingPunct="0">
        <a:lnSpc>
          <a:spcPct val="90000"/>
        </a:lnSpc>
        <a:spcBef>
          <a:spcPts val="375"/>
        </a:spcBef>
        <a:spcAft>
          <a:spcPct val="0"/>
        </a:spcAft>
        <a:buFont typeface="Arial" panose="020B0604020202020204" pitchFamily="34" charset="0"/>
        <a:buChar char="•"/>
        <a:defRPr sz="1800" kern="1200">
          <a:solidFill>
            <a:schemeClr val="tx1"/>
          </a:solidFill>
          <a:latin typeface="Arial" panose="020B0604020202020204" pitchFamily="34" charset="0"/>
          <a:ea typeface="+mn-ea"/>
          <a:cs typeface="+mn-cs"/>
        </a:defRPr>
      </a:lvl2pPr>
      <a:lvl3pPr marL="857250" indent="-171450" algn="l"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Arial" panose="020B0604020202020204" pitchFamily="34" charset="0"/>
          <a:ea typeface="+mn-ea"/>
          <a:cs typeface="+mn-cs"/>
        </a:defRPr>
      </a:lvl3pPr>
      <a:lvl4pPr marL="1200150" indent="-171450" algn="l"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Arial" panose="020B0604020202020204" pitchFamily="34" charset="0"/>
          <a:ea typeface="+mn-ea"/>
          <a:cs typeface="+mn-cs"/>
        </a:defRPr>
      </a:lvl4pPr>
      <a:lvl5pPr marL="1543050" indent="-171450" algn="l"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Arial" panose="020B0604020202020204" pitchFamily="34"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vmlDrawing" Target="../drawings/vmlDrawing1.vml"/><Relationship Id="rId5" Type="http://schemas.openxmlformats.org/officeDocument/2006/relationships/slideLayout" Target="../slideLayouts/slideLayout7.xml"/><Relationship Id="rId4" Type="http://schemas.openxmlformats.org/officeDocument/2006/relationships/image" Target="../media/image5.wmf"/><Relationship Id="rId3" Type="http://schemas.openxmlformats.org/officeDocument/2006/relationships/oleObject" Target="../embeddings/oleObject1.bin"/><Relationship Id="rId2" Type="http://schemas.openxmlformats.org/officeDocument/2006/relationships/image" Target="../media/image4.png"/><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8.GIF"/></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10.png"/><Relationship Id="rId1" Type="http://schemas.openxmlformats.org/officeDocument/2006/relationships/image" Target="../media/image8.GIF"/></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36.xml"/><Relationship Id="rId2" Type="http://schemas.openxmlformats.org/officeDocument/2006/relationships/image" Target="../media/image8.GIF"/><Relationship Id="rId1" Type="http://schemas.openxmlformats.org/officeDocument/2006/relationships/image" Target="../media/image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27" name="图片 13313" descr="MIL55100_Thumbnail"/>
          <p:cNvPicPr>
            <a:picLocks noChangeAspect="1"/>
          </p:cNvPicPr>
          <p:nvPr/>
        </p:nvPicPr>
        <p:blipFill>
          <a:blip r:embed="rId1">
            <a:lum contrast="24000"/>
          </a:blip>
          <a:stretch>
            <a:fillRect/>
          </a:stretch>
        </p:blipFill>
        <p:spPr>
          <a:xfrm>
            <a:off x="0" y="0"/>
            <a:ext cx="9144000" cy="6858000"/>
          </a:xfrm>
          <a:prstGeom prst="rect">
            <a:avLst/>
          </a:prstGeom>
          <a:noFill/>
          <a:ln w="9525">
            <a:noFill/>
          </a:ln>
        </p:spPr>
      </p:pic>
      <p:pic>
        <p:nvPicPr>
          <p:cNvPr id="1028" name="图片 13314" descr="框"/>
          <p:cNvPicPr>
            <a:picLocks noChangeAspect="1"/>
          </p:cNvPicPr>
          <p:nvPr/>
        </p:nvPicPr>
        <p:blipFill>
          <a:blip r:embed="rId2">
            <a:clrChange>
              <a:clrFrom>
                <a:srgbClr val="FF7B29"/>
              </a:clrFrom>
              <a:clrTo>
                <a:srgbClr val="FF7B29">
                  <a:alpha val="0"/>
                </a:srgbClr>
              </a:clrTo>
            </a:clrChange>
          </a:blip>
          <a:stretch>
            <a:fillRect/>
          </a:stretch>
        </p:blipFill>
        <p:spPr>
          <a:xfrm>
            <a:off x="233363" y="231775"/>
            <a:ext cx="8910637" cy="6626225"/>
          </a:xfrm>
          <a:prstGeom prst="rect">
            <a:avLst/>
          </a:prstGeom>
          <a:noFill/>
          <a:ln w="9525">
            <a:noFill/>
          </a:ln>
        </p:spPr>
      </p:pic>
      <p:graphicFrame>
        <p:nvGraphicFramePr>
          <p:cNvPr id="1026" name="对象 13315"/>
          <p:cNvGraphicFramePr/>
          <p:nvPr/>
        </p:nvGraphicFramePr>
        <p:xfrm>
          <a:off x="1030288" y="1071563"/>
          <a:ext cx="6553200" cy="2519362"/>
        </p:xfrm>
        <a:graphic>
          <a:graphicData uri="http://schemas.openxmlformats.org/presentationml/2006/ole">
            <mc:AlternateContent xmlns:mc="http://schemas.openxmlformats.org/markup-compatibility/2006">
              <mc:Choice xmlns:v="urn:schemas-microsoft-com:vml" Requires="v">
                <p:oleObj spid="_x0000_s3076" name="" r:id="rId3" imgW="2315845" imgH="1071245" progId="Flash.Movie">
                  <p:embed/>
                </p:oleObj>
              </mc:Choice>
              <mc:Fallback>
                <p:oleObj name="" r:id="rId3" imgW="2315845" imgH="1071245" progId="Flash.Movie">
                  <p:embed/>
                  <p:pic>
                    <p:nvPicPr>
                      <p:cNvPr id="0" name="图片 3075"/>
                      <p:cNvPicPr/>
                      <p:nvPr/>
                    </p:nvPicPr>
                    <p:blipFill>
                      <a:blip r:embed="rId4"/>
                      <a:stretch>
                        <a:fillRect/>
                      </a:stretch>
                    </p:blipFill>
                    <p:spPr>
                      <a:xfrm>
                        <a:off x="1030288" y="1071563"/>
                        <a:ext cx="6553200" cy="2519362"/>
                      </a:xfrm>
                      <a:prstGeom prst="rect">
                        <a:avLst/>
                      </a:prstGeom>
                      <a:noFill/>
                      <a:ln w="38100">
                        <a:noFill/>
                        <a:miter/>
                      </a:ln>
                    </p:spPr>
                  </p:pic>
                </p:oleObj>
              </mc:Fallback>
            </mc:AlternateContent>
          </a:graphicData>
        </a:graphic>
      </p:graphicFrame>
      <p:sp>
        <p:nvSpPr>
          <p:cNvPr id="1029" name="矩形 13316"/>
          <p:cNvSpPr/>
          <p:nvPr/>
        </p:nvSpPr>
        <p:spPr>
          <a:xfrm>
            <a:off x="4441825" y="3200400"/>
            <a:ext cx="2339975" cy="457200"/>
          </a:xfrm>
          <a:prstGeom prst="rect">
            <a:avLst/>
          </a:prstGeom>
          <a:noFill/>
          <a:ln w="9525">
            <a:noFill/>
          </a:ln>
        </p:spPr>
        <p:txBody>
          <a:bodyPr>
            <a:spAutoFit/>
          </a:bodyPr>
          <a:p>
            <a:r>
              <a:rPr lang="en-US" altLang="zh-CN" sz="2400" dirty="0">
                <a:latin typeface="Times New Roman" panose="02020603050405020304" pitchFamily="18" charset="0"/>
              </a:rPr>
              <a:t> </a:t>
            </a:r>
            <a:endParaRPr lang="en-US" altLang="zh-CN" sz="2400" dirty="0">
              <a:latin typeface="Times New Roman" panose="02020603050405020304" pitchFamily="18" charset="0"/>
            </a:endParaRPr>
          </a:p>
        </p:txBody>
      </p:sp>
      <p:sp>
        <p:nvSpPr>
          <p:cNvPr id="1030" name="矩形 13318"/>
          <p:cNvSpPr>
            <a:spLocks noTextEdit="1"/>
          </p:cNvSpPr>
          <p:nvPr/>
        </p:nvSpPr>
        <p:spPr>
          <a:xfrm>
            <a:off x="2362200" y="3276600"/>
            <a:ext cx="4419600" cy="1690688"/>
          </a:xfrm>
          <a:prstGeom prst="rect">
            <a:avLst/>
          </a:prstGeom>
        </p:spPr>
        <p:txBody>
          <a:bodyPr wrap="none" fromWordArt="1">
            <a:prstTxWarp prst="textDeflate">
              <a:avLst>
                <a:gd name="adj" fmla="val 17190"/>
              </a:avLst>
            </a:prstTxWarp>
            <a:normAutofit/>
          </a:bodyPr>
          <a:p>
            <a:pPr algn="ctr"/>
            <a:r>
              <a:rPr lang="zh-CN" altLang="en-US" sz="3600">
                <a:ln w="19050" cap="flat" cmpd="sng">
                  <a:solidFill>
                    <a:srgbClr val="0000FF"/>
                  </a:solidFill>
                  <a:prstDash val="solid"/>
                  <a:headEnd type="none" w="med" len="med"/>
                  <a:tailEnd type="none" w="med" len="med"/>
                </a:ln>
                <a:solidFill>
                  <a:srgbClr val="0066CC"/>
                </a:solidFill>
                <a:effectLst>
                  <a:outerShdw dist="35921" dir="2699999" algn="ctr" rotWithShape="0">
                    <a:srgbClr val="990000"/>
                  </a:outerShdw>
                </a:effectLst>
                <a:latin typeface="宋体" panose="02010600030101010101" pitchFamily="2" charset="-122"/>
                <a:ea typeface="宋体" panose="02010600030101010101" pitchFamily="2" charset="-122"/>
              </a:rPr>
              <a:t>读后感写作</a:t>
            </a:r>
            <a:endParaRPr lang="zh-CN" altLang="en-US" sz="3600">
              <a:ln w="19050" cap="flat" cmpd="sng">
                <a:solidFill>
                  <a:srgbClr val="0000FF"/>
                </a:solidFill>
                <a:prstDash val="solid"/>
                <a:headEnd type="none" w="med" len="med"/>
                <a:tailEnd type="none" w="med" len="med"/>
              </a:ln>
              <a:solidFill>
                <a:srgbClr val="0066CC"/>
              </a:solidFill>
              <a:effectLst>
                <a:outerShdw dist="35921" dir="2699999" algn="ctr" rotWithShape="0">
                  <a:srgbClr val="990000"/>
                </a:outerShdw>
              </a:effectLst>
              <a:latin typeface="宋体" panose="02010600030101010101" pitchFamily="2" charset="-122"/>
              <a:ea typeface="宋体" panose="02010600030101010101" pitchFamily="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2" name="Rectangle 2"/>
          <p:cNvSpPr>
            <a:spLocks noGrp="1"/>
          </p:cNvSpPr>
          <p:nvPr>
            <p:ph type="title"/>
          </p:nvPr>
        </p:nvSpPr>
        <p:spPr>
          <a:xfrm>
            <a:off x="457200" y="1066800"/>
            <a:ext cx="8229600" cy="1143000"/>
          </a:xfrm>
          <a:ln/>
        </p:spPr>
        <p:txBody>
          <a:bodyPr vert="horz" wrap="square" lIns="91440" tIns="45720" rIns="91440" bIns="45720" anchor="ctr" anchorCtr="0"/>
          <a:p>
            <a:pPr eaLnBrk="1" hangingPunct="1"/>
            <a:r>
              <a:rPr lang="zh-CN" altLang="en-US" b="1" dirty="0">
                <a:solidFill>
                  <a:srgbClr val="FF0000"/>
                </a:solidFill>
              </a:rPr>
              <a:t>       读后感常见的写作模式大概可以归纳为五个字为五个字：</a:t>
            </a:r>
            <a:endParaRPr lang="zh-CN" altLang="en-US" b="1" dirty="0">
              <a:solidFill>
                <a:srgbClr val="FF0000"/>
              </a:solidFill>
            </a:endParaRPr>
          </a:p>
        </p:txBody>
      </p:sp>
      <p:sp>
        <p:nvSpPr>
          <p:cNvPr id="35843" name="Rectangle 3"/>
          <p:cNvSpPr>
            <a:spLocks noGrp="1"/>
          </p:cNvSpPr>
          <p:nvPr>
            <p:ph idx="1"/>
          </p:nvPr>
        </p:nvSpPr>
        <p:spPr>
          <a:xfrm>
            <a:off x="381000" y="2286000"/>
            <a:ext cx="8229600" cy="4302125"/>
          </a:xfrm>
          <a:ln/>
        </p:spPr>
        <p:txBody>
          <a:bodyPr vert="horz" wrap="square" lIns="91440" tIns="45720" rIns="91440" bIns="45720" anchor="t" anchorCtr="0"/>
          <a:p>
            <a:pPr eaLnBrk="1" hangingPunct="1">
              <a:lnSpc>
                <a:spcPct val="170000"/>
              </a:lnSpc>
            </a:pPr>
            <a:r>
              <a:rPr lang="en-US" altLang="zh-CN" sz="3600" b="1" dirty="0">
                <a:solidFill>
                  <a:srgbClr val="0000FF"/>
                </a:solidFill>
              </a:rPr>
              <a:t>(1)</a:t>
            </a:r>
            <a:r>
              <a:rPr lang="zh-CN" altLang="en-US" sz="3600" b="1" dirty="0">
                <a:solidFill>
                  <a:srgbClr val="0000FF"/>
                </a:solidFill>
              </a:rPr>
              <a:t>引</a:t>
            </a:r>
            <a:r>
              <a:rPr lang="en-US" altLang="zh-CN" sz="3600" b="1" dirty="0">
                <a:solidFill>
                  <a:srgbClr val="0000FF"/>
                </a:solidFill>
              </a:rPr>
              <a:t>——</a:t>
            </a:r>
            <a:r>
              <a:rPr lang="zh-CN" altLang="en-US" sz="3600" b="1" dirty="0">
                <a:solidFill>
                  <a:srgbClr val="0000FF"/>
                </a:solidFill>
              </a:rPr>
              <a:t>围绕</a:t>
            </a:r>
            <a:r>
              <a:rPr lang="zh-CN" altLang="en-US" sz="3600" b="1" dirty="0">
                <a:solidFill>
                  <a:srgbClr val="FF0066"/>
                </a:solidFill>
              </a:rPr>
              <a:t>感点</a:t>
            </a:r>
            <a:r>
              <a:rPr lang="zh-CN" altLang="en-US" sz="3600" b="1" dirty="0">
                <a:solidFill>
                  <a:srgbClr val="0000FF"/>
                </a:solidFill>
              </a:rPr>
              <a:t>引述材料。简述原文有关内容。</a:t>
            </a:r>
            <a:endParaRPr lang="zh-CN" altLang="en-US" sz="3600" b="1" dirty="0">
              <a:solidFill>
                <a:srgbClr val="0000FF"/>
              </a:solidFill>
            </a:endParaRPr>
          </a:p>
          <a:p>
            <a:pPr eaLnBrk="1" hangingPunct="1">
              <a:lnSpc>
                <a:spcPct val="170000"/>
              </a:lnSpc>
            </a:pPr>
            <a:r>
              <a:rPr lang="en-US" altLang="zh-CN" sz="3600" b="1" dirty="0">
                <a:solidFill>
                  <a:srgbClr val="0000FF"/>
                </a:solidFill>
              </a:rPr>
              <a:t>(2)</a:t>
            </a:r>
            <a:r>
              <a:rPr lang="zh-CN" altLang="en-US" sz="3600" b="1" dirty="0">
                <a:solidFill>
                  <a:srgbClr val="0000FF"/>
                </a:solidFill>
              </a:rPr>
              <a:t>提</a:t>
            </a:r>
            <a:r>
              <a:rPr lang="en-US" altLang="zh-CN" sz="3600" b="1" dirty="0">
                <a:solidFill>
                  <a:srgbClr val="0000FF"/>
                </a:solidFill>
              </a:rPr>
              <a:t>——</a:t>
            </a:r>
            <a:r>
              <a:rPr lang="zh-CN" altLang="en-US" sz="3600" b="1" dirty="0">
                <a:solidFill>
                  <a:srgbClr val="0000FF"/>
                </a:solidFill>
              </a:rPr>
              <a:t>简练概括内容 </a:t>
            </a:r>
            <a:r>
              <a:rPr lang="en-US" altLang="zh-CN" sz="3600" b="1" dirty="0">
                <a:solidFill>
                  <a:srgbClr val="0000FF"/>
                </a:solidFill>
              </a:rPr>
              <a:t>,</a:t>
            </a:r>
            <a:r>
              <a:rPr lang="zh-CN" altLang="en-US" sz="3600" b="1" dirty="0">
                <a:solidFill>
                  <a:srgbClr val="0000FF"/>
                </a:solidFill>
              </a:rPr>
              <a:t>把</a:t>
            </a:r>
            <a:r>
              <a:rPr lang="zh-CN" altLang="en-US" sz="3600" b="1" dirty="0">
                <a:solidFill>
                  <a:srgbClr val="FF0066"/>
                </a:solidFill>
              </a:rPr>
              <a:t>感点</a:t>
            </a:r>
            <a:r>
              <a:rPr lang="zh-CN" altLang="en-US" sz="3600" b="1" dirty="0">
                <a:solidFill>
                  <a:srgbClr val="0000FF"/>
                </a:solidFill>
              </a:rPr>
              <a:t>旗帜鲜明地提出来。</a:t>
            </a:r>
            <a:endParaRPr lang="zh-CN" altLang="en-US" sz="3600" b="1" dirty="0">
              <a:solidFill>
                <a:srgbClr val="0000FF"/>
              </a:solidFill>
            </a:endParaRPr>
          </a:p>
        </p:txBody>
      </p:sp>
      <p:sp>
        <p:nvSpPr>
          <p:cNvPr id="35844" name="文本框 18434"/>
          <p:cNvSpPr txBox="1"/>
          <p:nvPr/>
        </p:nvSpPr>
        <p:spPr>
          <a:xfrm>
            <a:off x="55563" y="0"/>
            <a:ext cx="7610475" cy="830263"/>
          </a:xfrm>
          <a:prstGeom prst="rect">
            <a:avLst/>
          </a:prstGeom>
          <a:noFill/>
          <a:ln w="9525">
            <a:noFill/>
          </a:ln>
        </p:spPr>
        <p:txBody>
          <a:bodyPr wrap="none">
            <a:spAutoFit/>
          </a:bodyPr>
          <a:p>
            <a:r>
              <a:rPr lang="zh-CN" altLang="en-US" sz="4800" b="1" dirty="0">
                <a:solidFill>
                  <a:srgbClr val="006600"/>
                </a:solidFill>
                <a:latin typeface="黑体" panose="02010609060101010101" pitchFamily="49" charset="-122"/>
                <a:ea typeface="黑体" panose="02010609060101010101" pitchFamily="49" charset="-122"/>
              </a:rPr>
              <a:t>三、读后感常见的写作模式</a:t>
            </a:r>
            <a:endParaRPr lang="zh-CN" altLang="en-US" sz="4800" b="1" dirty="0">
              <a:solidFill>
                <a:srgbClr val="006600"/>
              </a:solidFill>
              <a:latin typeface="黑体" panose="02010609060101010101" pitchFamily="49" charset="-122"/>
              <a:ea typeface="黑体" panose="02010609060101010101" pitchFamily="49"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6" name="Rectangle 3"/>
          <p:cNvSpPr>
            <a:spLocks noGrp="1"/>
          </p:cNvSpPr>
          <p:nvPr>
            <p:ph idx="1"/>
          </p:nvPr>
        </p:nvSpPr>
        <p:spPr>
          <a:xfrm>
            <a:off x="152400" y="152400"/>
            <a:ext cx="8839200" cy="6705600"/>
          </a:xfrm>
          <a:ln/>
        </p:spPr>
        <p:txBody>
          <a:bodyPr vert="horz" wrap="square" lIns="91440" tIns="45720" rIns="91440" bIns="45720" anchor="t" anchorCtr="0"/>
          <a:p>
            <a:pPr eaLnBrk="1" hangingPunct="1"/>
            <a:r>
              <a:rPr lang="en-US" altLang="zh-CN" b="1" dirty="0">
                <a:solidFill>
                  <a:srgbClr val="0000FF"/>
                </a:solidFill>
                <a:latin typeface="黑体" panose="02010609060101010101" pitchFamily="49" charset="-122"/>
                <a:ea typeface="黑体" panose="02010609060101010101" pitchFamily="49" charset="-122"/>
              </a:rPr>
              <a:t>(3)</a:t>
            </a:r>
            <a:r>
              <a:rPr lang="zh-CN" altLang="en-US" b="1" dirty="0">
                <a:solidFill>
                  <a:srgbClr val="0000FF"/>
                </a:solidFill>
                <a:latin typeface="黑体" panose="02010609060101010101" pitchFamily="49" charset="-122"/>
                <a:ea typeface="黑体" panose="02010609060101010101" pitchFamily="49" charset="-122"/>
              </a:rPr>
              <a:t>议</a:t>
            </a:r>
            <a:r>
              <a:rPr lang="en-US" altLang="zh-CN" b="1" dirty="0">
                <a:solidFill>
                  <a:srgbClr val="0000FF"/>
                </a:solidFill>
                <a:latin typeface="黑体" panose="02010609060101010101" pitchFamily="49" charset="-122"/>
                <a:ea typeface="黑体" panose="02010609060101010101" pitchFamily="49" charset="-122"/>
              </a:rPr>
              <a:t>——</a:t>
            </a:r>
            <a:r>
              <a:rPr lang="zh-CN" altLang="en-US" b="1" dirty="0">
                <a:solidFill>
                  <a:srgbClr val="0000FF"/>
                </a:solidFill>
                <a:latin typeface="黑体" panose="02010609060101010101" pitchFamily="49" charset="-122"/>
                <a:ea typeface="黑体" panose="02010609060101010101" pitchFamily="49" charset="-122"/>
              </a:rPr>
              <a:t>分析材料，提练感点。亮明基本观点。在引出“读”的内容后，要对“读”进行一番评析。既可就事论事对所“引”的内容作一番分析</a:t>
            </a:r>
            <a:r>
              <a:rPr lang="en-US" altLang="zh-CN" b="1" dirty="0">
                <a:solidFill>
                  <a:srgbClr val="0000FF"/>
                </a:solidFill>
                <a:latin typeface="黑体" panose="02010609060101010101" pitchFamily="49" charset="-122"/>
                <a:ea typeface="黑体" panose="02010609060101010101" pitchFamily="49" charset="-122"/>
              </a:rPr>
              <a:t>;</a:t>
            </a:r>
            <a:r>
              <a:rPr lang="zh-CN" altLang="en-US" b="1" dirty="0">
                <a:solidFill>
                  <a:srgbClr val="0000FF"/>
                </a:solidFill>
                <a:latin typeface="黑体" panose="02010609060101010101" pitchFamily="49" charset="-122"/>
                <a:ea typeface="黑体" panose="02010609060101010101" pitchFamily="49" charset="-122"/>
              </a:rPr>
              <a:t>也可以由现象到本质，由个别到一般的作一番挖掘</a:t>
            </a:r>
            <a:r>
              <a:rPr lang="en-US" altLang="zh-CN" b="1" dirty="0">
                <a:solidFill>
                  <a:srgbClr val="0000FF"/>
                </a:solidFill>
                <a:latin typeface="黑体" panose="02010609060101010101" pitchFamily="49" charset="-122"/>
                <a:ea typeface="黑体" panose="02010609060101010101" pitchFamily="49" charset="-122"/>
              </a:rPr>
              <a:t>;</a:t>
            </a:r>
            <a:r>
              <a:rPr lang="zh-CN" altLang="en-US" b="1" dirty="0">
                <a:solidFill>
                  <a:srgbClr val="0000FF"/>
                </a:solidFill>
                <a:latin typeface="黑体" panose="02010609060101010101" pitchFamily="49" charset="-122"/>
                <a:ea typeface="黑体" panose="02010609060101010101" pitchFamily="49" charset="-122"/>
              </a:rPr>
              <a:t>对寓意深的材料更要作一番分析，然后水到渠成地“亮”出自己的感点。要选择感受最深的一点，用一个简洁的句子明确表述出来。这样的句子可称为</a:t>
            </a:r>
            <a:r>
              <a:rPr lang="en-US" altLang="zh-CN" b="1" dirty="0">
                <a:solidFill>
                  <a:srgbClr val="0000FF"/>
                </a:solidFill>
                <a:latin typeface="黑体" panose="02010609060101010101" pitchFamily="49" charset="-122"/>
                <a:ea typeface="黑体" panose="02010609060101010101" pitchFamily="49" charset="-122"/>
              </a:rPr>
              <a:t>"</a:t>
            </a:r>
            <a:r>
              <a:rPr lang="zh-CN" altLang="en-US" b="1" dirty="0">
                <a:solidFill>
                  <a:srgbClr val="0000FF"/>
                </a:solidFill>
                <a:latin typeface="黑体" panose="02010609060101010101" pitchFamily="49" charset="-122"/>
                <a:ea typeface="黑体" panose="02010609060101010101" pitchFamily="49" charset="-122"/>
              </a:rPr>
              <a:t>观点句</a:t>
            </a:r>
            <a:r>
              <a:rPr lang="en-US" altLang="zh-CN" b="1" dirty="0">
                <a:solidFill>
                  <a:srgbClr val="0000FF"/>
                </a:solidFill>
                <a:latin typeface="黑体" panose="02010609060101010101" pitchFamily="49" charset="-122"/>
                <a:ea typeface="黑体" panose="02010609060101010101" pitchFamily="49" charset="-122"/>
              </a:rPr>
              <a:t>"</a:t>
            </a:r>
            <a:r>
              <a:rPr lang="zh-CN" altLang="en-US" b="1" dirty="0">
                <a:solidFill>
                  <a:srgbClr val="0000FF"/>
                </a:solidFill>
                <a:latin typeface="黑体" panose="02010609060101010101" pitchFamily="49" charset="-122"/>
                <a:ea typeface="黑体" panose="02010609060101010101" pitchFamily="49" charset="-122"/>
              </a:rPr>
              <a:t>。这个观点句表述的，就是这篇文章的中心论点。</a:t>
            </a:r>
            <a:r>
              <a:rPr lang="en-US" altLang="zh-CN" b="1" dirty="0">
                <a:solidFill>
                  <a:srgbClr val="0000FF"/>
                </a:solidFill>
                <a:latin typeface="黑体" panose="02010609060101010101" pitchFamily="49" charset="-122"/>
                <a:ea typeface="黑体" panose="02010609060101010101" pitchFamily="49" charset="-122"/>
              </a:rPr>
              <a:t>"</a:t>
            </a:r>
            <a:r>
              <a:rPr lang="zh-CN" altLang="en-US" b="1" dirty="0">
                <a:solidFill>
                  <a:srgbClr val="0000FF"/>
                </a:solidFill>
                <a:latin typeface="黑体" panose="02010609060101010101" pitchFamily="49" charset="-122"/>
                <a:ea typeface="黑体" panose="02010609060101010101" pitchFamily="49" charset="-122"/>
              </a:rPr>
              <a:t>观点句</a:t>
            </a:r>
            <a:r>
              <a:rPr lang="en-US" altLang="zh-CN" b="1" dirty="0">
                <a:solidFill>
                  <a:srgbClr val="0000FF"/>
                </a:solidFill>
                <a:latin typeface="黑体" panose="02010609060101010101" pitchFamily="49" charset="-122"/>
                <a:ea typeface="黑体" panose="02010609060101010101" pitchFamily="49" charset="-122"/>
              </a:rPr>
              <a:t>"</a:t>
            </a:r>
            <a:r>
              <a:rPr lang="zh-CN" altLang="en-US" b="1" dirty="0">
                <a:solidFill>
                  <a:srgbClr val="0000FF"/>
                </a:solidFill>
                <a:latin typeface="黑体" panose="02010609060101010101" pitchFamily="49" charset="-122"/>
                <a:ea typeface="黑体" panose="02010609060101010101" pitchFamily="49" charset="-122"/>
              </a:rPr>
              <a:t>在文中的位置是可以灵活的，可以在篇首，也可以在篇末或篇中。初学写作的同学，最好采用开门见山的方法，把观点写在篇首。</a:t>
            </a:r>
            <a:endParaRPr lang="zh-CN" altLang="en-US" b="1" dirty="0">
              <a:solidFill>
                <a:srgbClr val="0000FF"/>
              </a:solidFill>
              <a:latin typeface="黑体" panose="02010609060101010101" pitchFamily="49" charset="-122"/>
              <a:ea typeface="黑体" panose="02010609060101010101" pitchFamily="49"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0" name="Rectangle 3"/>
          <p:cNvSpPr>
            <a:spLocks noGrp="1"/>
          </p:cNvSpPr>
          <p:nvPr>
            <p:ph idx="1"/>
          </p:nvPr>
        </p:nvSpPr>
        <p:spPr>
          <a:xfrm>
            <a:off x="228600" y="304800"/>
            <a:ext cx="8610600" cy="6553200"/>
          </a:xfrm>
          <a:ln/>
        </p:spPr>
        <p:txBody>
          <a:bodyPr vert="horz" wrap="square" lIns="91440" tIns="45720" rIns="91440" bIns="45720" anchor="t" anchorCtr="0"/>
          <a:p>
            <a:pPr eaLnBrk="1" hangingPunct="1"/>
            <a:r>
              <a:rPr lang="en-US" altLang="zh-CN" sz="2800" b="1" dirty="0">
                <a:solidFill>
                  <a:srgbClr val="0000FF"/>
                </a:solidFill>
                <a:latin typeface="黑体" panose="02010609060101010101" pitchFamily="49" charset="-122"/>
                <a:ea typeface="黑体" panose="02010609060101010101" pitchFamily="49" charset="-122"/>
              </a:rPr>
              <a:t>(4) </a:t>
            </a:r>
            <a:r>
              <a:rPr lang="zh-CN" altLang="en-US" sz="2800" b="1" dirty="0">
                <a:solidFill>
                  <a:srgbClr val="0000FF"/>
                </a:solidFill>
                <a:latin typeface="黑体" panose="02010609060101010101" pitchFamily="49" charset="-122"/>
                <a:ea typeface="黑体" panose="02010609060101010101" pitchFamily="49" charset="-122"/>
              </a:rPr>
              <a:t>联</a:t>
            </a:r>
            <a:r>
              <a:rPr lang="en-US" altLang="zh-CN" sz="2800" b="1" dirty="0">
                <a:solidFill>
                  <a:srgbClr val="0000FF"/>
                </a:solidFill>
                <a:latin typeface="黑体" panose="02010609060101010101" pitchFamily="49" charset="-122"/>
                <a:ea typeface="黑体" panose="02010609060101010101" pitchFamily="49" charset="-122"/>
              </a:rPr>
              <a:t>——</a:t>
            </a:r>
            <a:r>
              <a:rPr lang="zh-CN" altLang="en-US" sz="2800" b="1" dirty="0">
                <a:solidFill>
                  <a:srgbClr val="0000FF"/>
                </a:solidFill>
                <a:latin typeface="黑体" panose="02010609060101010101" pitchFamily="49" charset="-122"/>
                <a:ea typeface="黑体" panose="02010609060101010101" pitchFamily="49" charset="-122"/>
              </a:rPr>
              <a:t>联系实际，纵横拓展。围绕基本观点摆事实讲道理。写读后感最忌的是就事论事和泛泛而谈。就事论事撒不开，感不能深入，文章就过于肤浅。泛泛而谈，往往使读后感缺乏针对性，不能给人以震撼。联，就是要紧密联系实际，既可以由此及彼地联系现实生活中相类似的现象，也可以由古及今联系现实生活中的相反的种种问题。既可以从大处着眼，也可以从小处入手。当然在联系实际分析论证时，还要注意时时回扣或呼应“引”部，使“联”与“引””藕”断而“丝”连这部分就是议论文的本论部分，是对基本观点</a:t>
            </a:r>
            <a:r>
              <a:rPr lang="en-US" altLang="zh-CN" sz="2800" b="1" dirty="0">
                <a:solidFill>
                  <a:srgbClr val="0000FF"/>
                </a:solidFill>
                <a:latin typeface="黑体" panose="02010609060101010101" pitchFamily="49" charset="-122"/>
                <a:ea typeface="黑体" panose="02010609060101010101" pitchFamily="49" charset="-122"/>
              </a:rPr>
              <a:t>(</a:t>
            </a:r>
            <a:r>
              <a:rPr lang="zh-CN" altLang="en-US" sz="2800" b="1" dirty="0">
                <a:solidFill>
                  <a:srgbClr val="0000FF"/>
                </a:solidFill>
                <a:latin typeface="黑体" panose="02010609060101010101" pitchFamily="49" charset="-122"/>
                <a:ea typeface="黑体" panose="02010609060101010101" pitchFamily="49" charset="-122"/>
              </a:rPr>
              <a:t>即中心论点</a:t>
            </a:r>
            <a:r>
              <a:rPr lang="en-US" altLang="zh-CN" sz="2800" b="1" dirty="0">
                <a:solidFill>
                  <a:srgbClr val="0000FF"/>
                </a:solidFill>
                <a:latin typeface="黑体" panose="02010609060101010101" pitchFamily="49" charset="-122"/>
                <a:ea typeface="黑体" panose="02010609060101010101" pitchFamily="49" charset="-122"/>
              </a:rPr>
              <a:t>)</a:t>
            </a:r>
            <a:r>
              <a:rPr lang="zh-CN" altLang="en-US" sz="2800" b="1" dirty="0">
                <a:solidFill>
                  <a:srgbClr val="0000FF"/>
                </a:solidFill>
                <a:latin typeface="黑体" panose="02010609060101010101" pitchFamily="49" charset="-122"/>
                <a:ea typeface="黑体" panose="02010609060101010101" pitchFamily="49" charset="-122"/>
              </a:rPr>
              <a:t>的阐述，通过摆事实讲道理证明观点的正确性，使论点更加突出，更有说服力。这个过程应注意的是，所摆事实，所讲道理都必须紧紧围绕基本观点，为基本观点服务。</a:t>
            </a:r>
            <a:endParaRPr lang="zh-CN" altLang="en-US" sz="2800" b="1" dirty="0">
              <a:solidFill>
                <a:srgbClr val="0000FF"/>
              </a:solidFill>
              <a:latin typeface="黑体" panose="02010609060101010101" pitchFamily="49" charset="-122"/>
              <a:ea typeface="黑体" panose="02010609060101010101" pitchFamily="49"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4" name="Rectangle 3"/>
          <p:cNvSpPr>
            <a:spLocks noGrp="1"/>
          </p:cNvSpPr>
          <p:nvPr>
            <p:ph idx="1"/>
          </p:nvPr>
        </p:nvSpPr>
        <p:spPr>
          <a:xfrm>
            <a:off x="457200" y="457200"/>
            <a:ext cx="8458200" cy="6172200"/>
          </a:xfrm>
          <a:ln/>
        </p:spPr>
        <p:txBody>
          <a:bodyPr vert="horz" wrap="square" lIns="91440" tIns="45720" rIns="91440" bIns="45720" anchor="t" anchorCtr="0"/>
          <a:p>
            <a:pPr eaLnBrk="1" hangingPunct="1"/>
            <a:r>
              <a:rPr lang="en-US" altLang="zh-CN" b="1" dirty="0">
                <a:solidFill>
                  <a:srgbClr val="0000FF"/>
                </a:solidFill>
                <a:latin typeface="黑体" panose="02010609060101010101" pitchFamily="49" charset="-122"/>
                <a:ea typeface="黑体" panose="02010609060101010101" pitchFamily="49" charset="-122"/>
              </a:rPr>
              <a:t>(5)</a:t>
            </a:r>
            <a:r>
              <a:rPr lang="zh-CN" altLang="en-US" b="1" dirty="0">
                <a:solidFill>
                  <a:srgbClr val="0000FF"/>
                </a:solidFill>
                <a:latin typeface="黑体" panose="02010609060101010101" pitchFamily="49" charset="-122"/>
                <a:ea typeface="黑体" panose="02010609060101010101" pitchFamily="49" charset="-122"/>
              </a:rPr>
              <a:t>结</a:t>
            </a:r>
            <a:r>
              <a:rPr lang="en-US" altLang="zh-CN" dirty="0">
                <a:solidFill>
                  <a:srgbClr val="0000FF"/>
                </a:solidFill>
                <a:latin typeface="黑体" panose="02010609060101010101" pitchFamily="49" charset="-122"/>
                <a:ea typeface="黑体" panose="02010609060101010101" pitchFamily="49" charset="-122"/>
              </a:rPr>
              <a:t>——</a:t>
            </a:r>
            <a:r>
              <a:rPr lang="zh-CN" altLang="en-US" dirty="0">
                <a:solidFill>
                  <a:srgbClr val="0000FF"/>
                </a:solidFill>
                <a:latin typeface="黑体" panose="02010609060101010101" pitchFamily="49" charset="-122"/>
                <a:ea typeface="黑体" panose="02010609060101010101" pitchFamily="49" charset="-122"/>
              </a:rPr>
              <a:t>总结全文，升华感点。“</a:t>
            </a:r>
            <a:r>
              <a:rPr lang="zh-CN" altLang="en-US" dirty="0">
                <a:solidFill>
                  <a:srgbClr val="FF0066"/>
                </a:solidFill>
                <a:latin typeface="黑体" panose="02010609060101010101" pitchFamily="49" charset="-122"/>
                <a:ea typeface="黑体" panose="02010609060101010101" pitchFamily="49" charset="-122"/>
              </a:rPr>
              <a:t>读</a:t>
            </a:r>
            <a:r>
              <a:rPr lang="zh-CN" altLang="en-US" dirty="0">
                <a:solidFill>
                  <a:srgbClr val="0000FF"/>
                </a:solidFill>
                <a:latin typeface="黑体" panose="02010609060101010101" pitchFamily="49" charset="-122"/>
                <a:ea typeface="黑体" panose="02010609060101010101" pitchFamily="49" charset="-122"/>
              </a:rPr>
              <a:t>”的内容不放松。</a:t>
            </a:r>
            <a:endParaRPr lang="zh-CN" altLang="en-US" dirty="0">
              <a:solidFill>
                <a:srgbClr val="0000FF"/>
              </a:solidFill>
              <a:latin typeface="黑体" panose="02010609060101010101" pitchFamily="49" charset="-122"/>
              <a:ea typeface="黑体" panose="02010609060101010101" pitchFamily="49" charset="-122"/>
            </a:endParaRPr>
          </a:p>
          <a:p>
            <a:pPr eaLnBrk="1" hangingPunct="1"/>
            <a:endParaRPr lang="zh-CN" altLang="en-US" dirty="0">
              <a:solidFill>
                <a:srgbClr val="009900"/>
              </a:solidFill>
            </a:endParaRPr>
          </a:p>
          <a:p>
            <a:pPr eaLnBrk="1" hangingPunct="1">
              <a:lnSpc>
                <a:spcPct val="120000"/>
              </a:lnSpc>
            </a:pPr>
            <a:r>
              <a:rPr lang="zh-CN" altLang="en-US" dirty="0">
                <a:solidFill>
                  <a:srgbClr val="009900"/>
                </a:solidFill>
              </a:rPr>
              <a:t>      </a:t>
            </a:r>
            <a:r>
              <a:rPr lang="zh-CN" altLang="en-US" dirty="0">
                <a:solidFill>
                  <a:srgbClr val="009900"/>
                </a:solidFill>
                <a:ea typeface="黑体" panose="02010609060101010101" pitchFamily="49" charset="-122"/>
              </a:rPr>
              <a:t>引</a:t>
            </a:r>
            <a:r>
              <a:rPr lang="zh-CN" altLang="en-US" dirty="0">
                <a:ea typeface="黑体" panose="02010609060101010101" pitchFamily="49" charset="-122"/>
              </a:rPr>
              <a:t>→</a:t>
            </a:r>
            <a:r>
              <a:rPr lang="zh-CN" altLang="en-US" dirty="0">
                <a:solidFill>
                  <a:srgbClr val="009900"/>
                </a:solidFill>
                <a:ea typeface="黑体" panose="02010609060101010101" pitchFamily="49" charset="-122"/>
              </a:rPr>
              <a:t>提</a:t>
            </a:r>
            <a:r>
              <a:rPr lang="zh-CN" altLang="en-US" dirty="0">
                <a:ea typeface="黑体" panose="02010609060101010101" pitchFamily="49" charset="-122"/>
              </a:rPr>
              <a:t>→</a:t>
            </a:r>
            <a:r>
              <a:rPr lang="zh-CN" altLang="en-US" dirty="0">
                <a:solidFill>
                  <a:srgbClr val="009900"/>
                </a:solidFill>
                <a:ea typeface="黑体" panose="02010609060101010101" pitchFamily="49" charset="-122"/>
              </a:rPr>
              <a:t>议</a:t>
            </a:r>
            <a:r>
              <a:rPr lang="zh-CN" altLang="en-US" dirty="0">
                <a:ea typeface="黑体" panose="02010609060101010101" pitchFamily="49" charset="-122"/>
              </a:rPr>
              <a:t>→</a:t>
            </a:r>
            <a:r>
              <a:rPr lang="zh-CN" altLang="en-US" dirty="0">
                <a:solidFill>
                  <a:srgbClr val="009900"/>
                </a:solidFill>
                <a:ea typeface="黑体" panose="02010609060101010101" pitchFamily="49" charset="-122"/>
              </a:rPr>
              <a:t>联</a:t>
            </a:r>
            <a:r>
              <a:rPr lang="zh-CN" altLang="en-US" dirty="0">
                <a:ea typeface="黑体" panose="02010609060101010101" pitchFamily="49" charset="-122"/>
              </a:rPr>
              <a:t>→</a:t>
            </a:r>
            <a:r>
              <a:rPr lang="zh-CN" altLang="en-US" dirty="0">
                <a:solidFill>
                  <a:srgbClr val="009900"/>
                </a:solidFill>
                <a:ea typeface="黑体" panose="02010609060101010101" pitchFamily="49" charset="-122"/>
              </a:rPr>
              <a:t>结</a:t>
            </a:r>
            <a:r>
              <a:rPr lang="zh-CN" altLang="en-US" dirty="0"/>
              <a:t>，</a:t>
            </a:r>
            <a:r>
              <a:rPr lang="zh-CN" altLang="en-US" b="1" dirty="0">
                <a:solidFill>
                  <a:srgbClr val="FF0066"/>
                </a:solidFill>
              </a:rPr>
              <a:t>以上五点是写读后感的基本思路，但是这思路不是一成不变的，要善于灵活掌握。比如，</a:t>
            </a:r>
            <a:r>
              <a:rPr lang="en-US" altLang="zh-CN" b="1" dirty="0">
                <a:solidFill>
                  <a:srgbClr val="FF0066"/>
                </a:solidFill>
              </a:rPr>
              <a:t>"</a:t>
            </a:r>
            <a:r>
              <a:rPr lang="zh-CN" altLang="en-US" b="1" dirty="0"/>
              <a:t>简述原文</a:t>
            </a:r>
            <a:r>
              <a:rPr lang="en-US" altLang="zh-CN" b="1" dirty="0">
                <a:solidFill>
                  <a:srgbClr val="FF0066"/>
                </a:solidFill>
              </a:rPr>
              <a:t>"</a:t>
            </a:r>
            <a:r>
              <a:rPr lang="zh-CN" altLang="en-US" b="1" dirty="0">
                <a:solidFill>
                  <a:srgbClr val="FF0066"/>
                </a:solidFill>
              </a:rPr>
              <a:t>一般在</a:t>
            </a:r>
            <a:r>
              <a:rPr lang="en-US" altLang="zh-CN" b="1" dirty="0">
                <a:solidFill>
                  <a:srgbClr val="FF0066"/>
                </a:solidFill>
              </a:rPr>
              <a:t>"</a:t>
            </a:r>
            <a:r>
              <a:rPr lang="zh-CN" altLang="en-US" b="1" dirty="0"/>
              <a:t>亮明观点</a:t>
            </a:r>
            <a:r>
              <a:rPr lang="en-US" altLang="zh-CN" b="1" dirty="0">
                <a:solidFill>
                  <a:srgbClr val="FF0066"/>
                </a:solidFill>
              </a:rPr>
              <a:t>"</a:t>
            </a:r>
            <a:r>
              <a:rPr lang="zh-CN" altLang="en-US" b="1" dirty="0">
                <a:solidFill>
                  <a:srgbClr val="FF0066"/>
                </a:solidFill>
              </a:rPr>
              <a:t>前，但二者先后次序互换也是可以的。再者，如果在第三个步骤</a:t>
            </a:r>
            <a:r>
              <a:rPr lang="zh-CN" altLang="en-US" b="1" dirty="0"/>
              <a:t>摆事实讲道理时所摆的事实就是社会现象或个人经历</a:t>
            </a:r>
            <a:r>
              <a:rPr lang="zh-CN" altLang="en-US" b="1" dirty="0">
                <a:solidFill>
                  <a:srgbClr val="FF0066"/>
                </a:solidFill>
              </a:rPr>
              <a:t>，就不必再写第四个部分了。</a:t>
            </a:r>
            <a:endParaRPr lang="zh-CN" altLang="en-US" b="1" dirty="0">
              <a:solidFill>
                <a:srgbClr val="FF0066"/>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9938" name="图片 18433" descr="图片桃花1"/>
          <p:cNvPicPr>
            <a:picLocks noChangeAspect="1"/>
          </p:cNvPicPr>
          <p:nvPr/>
        </p:nvPicPr>
        <p:blipFill>
          <a:blip r:embed="rId1"/>
          <a:stretch>
            <a:fillRect/>
          </a:stretch>
        </p:blipFill>
        <p:spPr>
          <a:xfrm>
            <a:off x="0" y="0"/>
            <a:ext cx="9144000" cy="6858000"/>
          </a:xfrm>
          <a:prstGeom prst="rect">
            <a:avLst/>
          </a:prstGeom>
          <a:noFill/>
          <a:ln w="9525">
            <a:noFill/>
          </a:ln>
        </p:spPr>
      </p:pic>
      <p:sp>
        <p:nvSpPr>
          <p:cNvPr id="39939" name="文本框 18434"/>
          <p:cNvSpPr txBox="1"/>
          <p:nvPr/>
        </p:nvSpPr>
        <p:spPr>
          <a:xfrm>
            <a:off x="55563" y="0"/>
            <a:ext cx="6956425" cy="769938"/>
          </a:xfrm>
          <a:prstGeom prst="rect">
            <a:avLst/>
          </a:prstGeom>
          <a:noFill/>
          <a:ln w="9525">
            <a:noFill/>
          </a:ln>
        </p:spPr>
        <p:txBody>
          <a:bodyPr wrap="none">
            <a:spAutoFit/>
          </a:bodyPr>
          <a:p>
            <a:r>
              <a:rPr lang="zh-CN" altLang="en-US" sz="4400" b="1" dirty="0">
                <a:solidFill>
                  <a:srgbClr val="006600"/>
                </a:solidFill>
                <a:latin typeface="黑体" panose="02010609060101010101" pitchFamily="49" charset="-122"/>
                <a:ea typeface="黑体" panose="02010609060101010101" pitchFamily="49" charset="-122"/>
              </a:rPr>
              <a:t>四、写读后感中常犯的毛病</a:t>
            </a:r>
            <a:endParaRPr lang="zh-CN" altLang="en-US" sz="4400" b="1" dirty="0">
              <a:solidFill>
                <a:srgbClr val="006600"/>
              </a:solidFill>
              <a:latin typeface="黑体" panose="02010609060101010101" pitchFamily="49" charset="-122"/>
              <a:ea typeface="黑体" panose="02010609060101010101" pitchFamily="49" charset="-122"/>
            </a:endParaRPr>
          </a:p>
        </p:txBody>
      </p:sp>
      <p:sp>
        <p:nvSpPr>
          <p:cNvPr id="18454" name="文本框 18453"/>
          <p:cNvSpPr txBox="1"/>
          <p:nvPr/>
        </p:nvSpPr>
        <p:spPr>
          <a:xfrm>
            <a:off x="228600" y="762000"/>
            <a:ext cx="8686800" cy="5414963"/>
          </a:xfrm>
          <a:prstGeom prst="rect">
            <a:avLst/>
          </a:prstGeom>
          <a:noFill/>
          <a:ln w="9525">
            <a:noFill/>
          </a:ln>
        </p:spPr>
        <p:txBody>
          <a:bodyPr>
            <a:spAutoFit/>
          </a:bodyPr>
          <a:p>
            <a:pPr>
              <a:lnSpc>
                <a:spcPts val="3800"/>
              </a:lnSpc>
            </a:pPr>
            <a:r>
              <a:rPr lang="zh-CN" altLang="en-US" sz="3000" b="1" dirty="0">
                <a:solidFill>
                  <a:schemeClr val="accent2"/>
                </a:solidFill>
                <a:latin typeface="Arial" panose="020B0604020202020204" pitchFamily="34" charset="0"/>
              </a:rPr>
              <a:t>最常见的毛病有四点：</a:t>
            </a:r>
            <a:endParaRPr lang="zh-CN" altLang="en-US" sz="3000" b="1" dirty="0">
              <a:solidFill>
                <a:schemeClr val="accent2"/>
              </a:solidFill>
              <a:latin typeface="Arial" panose="020B0604020202020204" pitchFamily="34" charset="0"/>
            </a:endParaRPr>
          </a:p>
          <a:p>
            <a:pPr>
              <a:lnSpc>
                <a:spcPts val="3800"/>
              </a:lnSpc>
            </a:pPr>
            <a:r>
              <a:rPr lang="zh-CN" altLang="en-US" sz="3000" b="1" dirty="0">
                <a:solidFill>
                  <a:schemeClr val="accent2"/>
                </a:solidFill>
                <a:latin typeface="Arial" panose="020B0604020202020204" pitchFamily="34" charset="0"/>
              </a:rPr>
              <a:t>(1)</a:t>
            </a:r>
            <a:r>
              <a:rPr lang="zh-CN" altLang="en-US" sz="3000" b="1" dirty="0">
                <a:solidFill>
                  <a:srgbClr val="FF0000"/>
                </a:solidFill>
                <a:latin typeface="Arial" panose="020B0604020202020204" pitchFamily="34" charset="0"/>
              </a:rPr>
              <a:t>大量引述原文。</a:t>
            </a:r>
            <a:r>
              <a:rPr lang="zh-CN" altLang="en-US" sz="3000" b="1" dirty="0">
                <a:solidFill>
                  <a:schemeClr val="accent2"/>
                </a:solidFill>
                <a:latin typeface="Arial" panose="020B0604020202020204" pitchFamily="34" charset="0"/>
              </a:rPr>
              <a:t>读后感，顾名思义，主要是写“感”，引述是为写“感”服务的，但有些同学偏偏忘记了这一条，本末倒置，大量抄录或复述原文，结果犯了以“引”代“感”、代“联”的毛病。</a:t>
            </a:r>
            <a:r>
              <a:rPr lang="en-US" altLang="zh-CN" sz="3000" b="1" dirty="0">
                <a:solidFill>
                  <a:schemeClr val="accent2"/>
                </a:solidFill>
                <a:latin typeface="Arial" panose="020B0604020202020204" pitchFamily="34" charset="0"/>
              </a:rPr>
              <a:t>   </a:t>
            </a:r>
            <a:endParaRPr lang="zh-CN" altLang="en-US" sz="3000" b="1" dirty="0">
              <a:solidFill>
                <a:schemeClr val="accent2"/>
              </a:solidFill>
              <a:latin typeface="Arial" panose="020B0604020202020204" pitchFamily="34" charset="0"/>
            </a:endParaRPr>
          </a:p>
          <a:p>
            <a:pPr>
              <a:lnSpc>
                <a:spcPts val="3800"/>
              </a:lnSpc>
            </a:pPr>
            <a:r>
              <a:rPr lang="zh-CN" altLang="en-US" sz="3000" b="1" dirty="0">
                <a:solidFill>
                  <a:schemeClr val="accent2"/>
                </a:solidFill>
                <a:latin typeface="Arial" panose="020B0604020202020204" pitchFamily="34" charset="0"/>
                <a:sym typeface="宋体" panose="02010600030101010101" pitchFamily="2" charset="-122"/>
              </a:rPr>
              <a:t>(2)</a:t>
            </a:r>
            <a:r>
              <a:rPr lang="zh-CN" altLang="en-US" sz="3000" b="1" dirty="0">
                <a:solidFill>
                  <a:srgbClr val="FF0000"/>
                </a:solidFill>
                <a:latin typeface="Arial" panose="020B0604020202020204" pitchFamily="34" charset="0"/>
                <a:sym typeface="宋体" panose="02010600030101010101" pitchFamily="2" charset="-122"/>
              </a:rPr>
              <a:t>脱离原文空写“感”。</a:t>
            </a:r>
            <a:r>
              <a:rPr lang="zh-CN" altLang="en-US" sz="3000" b="1" dirty="0">
                <a:solidFill>
                  <a:schemeClr val="accent2"/>
                </a:solidFill>
                <a:latin typeface="Arial" panose="020B0604020202020204" pitchFamily="34" charset="0"/>
                <a:sym typeface="宋体" panose="02010600030101010101" pitchFamily="2" charset="-122"/>
              </a:rPr>
              <a:t>任何事物都非凭空而生，都有个由来。“读”是“感”的基础，“感”由“读”而生发。只写感想而不交代其来由，不知“感”从何来，使“感”成了无本之木、无源之水，让人感到莫名其妙，不知就里。因此，写“感”应当与原文自然结合起来。</a:t>
            </a:r>
            <a:endParaRPr lang="zh-CN" altLang="en-US" sz="3000" b="1" dirty="0">
              <a:solidFill>
                <a:schemeClr val="accent2"/>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8454"/>
                                        </p:tgtEl>
                                        <p:attrNameLst>
                                          <p:attrName>style.visibility</p:attrName>
                                        </p:attrNameLst>
                                      </p:cBhvr>
                                      <p:to>
                                        <p:strVal val="visible"/>
                                      </p:to>
                                    </p:set>
                                    <p:anim calcmode="lin" valueType="num">
                                      <p:cBhvr>
                                        <p:cTn id="7" dur="500" fill="hold"/>
                                        <p:tgtEl>
                                          <p:spTgt spid="18454"/>
                                        </p:tgtEl>
                                        <p:attrNameLst>
                                          <p:attrName>ppt_x</p:attrName>
                                        </p:attrNameLst>
                                      </p:cBhvr>
                                      <p:tavLst>
                                        <p:tav tm="0">
                                          <p:val>
                                            <p:strVal val="1+#ppt_w/2"/>
                                          </p:val>
                                        </p:tav>
                                        <p:tav tm="100000">
                                          <p:val>
                                            <p:strVal val="#ppt_x"/>
                                          </p:val>
                                        </p:tav>
                                      </p:tavLst>
                                    </p:anim>
                                    <p:anim calcmode="lin" valueType="num">
                                      <p:cBhvr>
                                        <p:cTn id="8" dur="500" fill="hold"/>
                                        <p:tgtEl>
                                          <p:spTgt spid="184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5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0962" name="图片 18433" descr="图片桃花1"/>
          <p:cNvPicPr>
            <a:picLocks noChangeAspect="1"/>
          </p:cNvPicPr>
          <p:nvPr/>
        </p:nvPicPr>
        <p:blipFill>
          <a:blip r:embed="rId1"/>
          <a:stretch>
            <a:fillRect/>
          </a:stretch>
        </p:blipFill>
        <p:spPr>
          <a:xfrm>
            <a:off x="0" y="0"/>
            <a:ext cx="9144000" cy="6858000"/>
          </a:xfrm>
          <a:prstGeom prst="rect">
            <a:avLst/>
          </a:prstGeom>
          <a:noFill/>
          <a:ln w="9525">
            <a:noFill/>
          </a:ln>
        </p:spPr>
      </p:pic>
      <p:sp>
        <p:nvSpPr>
          <p:cNvPr id="18454" name="文本框 18453"/>
          <p:cNvSpPr txBox="1"/>
          <p:nvPr/>
        </p:nvSpPr>
        <p:spPr>
          <a:xfrm>
            <a:off x="228600" y="381000"/>
            <a:ext cx="8686800" cy="6432550"/>
          </a:xfrm>
          <a:prstGeom prst="rect">
            <a:avLst/>
          </a:prstGeom>
          <a:noFill/>
          <a:ln w="9525">
            <a:noFill/>
          </a:ln>
        </p:spPr>
        <p:txBody>
          <a:bodyPr>
            <a:spAutoFit/>
          </a:bodyPr>
          <a:p>
            <a:endParaRPr lang="zh-CN" altLang="en-US" sz="3200" b="1" dirty="0">
              <a:solidFill>
                <a:schemeClr val="accent2"/>
              </a:solidFill>
              <a:latin typeface="Arial" panose="020B0604020202020204" pitchFamily="34" charset="0"/>
            </a:endParaRPr>
          </a:p>
          <a:p>
            <a:r>
              <a:rPr lang="zh-CN" altLang="en-US" sz="3200" b="1" dirty="0">
                <a:solidFill>
                  <a:schemeClr val="accent2"/>
                </a:solidFill>
                <a:latin typeface="Arial" panose="020B0604020202020204" pitchFamily="34" charset="0"/>
              </a:rPr>
              <a:t>(3)</a:t>
            </a:r>
            <a:r>
              <a:rPr lang="zh-CN" altLang="en-US" sz="3200" b="1" dirty="0">
                <a:solidFill>
                  <a:srgbClr val="FF0000"/>
                </a:solidFill>
                <a:latin typeface="Arial" panose="020B0604020202020204" pitchFamily="34" charset="0"/>
              </a:rPr>
              <a:t>内容杂乱无中心。</a:t>
            </a:r>
            <a:r>
              <a:rPr lang="zh-CN" altLang="en-US" sz="3200" b="1" dirty="0">
                <a:solidFill>
                  <a:schemeClr val="accent2"/>
                </a:solidFill>
                <a:latin typeface="Arial" panose="020B0604020202020204" pitchFamily="34" charset="0"/>
              </a:rPr>
              <a:t>写出的读后感无中心，是犯了作文之大忌，也不符合写读后感应“抓要领”“突出重点”的要求。因此，一定要确定好中心，不可漫无边际地想到什么写什么。</a:t>
            </a:r>
            <a:endParaRPr lang="zh-CN" altLang="en-US" sz="3200" b="1" dirty="0">
              <a:solidFill>
                <a:schemeClr val="accent2"/>
              </a:solidFill>
              <a:latin typeface="Arial" panose="020B0604020202020204" pitchFamily="34" charset="0"/>
            </a:endParaRPr>
          </a:p>
          <a:p>
            <a:endParaRPr lang="zh-CN" altLang="en-US" sz="3200" b="1" dirty="0">
              <a:solidFill>
                <a:schemeClr val="accent2"/>
              </a:solidFill>
              <a:latin typeface="Arial" panose="020B0604020202020204" pitchFamily="34" charset="0"/>
            </a:endParaRPr>
          </a:p>
          <a:p>
            <a:r>
              <a:rPr lang="zh-CN" altLang="en-US" sz="3200" b="1" dirty="0">
                <a:solidFill>
                  <a:schemeClr val="accent2"/>
                </a:solidFill>
                <a:latin typeface="Arial" panose="020B0604020202020204" pitchFamily="34" charset="0"/>
              </a:rPr>
              <a:t>(4)</a:t>
            </a:r>
            <a:r>
              <a:rPr lang="zh-CN" altLang="en-US" sz="3200" b="1" dirty="0">
                <a:solidFill>
                  <a:srgbClr val="FF0000"/>
                </a:solidFill>
                <a:latin typeface="Arial" panose="020B0604020202020204" pitchFamily="34" charset="0"/>
              </a:rPr>
              <a:t>感受认识太肤浅。</a:t>
            </a:r>
            <a:r>
              <a:rPr lang="zh-CN" altLang="en-US" sz="3200" b="1" dirty="0">
                <a:solidFill>
                  <a:schemeClr val="accent2"/>
                </a:solidFill>
                <a:latin typeface="Arial" panose="020B0604020202020204" pitchFamily="34" charset="0"/>
              </a:rPr>
              <a:t>读后感要求写个人在感情上最受触动，在认识上最受启发的内容。因此，一定要联系和对照生活现实和个人实际，写与个人真情实感相结合的内容。但是，在不少同学的读后感中，看不到作者读后的动情点和深刻的启示点，内容浮浅杂乱。</a:t>
            </a:r>
            <a:endParaRPr lang="zh-CN" altLang="en-US" sz="3200" b="1" dirty="0">
              <a:solidFill>
                <a:schemeClr val="accent2"/>
              </a:solidFill>
              <a:latin typeface="Arial" panose="020B0604020202020204" pitchFamily="34" charset="0"/>
            </a:endParaRPr>
          </a:p>
          <a:p>
            <a:endParaRPr lang="zh-CN" altLang="en-US" sz="2800"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8454"/>
                                        </p:tgtEl>
                                        <p:attrNameLst>
                                          <p:attrName>style.visibility</p:attrName>
                                        </p:attrNameLst>
                                      </p:cBhvr>
                                      <p:to>
                                        <p:strVal val="visible"/>
                                      </p:to>
                                    </p:set>
                                    <p:anim calcmode="lin" valueType="num">
                                      <p:cBhvr>
                                        <p:cTn id="7" dur="500" fill="hold"/>
                                        <p:tgtEl>
                                          <p:spTgt spid="18454"/>
                                        </p:tgtEl>
                                        <p:attrNameLst>
                                          <p:attrName>ppt_x</p:attrName>
                                        </p:attrNameLst>
                                      </p:cBhvr>
                                      <p:tavLst>
                                        <p:tav tm="0">
                                          <p:val>
                                            <p:strVal val="1+#ppt_w/2"/>
                                          </p:val>
                                        </p:tav>
                                        <p:tav tm="100000">
                                          <p:val>
                                            <p:strVal val="#ppt_x"/>
                                          </p:val>
                                        </p:tav>
                                      </p:tavLst>
                                    </p:anim>
                                    <p:anim calcmode="lin" valueType="num">
                                      <p:cBhvr>
                                        <p:cTn id="8" dur="500" fill="hold"/>
                                        <p:tgtEl>
                                          <p:spTgt spid="184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5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1986" name="图片 18433" descr="图片桃花1"/>
          <p:cNvPicPr>
            <a:picLocks noChangeAspect="1"/>
          </p:cNvPicPr>
          <p:nvPr/>
        </p:nvPicPr>
        <p:blipFill>
          <a:blip r:embed="rId1"/>
          <a:stretch>
            <a:fillRect/>
          </a:stretch>
        </p:blipFill>
        <p:spPr>
          <a:xfrm>
            <a:off x="0" y="0"/>
            <a:ext cx="9144000" cy="6858000"/>
          </a:xfrm>
          <a:prstGeom prst="rect">
            <a:avLst/>
          </a:prstGeom>
          <a:noFill/>
          <a:ln w="9525">
            <a:noFill/>
          </a:ln>
        </p:spPr>
      </p:pic>
      <p:sp>
        <p:nvSpPr>
          <p:cNvPr id="41987" name="文本框 18434"/>
          <p:cNvSpPr txBox="1"/>
          <p:nvPr/>
        </p:nvSpPr>
        <p:spPr>
          <a:xfrm>
            <a:off x="55563" y="0"/>
            <a:ext cx="4144962" cy="769938"/>
          </a:xfrm>
          <a:prstGeom prst="rect">
            <a:avLst/>
          </a:prstGeom>
          <a:noFill/>
          <a:ln w="9525">
            <a:noFill/>
          </a:ln>
        </p:spPr>
        <p:txBody>
          <a:bodyPr wrap="none">
            <a:spAutoFit/>
          </a:bodyPr>
          <a:p>
            <a:r>
              <a:rPr lang="zh-CN" altLang="en-US" sz="4400" b="1" dirty="0">
                <a:solidFill>
                  <a:srgbClr val="006600"/>
                </a:solidFill>
                <a:latin typeface="黑体" panose="02010609060101010101" pitchFamily="49" charset="-122"/>
                <a:ea typeface="黑体" panose="02010609060101010101" pitchFamily="49" charset="-122"/>
              </a:rPr>
              <a:t>五、佳作欣赏①</a:t>
            </a:r>
            <a:endParaRPr lang="zh-CN" altLang="en-US" sz="4400" b="1" dirty="0">
              <a:solidFill>
                <a:srgbClr val="006600"/>
              </a:solidFill>
              <a:latin typeface="黑体" panose="02010609060101010101" pitchFamily="49" charset="-122"/>
              <a:ea typeface="黑体" panose="02010609060101010101" pitchFamily="49" charset="-122"/>
            </a:endParaRPr>
          </a:p>
        </p:txBody>
      </p:sp>
      <p:sp>
        <p:nvSpPr>
          <p:cNvPr id="2" name="文本框 1"/>
          <p:cNvSpPr txBox="1"/>
          <p:nvPr/>
        </p:nvSpPr>
        <p:spPr>
          <a:xfrm>
            <a:off x="228600" y="914400"/>
            <a:ext cx="8610600" cy="5723890"/>
          </a:xfrm>
          <a:prstGeom prst="rect">
            <a:avLst/>
          </a:prstGeom>
          <a:noFill/>
        </p:spPr>
        <p:txBody>
          <a:bodyPr>
            <a:spAutoFit/>
          </a:bodyPr>
          <a:lstStyle/>
          <a:p>
            <a:pPr marR="0" algn="ctr" defTabSz="914400">
              <a:buClrTx/>
              <a:buSzTx/>
              <a:buFont typeface="Arial" panose="020B0604020202020204" pitchFamily="34" charset="0"/>
              <a:buNone/>
              <a:defRPr/>
            </a:pPr>
            <a:r>
              <a:rPr kumimoji="0" lang="en-US" altLang="zh-CN" sz="3600" b="1" kern="1200" cap="none" spc="0" normalizeH="0" baseline="0" noProof="1">
                <a:solidFill>
                  <a:srgbClr val="FF0000"/>
                </a:solidFill>
                <a:latin typeface="Arial" panose="020B0604020202020204" pitchFamily="34" charset="0"/>
                <a:ea typeface="宋体" panose="02010600030101010101" pitchFamily="2" charset="-122"/>
                <a:cs typeface="+mn-cs"/>
              </a:rPr>
              <a:t>《</a:t>
            </a:r>
            <a:r>
              <a:rPr kumimoji="0" lang="zh-CN" altLang="en-US" sz="3600" b="1" kern="1200" cap="none" spc="0" normalizeH="0" baseline="0" noProof="1">
                <a:solidFill>
                  <a:srgbClr val="FF0000"/>
                </a:solidFill>
                <a:latin typeface="Arial" panose="020B0604020202020204" pitchFamily="34" charset="0"/>
                <a:ea typeface="宋体" panose="02010600030101010101" pitchFamily="2" charset="-122"/>
                <a:cs typeface="+mn-cs"/>
              </a:rPr>
              <a:t>送东阳马生序</a:t>
            </a:r>
            <a:r>
              <a:rPr kumimoji="0" lang="en-US" altLang="zh-CN" sz="3600" b="1" kern="1200" cap="none" spc="0" normalizeH="0" baseline="0" noProof="1">
                <a:solidFill>
                  <a:srgbClr val="FF0000"/>
                </a:solidFill>
                <a:latin typeface="Arial" panose="020B0604020202020204" pitchFamily="34" charset="0"/>
                <a:ea typeface="宋体" panose="02010600030101010101" pitchFamily="2" charset="-122"/>
                <a:cs typeface="+mn-cs"/>
              </a:rPr>
              <a:t>》</a:t>
            </a:r>
            <a:r>
              <a:rPr kumimoji="0" lang="zh-CN" altLang="en-US" sz="3600" b="1" kern="1200" cap="none" spc="0" normalizeH="0" baseline="0" noProof="1">
                <a:solidFill>
                  <a:srgbClr val="FF0000"/>
                </a:solidFill>
                <a:latin typeface="Arial" panose="020B0604020202020204" pitchFamily="34" charset="0"/>
                <a:ea typeface="宋体" panose="02010600030101010101" pitchFamily="2" charset="-122"/>
                <a:cs typeface="+mn-cs"/>
              </a:rPr>
              <a:t>读后感</a:t>
            </a:r>
            <a:endParaRPr kumimoji="0" lang="zh-CN" altLang="en-US" sz="3600" b="1" kern="1200" cap="none" spc="0" normalizeH="0" baseline="0" noProof="1">
              <a:solidFill>
                <a:srgbClr val="FF0000"/>
              </a:solidFill>
              <a:latin typeface="Arial" panose="020B0604020202020204" pitchFamily="34" charset="0"/>
              <a:ea typeface="宋体" panose="02010600030101010101" pitchFamily="2" charset="-122"/>
              <a:cs typeface="+mn-cs"/>
            </a:endParaRPr>
          </a:p>
          <a:p>
            <a:pPr marR="0" indent="457200" defTabSz="914400">
              <a:buClrTx/>
              <a:buSzTx/>
              <a:buFont typeface="Arial" panose="020B0604020202020204" pitchFamily="34" charset="0"/>
              <a:buNone/>
              <a:defRPr/>
            </a:pPr>
            <a:r>
              <a:rPr kumimoji="0" lang="zh-CN" altLang="en-US" sz="3000" b="1" kern="1200" cap="none" spc="0" normalizeH="0" baseline="0" noProof="1">
                <a:solidFill>
                  <a:srgbClr val="FF0000"/>
                </a:solidFill>
                <a:latin typeface="Arial" panose="020B0604020202020204" pitchFamily="34" charset="0"/>
                <a:ea typeface="宋体" panose="02010600030101010101" pitchFamily="2" charset="-122"/>
                <a:cs typeface="+mn-cs"/>
              </a:rPr>
              <a:t>引</a:t>
            </a:r>
            <a:r>
              <a:rPr kumimoji="0" lang="en-US" altLang="zh-CN" sz="3000" b="1" kern="1200" cap="none" spc="0" normalizeH="0" baseline="0" noProof="1">
                <a:latin typeface="Arial" panose="020B0604020202020204" pitchFamily="34" charset="0"/>
                <a:ea typeface="宋体" panose="02010600030101010101" pitchFamily="2" charset="-122"/>
                <a:cs typeface="+mn-cs"/>
              </a:rPr>
              <a:t>《</a:t>
            </a:r>
            <a:r>
              <a:rPr kumimoji="0" lang="zh-CN" altLang="en-US" sz="3000" b="1" kern="1200" cap="none" spc="0" normalizeH="0" baseline="0" noProof="1">
                <a:latin typeface="Arial" panose="020B0604020202020204" pitchFamily="34" charset="0"/>
                <a:ea typeface="宋体" panose="02010600030101010101" pitchFamily="2" charset="-122"/>
                <a:cs typeface="+mn-cs"/>
              </a:rPr>
              <a:t>送东阳马生序</a:t>
            </a:r>
            <a:r>
              <a:rPr kumimoji="0" lang="en-US" altLang="zh-CN" sz="3000" b="1" kern="1200" cap="none" spc="0" normalizeH="0" baseline="0" noProof="1">
                <a:latin typeface="Arial" panose="020B0604020202020204" pitchFamily="34" charset="0"/>
                <a:ea typeface="宋体" panose="02010600030101010101" pitchFamily="2" charset="-122"/>
                <a:cs typeface="+mn-cs"/>
              </a:rPr>
              <a:t>》</a:t>
            </a:r>
            <a:r>
              <a:rPr kumimoji="0" lang="zh-CN" altLang="en-US" sz="3000" b="1" kern="1200" cap="none" spc="0" normalizeH="0" baseline="0" noProof="1">
                <a:latin typeface="Arial" panose="020B0604020202020204" pitchFamily="34" charset="0"/>
                <a:ea typeface="宋体" panose="02010600030101010101" pitchFamily="2" charset="-122"/>
                <a:cs typeface="+mn-cs"/>
              </a:rPr>
              <a:t>写了作者宋濂青少年时代求学的千种辛苦万般困苦，并拿后来太学中的条件与之作比，以告诫劝勉“马生”刻苦读书；文章都让人强烈地感到，我们必须珍惜优越的条件，好好学习，然而给予我最大震撼的东西并不是这一点，</a:t>
            </a:r>
            <a:r>
              <a:rPr kumimoji="0" lang="zh-CN" altLang="en-US" sz="3000" b="1" kern="1200" cap="none" spc="0" normalizeH="0" baseline="0" noProof="1">
                <a:solidFill>
                  <a:srgbClr val="FF0000"/>
                </a:solidFill>
                <a:latin typeface="Arial" panose="020B0604020202020204" pitchFamily="34" charset="0"/>
                <a:ea typeface="宋体" panose="02010600030101010101" pitchFamily="2" charset="-122"/>
                <a:cs typeface="+mn-cs"/>
              </a:rPr>
              <a:t>提</a:t>
            </a:r>
            <a:r>
              <a:rPr kumimoji="0" lang="en-US" altLang="zh-CN" sz="3000" b="1" kern="1200" cap="none" spc="0" normalizeH="0" baseline="0" noProof="1">
                <a:solidFill>
                  <a:srgbClr val="FF0000"/>
                </a:solidFill>
                <a:latin typeface="Arial" panose="020B0604020202020204" pitchFamily="34" charset="0"/>
                <a:ea typeface="宋体" panose="02010600030101010101" pitchFamily="2" charset="-122"/>
                <a:cs typeface="+mn-cs"/>
              </a:rPr>
              <a:t>   </a:t>
            </a:r>
            <a:r>
              <a:rPr kumimoji="0" lang="zh-CN" altLang="en-US" sz="3000" b="1" kern="1200" cap="none" spc="0" normalizeH="0" baseline="0" noProof="1">
                <a:latin typeface="Arial" panose="020B0604020202020204" pitchFamily="34" charset="0"/>
                <a:ea typeface="宋体" panose="02010600030101010101" pitchFamily="2" charset="-122"/>
                <a:cs typeface="+mn-cs"/>
              </a:rPr>
              <a:t>而是宋濂的执著。</a:t>
            </a:r>
            <a:endParaRPr kumimoji="0" lang="en-US" altLang="zh-CN" sz="3000" b="1" kern="1200" cap="none" spc="0" normalizeH="0" baseline="0" noProof="1">
              <a:latin typeface="Arial" panose="020B0604020202020204" pitchFamily="34" charset="0"/>
              <a:ea typeface="宋体" panose="02010600030101010101" pitchFamily="2" charset="-122"/>
              <a:cs typeface="+mn-cs"/>
            </a:endParaRPr>
          </a:p>
          <a:p>
            <a:pPr marR="0" indent="457200" defTabSz="914400">
              <a:buClrTx/>
              <a:buSzTx/>
              <a:buFont typeface="Arial" panose="020B0604020202020204" pitchFamily="34" charset="0"/>
              <a:buNone/>
              <a:defRPr/>
            </a:pPr>
            <a:r>
              <a:rPr kumimoji="0" lang="zh-CN" altLang="en-US" sz="3000" b="1" kern="1200" cap="none" spc="0" normalizeH="0" baseline="0" noProof="1">
                <a:solidFill>
                  <a:srgbClr val="FF0000"/>
                </a:solidFill>
                <a:latin typeface="Arial" panose="020B0604020202020204" pitchFamily="34" charset="0"/>
                <a:ea typeface="宋体" panose="02010600030101010101" pitchFamily="2" charset="-122"/>
                <a:cs typeface="+mn-cs"/>
              </a:rPr>
              <a:t>议</a:t>
            </a:r>
            <a:r>
              <a:rPr kumimoji="0" lang="en-US" altLang="zh-CN" sz="3000" b="1" kern="1200" cap="none" spc="0" normalizeH="0" baseline="0" noProof="1">
                <a:latin typeface="Arial" panose="020B0604020202020204" pitchFamily="34" charset="0"/>
                <a:ea typeface="宋体" panose="02010600030101010101" pitchFamily="2" charset="-122"/>
                <a:cs typeface="+mn-cs"/>
              </a:rPr>
              <a:t>  </a:t>
            </a:r>
            <a:r>
              <a:rPr kumimoji="0" lang="zh-CN" altLang="en-US" sz="3000" b="1" kern="1200" cap="none" spc="0" normalizeH="0" baseline="0" noProof="1">
                <a:latin typeface="Arial" panose="020B0604020202020204" pitchFamily="34" charset="0"/>
                <a:ea typeface="宋体" panose="02010600030101010101" pitchFamily="2" charset="-122"/>
                <a:cs typeface="+mn-cs"/>
              </a:rPr>
              <a:t>因为执著，宋濂可以在“天大寒，砚冰坚，手指不可屈伸”地情况下抄录了一本一本的书来读；可以“趋百里外从乡先达执经叩问”；可以遇其叱咄而色愈恭、不敢出一言以复</a:t>
            </a:r>
            <a:r>
              <a:rPr kumimoji="0" lang="en-US" altLang="zh-CN" sz="3000" b="1" kern="1200" cap="none" spc="0" normalizeH="0" baseline="0" noProof="1">
                <a:latin typeface="Arial" panose="020B0604020202020204" pitchFamily="34" charset="0"/>
                <a:ea typeface="宋体" panose="02010600030101010101" pitchFamily="2" charset="-122"/>
                <a:cs typeface="+mn-cs"/>
              </a:rPr>
              <a:t>……</a:t>
            </a:r>
            <a:r>
              <a:rPr kumimoji="0" lang="zh-CN" altLang="en-US" sz="3000" b="1" kern="1200" cap="none" spc="0" normalizeH="0" baseline="0" noProof="1">
                <a:latin typeface="Arial" panose="020B0604020202020204" pitchFamily="34" charset="0"/>
                <a:ea typeface="宋体" panose="02010600030101010101" pitchFamily="2" charset="-122"/>
                <a:cs typeface="+mn-cs"/>
              </a:rPr>
              <a:t>但也正是因为这份执著，宋濂成为文学大家。</a:t>
            </a:r>
            <a:endParaRPr kumimoji="0" lang="zh-CN" altLang="en-US" sz="3000" b="1" kern="1200" cap="none" spc="0" normalizeH="0" baseline="0" noProof="1">
              <a:latin typeface="Arial" panose="020B0604020202020204" pitchFamily="34" charset="0"/>
              <a:ea typeface="宋体" panose="02010600030101010101" pitchFamily="2" charset="-122"/>
              <a:cs typeface="+mn-cs"/>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3010" name="图片 18433" descr="图片桃花1"/>
          <p:cNvPicPr>
            <a:picLocks noChangeAspect="1"/>
          </p:cNvPicPr>
          <p:nvPr/>
        </p:nvPicPr>
        <p:blipFill>
          <a:blip r:embed="rId1"/>
          <a:stretch>
            <a:fillRect/>
          </a:stretch>
        </p:blipFill>
        <p:spPr>
          <a:xfrm>
            <a:off x="0" y="0"/>
            <a:ext cx="9144000" cy="6858000"/>
          </a:xfrm>
          <a:prstGeom prst="rect">
            <a:avLst/>
          </a:prstGeom>
          <a:noFill/>
          <a:ln w="9525">
            <a:noFill/>
          </a:ln>
        </p:spPr>
      </p:pic>
      <p:sp>
        <p:nvSpPr>
          <p:cNvPr id="43011" name="文本框 1"/>
          <p:cNvSpPr txBox="1"/>
          <p:nvPr/>
        </p:nvSpPr>
        <p:spPr>
          <a:xfrm>
            <a:off x="152400" y="304800"/>
            <a:ext cx="8839200" cy="6554470"/>
          </a:xfrm>
          <a:prstGeom prst="rect">
            <a:avLst/>
          </a:prstGeom>
          <a:noFill/>
          <a:ln w="9525">
            <a:noFill/>
          </a:ln>
        </p:spPr>
        <p:txBody>
          <a:bodyPr>
            <a:spAutoFit/>
          </a:bodyPr>
          <a:p>
            <a:pPr>
              <a:lnSpc>
                <a:spcPct val="150000"/>
              </a:lnSpc>
            </a:pPr>
            <a:r>
              <a:rPr lang="" altLang="en-US" sz="2800" b="1" dirty="0">
                <a:latin typeface="Arial" panose="020B0604020202020204" pitchFamily="34" charset="0"/>
                <a:sym typeface="+mn-ea"/>
              </a:rPr>
              <a:t>     </a:t>
            </a:r>
            <a:r>
              <a:rPr lang="zh-CN" altLang="" sz="2800" b="1" dirty="0">
                <a:solidFill>
                  <a:srgbClr val="FF0000"/>
                </a:solidFill>
                <a:latin typeface="Arial" panose="020B0604020202020204" pitchFamily="34" charset="0"/>
                <a:sym typeface="+mn-ea"/>
              </a:rPr>
              <a:t>议</a:t>
            </a:r>
            <a:r>
              <a:rPr lang="en-US" altLang="zh-CN" sz="2800" b="1" dirty="0">
                <a:latin typeface="Arial" panose="020B0604020202020204" pitchFamily="34" charset="0"/>
                <a:sym typeface="+mn-ea"/>
              </a:rPr>
              <a:t> </a:t>
            </a:r>
            <a:r>
              <a:rPr lang="" altLang="en-US" sz="2800" b="1" dirty="0">
                <a:latin typeface="Arial" panose="020B0604020202020204" pitchFamily="34" charset="0"/>
                <a:sym typeface="+mn-ea"/>
              </a:rPr>
              <a:t> 执著的力量就在于此！它足以使一切不可能成为可能，使奇迹的产生成为必然！纵观人类历史的长河，从</a:t>
            </a:r>
            <a:r>
              <a:rPr lang="" altLang="zh-CN" sz="2800" b="1" dirty="0">
                <a:latin typeface="Arial" panose="020B0604020202020204" pitchFamily="34" charset="0"/>
                <a:sym typeface="+mn-ea"/>
              </a:rPr>
              <a:t>《</a:t>
            </a:r>
            <a:r>
              <a:rPr lang="" altLang="en-US" sz="2800" b="1" dirty="0">
                <a:latin typeface="Arial" panose="020B0604020202020204" pitchFamily="34" charset="0"/>
                <a:sym typeface="+mn-ea"/>
              </a:rPr>
              <a:t>资本论</a:t>
            </a:r>
            <a:r>
              <a:rPr lang="" altLang="zh-CN" sz="2800" b="1" dirty="0">
                <a:latin typeface="Arial" panose="020B0604020202020204" pitchFamily="34" charset="0"/>
                <a:sym typeface="+mn-ea"/>
              </a:rPr>
              <a:t>》</a:t>
            </a:r>
            <a:r>
              <a:rPr lang="" altLang="en-US" sz="2800" b="1" dirty="0">
                <a:latin typeface="Arial" panose="020B0604020202020204" pitchFamily="34" charset="0"/>
                <a:sym typeface="+mn-ea"/>
              </a:rPr>
              <a:t>到</a:t>
            </a:r>
            <a:r>
              <a:rPr lang="" altLang="zh-CN" sz="2800" b="1" dirty="0">
                <a:latin typeface="Arial" panose="020B0604020202020204" pitchFamily="34" charset="0"/>
                <a:sym typeface="+mn-ea"/>
              </a:rPr>
              <a:t>《</a:t>
            </a:r>
            <a:r>
              <a:rPr lang="" altLang="en-US" sz="2800" b="1" dirty="0">
                <a:latin typeface="Arial" panose="020B0604020202020204" pitchFamily="34" charset="0"/>
                <a:sym typeface="+mn-ea"/>
              </a:rPr>
              <a:t>相对论</a:t>
            </a:r>
            <a:r>
              <a:rPr lang="" altLang="zh-CN" sz="2800" b="1" dirty="0">
                <a:latin typeface="Arial" panose="020B0604020202020204" pitchFamily="34" charset="0"/>
                <a:sym typeface="+mn-ea"/>
              </a:rPr>
              <a:t>》</a:t>
            </a:r>
            <a:r>
              <a:rPr lang="" altLang="en-US" sz="2800" b="1" dirty="0">
                <a:latin typeface="Arial" panose="020B0604020202020204" pitchFamily="34" charset="0"/>
                <a:sym typeface="+mn-ea"/>
              </a:rPr>
              <a:t>，从</a:t>
            </a:r>
            <a:r>
              <a:rPr lang="" altLang="zh-CN" sz="2800" b="1" dirty="0">
                <a:latin typeface="Arial" panose="020B0604020202020204" pitchFamily="34" charset="0"/>
                <a:sym typeface="+mn-ea"/>
              </a:rPr>
              <a:t>《</a:t>
            </a:r>
            <a:r>
              <a:rPr lang="" altLang="en-US" sz="2800" b="1" dirty="0">
                <a:latin typeface="Arial" panose="020B0604020202020204" pitchFamily="34" charset="0"/>
                <a:sym typeface="+mn-ea"/>
              </a:rPr>
              <a:t>蒙娜丽莎</a:t>
            </a:r>
            <a:r>
              <a:rPr lang="" altLang="zh-CN" sz="2800" b="1" dirty="0">
                <a:latin typeface="Arial" panose="020B0604020202020204" pitchFamily="34" charset="0"/>
                <a:sym typeface="+mn-ea"/>
              </a:rPr>
              <a:t>》</a:t>
            </a:r>
            <a:r>
              <a:rPr lang="" altLang="en-US" sz="2800" b="1" dirty="0">
                <a:latin typeface="Arial" panose="020B0604020202020204" pitchFamily="34" charset="0"/>
                <a:sym typeface="+mn-ea"/>
              </a:rPr>
              <a:t>到</a:t>
            </a:r>
            <a:r>
              <a:rPr lang="" altLang="zh-CN" sz="2800" b="1" dirty="0">
                <a:latin typeface="Arial" panose="020B0604020202020204" pitchFamily="34" charset="0"/>
                <a:sym typeface="+mn-ea"/>
              </a:rPr>
              <a:t>《</a:t>
            </a:r>
            <a:r>
              <a:rPr lang="" altLang="en-US" sz="2800" b="1" dirty="0">
                <a:latin typeface="Arial" panose="020B0604020202020204" pitchFamily="34" charset="0"/>
                <a:sym typeface="+mn-ea"/>
              </a:rPr>
              <a:t>命运交响曲</a:t>
            </a:r>
            <a:r>
              <a:rPr lang="" altLang="zh-CN" sz="2800" b="1" dirty="0">
                <a:latin typeface="Arial" panose="020B0604020202020204" pitchFamily="34" charset="0"/>
                <a:sym typeface="+mn-ea"/>
              </a:rPr>
              <a:t>》</a:t>
            </a:r>
            <a:r>
              <a:rPr lang="" altLang="en-US" sz="2800" b="1" dirty="0">
                <a:latin typeface="Arial" panose="020B0604020202020204" pitchFamily="34" charset="0"/>
                <a:sym typeface="+mn-ea"/>
              </a:rPr>
              <a:t>，从杂交水稻到克隆羊“多利”，哪一项震撼惊寰宇的发明，哪一项惊骇世俗的创造，哪一种功在千秋的贡献背后不曾凝聚着伟人们执著的追求以及为其付出的辛勤与代价。谁能说他们的成功只是因为幸运之神的垂青，只是一种偶然－－也许，由谁来创造奇迹确实是一种偶然，但，创造奇迹的人一定拥有着执著的性格，这绝对是必然！</a:t>
            </a:r>
            <a:endParaRPr lang="" altLang="en-US" sz="2800" b="1" dirty="0">
              <a:latin typeface="Arial" panose="020B0604020202020204" pitchFamily="3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4034" name="图片 18433" descr="图片桃花1"/>
          <p:cNvPicPr>
            <a:picLocks noChangeAspect="1"/>
          </p:cNvPicPr>
          <p:nvPr/>
        </p:nvPicPr>
        <p:blipFill>
          <a:blip r:embed="rId1"/>
          <a:stretch>
            <a:fillRect/>
          </a:stretch>
        </p:blipFill>
        <p:spPr>
          <a:xfrm>
            <a:off x="0" y="0"/>
            <a:ext cx="9144000" cy="6858000"/>
          </a:xfrm>
          <a:prstGeom prst="rect">
            <a:avLst/>
          </a:prstGeom>
          <a:noFill/>
          <a:ln w="9525">
            <a:noFill/>
          </a:ln>
        </p:spPr>
      </p:pic>
      <p:sp>
        <p:nvSpPr>
          <p:cNvPr id="44035" name="文本框 1"/>
          <p:cNvSpPr txBox="1"/>
          <p:nvPr/>
        </p:nvSpPr>
        <p:spPr>
          <a:xfrm>
            <a:off x="304800" y="533400"/>
            <a:ext cx="8534400" cy="5692775"/>
          </a:xfrm>
          <a:prstGeom prst="rect">
            <a:avLst/>
          </a:prstGeom>
          <a:noFill/>
          <a:ln w="9525">
            <a:noFill/>
          </a:ln>
        </p:spPr>
        <p:txBody>
          <a:bodyPr>
            <a:spAutoFit/>
          </a:bodyPr>
          <a:p>
            <a:r>
              <a:rPr lang="en-US" altLang="zh-CN" sz="2800" b="1" dirty="0">
                <a:latin typeface="Arial" panose="020B0604020202020204" pitchFamily="34" charset="0"/>
              </a:rPr>
              <a:t>     </a:t>
            </a:r>
            <a:r>
              <a:rPr lang="en-US" altLang="zh-CN" sz="2800" b="1" dirty="0">
                <a:solidFill>
                  <a:srgbClr val="FF0000"/>
                </a:solidFill>
                <a:latin typeface="Arial" panose="020B0604020202020204" pitchFamily="34" charset="0"/>
              </a:rPr>
              <a:t> </a:t>
            </a:r>
            <a:r>
              <a:rPr lang="zh-CN" altLang="en-US" sz="2800" b="1" dirty="0">
                <a:solidFill>
                  <a:srgbClr val="FF0000"/>
                </a:solidFill>
                <a:latin typeface="Arial" panose="020B0604020202020204" pitchFamily="34" charset="0"/>
              </a:rPr>
              <a:t>联</a:t>
            </a:r>
            <a:r>
              <a:rPr lang="en-US" altLang="zh-CN" sz="2800" b="1" dirty="0">
                <a:solidFill>
                  <a:srgbClr val="FF0000"/>
                </a:solidFill>
                <a:latin typeface="Arial" panose="020B0604020202020204" pitchFamily="34" charset="0"/>
              </a:rPr>
              <a:t>  </a:t>
            </a:r>
            <a:r>
              <a:rPr lang="en-US" altLang="zh-CN" sz="2800" b="1" dirty="0">
                <a:latin typeface="Arial" panose="020B0604020202020204" pitchFamily="34" charset="0"/>
              </a:rPr>
              <a:t> </a:t>
            </a:r>
            <a:r>
              <a:rPr lang="zh-CN" altLang="zh-CN" sz="2800" b="1" dirty="0">
                <a:latin typeface="Arial" panose="020B0604020202020204" pitchFamily="34" charset="0"/>
              </a:rPr>
              <a:t>现在，生活在我周围的很多同学，包括我自己，就很缺乏执著－－对知识，对友情，对生活的执著。很多时候，我们茫然、厌倦、冷漠……花般的岁月蒙上了一层灰色。</a:t>
            </a:r>
            <a:r>
              <a:rPr lang="zh-CN" altLang="en-US" sz="2800" b="1" dirty="0">
                <a:latin typeface="Arial" panose="020B0604020202020204" pitchFamily="34" charset="0"/>
              </a:rPr>
              <a:t>当考试的成绩不佳时</a:t>
            </a:r>
            <a:r>
              <a:rPr lang="zh-CN" altLang="zh-CN" sz="2800" b="1" dirty="0">
                <a:latin typeface="Arial" panose="020B0604020202020204" pitchFamily="34" charset="0"/>
              </a:rPr>
              <a:t>，</a:t>
            </a:r>
            <a:r>
              <a:rPr lang="zh-CN" altLang="en-US" sz="2800" b="1" dirty="0">
                <a:latin typeface="Arial" panose="020B0604020202020204" pitchFamily="34" charset="0"/>
              </a:rPr>
              <a:t>曾否想过放弃学业，外出谋生？当某个科目学无进展时</a:t>
            </a:r>
            <a:r>
              <a:rPr lang="zh-CN" altLang="zh-CN" sz="2800" b="1" dirty="0">
                <a:latin typeface="Arial" panose="020B0604020202020204" pitchFamily="34" charset="0"/>
              </a:rPr>
              <a:t>，</a:t>
            </a:r>
            <a:r>
              <a:rPr lang="zh-CN" altLang="en-US" sz="2800" b="1" dirty="0">
                <a:latin typeface="Arial" panose="020B0604020202020204" pitchFamily="34" charset="0"/>
              </a:rPr>
              <a:t>曾否想过壮士断腕， “跛脚”前行？当遇上同学的误解时</a:t>
            </a:r>
            <a:r>
              <a:rPr lang="zh-CN" altLang="zh-CN" sz="2800" b="1" dirty="0">
                <a:latin typeface="Arial" panose="020B0604020202020204" pitchFamily="34" charset="0"/>
              </a:rPr>
              <a:t>，</a:t>
            </a:r>
            <a:r>
              <a:rPr lang="zh-CN" altLang="en-US" sz="2800" b="1" dirty="0">
                <a:latin typeface="Arial" panose="020B0604020202020204" pitchFamily="34" charset="0"/>
              </a:rPr>
              <a:t>曾否想过放弃友谊，形同路人？当人生的目标偏离时</a:t>
            </a:r>
            <a:r>
              <a:rPr lang="zh-CN" altLang="zh-CN" sz="2800" b="1" dirty="0">
                <a:latin typeface="Arial" panose="020B0604020202020204" pitchFamily="34" charset="0"/>
              </a:rPr>
              <a:t>，</a:t>
            </a:r>
            <a:r>
              <a:rPr lang="zh-CN" altLang="en-US" sz="2800" b="1" dirty="0">
                <a:latin typeface="Arial" panose="020B0604020202020204" pitchFamily="34" charset="0"/>
              </a:rPr>
              <a:t>曾否想过放弃追求，心恢意冷？ 请再</a:t>
            </a:r>
            <a:r>
              <a:rPr lang="zh-CN" altLang="zh-CN" sz="2800" b="1" dirty="0">
                <a:latin typeface="Arial" panose="020B0604020202020204" pitchFamily="34" charset="0"/>
              </a:rPr>
              <a:t>读</a:t>
            </a:r>
            <a:r>
              <a:rPr lang="" altLang="zh-CN" sz="2800" b="1" dirty="0">
                <a:latin typeface="Arial" panose="020B0604020202020204" pitchFamily="34" charset="0"/>
              </a:rPr>
              <a:t>《</a:t>
            </a:r>
            <a:r>
              <a:rPr lang="" altLang="en-US" sz="2800" b="1" dirty="0">
                <a:latin typeface="Arial" panose="020B0604020202020204" pitchFamily="34" charset="0"/>
              </a:rPr>
              <a:t>送东阳马生序</a:t>
            </a:r>
            <a:r>
              <a:rPr lang="" altLang="zh-CN" sz="2800" b="1" dirty="0">
                <a:latin typeface="Arial" panose="020B0604020202020204" pitchFamily="34" charset="0"/>
              </a:rPr>
              <a:t>》</a:t>
            </a:r>
            <a:r>
              <a:rPr lang="" altLang="en-US" sz="2800" b="1" dirty="0">
                <a:latin typeface="Arial" panose="020B0604020202020204" pitchFamily="34" charset="0"/>
              </a:rPr>
              <a:t>吧，宋濂的执著，会让我们</a:t>
            </a:r>
            <a:r>
              <a:rPr lang="zh-CN" altLang="zh-CN" sz="2800" b="1" dirty="0">
                <a:latin typeface="Arial" panose="020B0604020202020204" pitchFamily="34" charset="0"/>
              </a:rPr>
              <a:t>心中所有不安都平定下来</a:t>
            </a:r>
            <a:r>
              <a:rPr lang="zh-CN" altLang="en-US" sz="2800" b="1" dirty="0">
                <a:latin typeface="Arial" panose="020B0604020202020204" pitchFamily="34" charset="0"/>
              </a:rPr>
              <a:t>，进而</a:t>
            </a:r>
            <a:r>
              <a:rPr lang="zh-CN" altLang="zh-CN" sz="2800" b="1" dirty="0">
                <a:latin typeface="Arial" panose="020B0604020202020204" pitchFamily="34" charset="0"/>
              </a:rPr>
              <a:t>坦然面对一切</a:t>
            </a:r>
            <a:r>
              <a:rPr lang="zh-CN" altLang="en-US" sz="2800" b="1" dirty="0">
                <a:latin typeface="Arial" panose="020B0604020202020204" pitchFamily="34" charset="0"/>
              </a:rPr>
              <a:t>困难与挫折，</a:t>
            </a:r>
            <a:r>
              <a:rPr lang="zh-CN" altLang="zh-CN" sz="2800" b="1" dirty="0">
                <a:latin typeface="Arial" panose="020B0604020202020204" pitchFamily="34" charset="0"/>
              </a:rPr>
              <a:t>执著</a:t>
            </a:r>
            <a:r>
              <a:rPr lang="zh-CN" altLang="en-US" sz="2800" b="1" dirty="0">
                <a:latin typeface="Arial" panose="020B0604020202020204" pitchFamily="34" charset="0"/>
              </a:rPr>
              <a:t>进取，永不言败！</a:t>
            </a:r>
            <a:endParaRPr lang="zh-CN" altLang="zh-CN" sz="2800" dirty="0">
              <a:latin typeface="Arial" panose="020B0604020202020204" pitchFamily="34" charset="0"/>
            </a:endParaRPr>
          </a:p>
          <a:p>
            <a:r>
              <a:rPr lang="en-US" altLang="zh-CN" sz="2800" b="1" dirty="0">
                <a:latin typeface="Arial" panose="020B0604020202020204" pitchFamily="34" charset="0"/>
              </a:rPr>
              <a:t>       </a:t>
            </a:r>
            <a:r>
              <a:rPr lang="zh-CN" altLang="en-US" sz="2800" b="1" dirty="0">
                <a:solidFill>
                  <a:srgbClr val="FF0000"/>
                </a:solidFill>
                <a:latin typeface="Arial" panose="020B0604020202020204" pitchFamily="34" charset="0"/>
              </a:rPr>
              <a:t>结</a:t>
            </a:r>
            <a:r>
              <a:rPr lang="en-US" altLang="zh-CN" sz="2800" b="1" dirty="0">
                <a:latin typeface="Arial" panose="020B0604020202020204" pitchFamily="34" charset="0"/>
              </a:rPr>
              <a:t>  </a:t>
            </a:r>
            <a:r>
              <a:rPr lang="zh-CN" altLang="zh-CN" sz="2800" b="1" dirty="0">
                <a:latin typeface="Arial" panose="020B0604020202020204" pitchFamily="34" charset="0"/>
              </a:rPr>
              <a:t>但愿大家都能重整心情，寻回心中那份失落的执著</a:t>
            </a:r>
            <a:r>
              <a:rPr lang="zh-CN" altLang="en-US" sz="2800" b="1" dirty="0">
                <a:latin typeface="Arial" panose="020B0604020202020204" pitchFamily="34" charset="0"/>
              </a:rPr>
              <a:t>，圆自己的人生之梦</a:t>
            </a:r>
            <a:r>
              <a:rPr lang="zh-CN" altLang="zh-CN" sz="2800" b="1" dirty="0">
                <a:latin typeface="Arial" panose="020B0604020202020204" pitchFamily="34" charset="0"/>
              </a:rPr>
              <a:t>！</a:t>
            </a:r>
            <a:endParaRPr lang="zh-CN" altLang="zh-CN" sz="2800" dirty="0">
              <a:latin typeface="Arial" panose="020B0604020202020204"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5058" name="图片 18433" descr="图片桃花1"/>
          <p:cNvPicPr>
            <a:picLocks noChangeAspect="1"/>
          </p:cNvPicPr>
          <p:nvPr/>
        </p:nvPicPr>
        <p:blipFill>
          <a:blip r:embed="rId1"/>
          <a:stretch>
            <a:fillRect/>
          </a:stretch>
        </p:blipFill>
        <p:spPr>
          <a:xfrm>
            <a:off x="0" y="0"/>
            <a:ext cx="9144000" cy="6858000"/>
          </a:xfrm>
          <a:prstGeom prst="rect">
            <a:avLst/>
          </a:prstGeom>
          <a:noFill/>
          <a:ln w="9525">
            <a:noFill/>
          </a:ln>
        </p:spPr>
      </p:pic>
      <p:sp>
        <p:nvSpPr>
          <p:cNvPr id="45059" name="文本框 18434"/>
          <p:cNvSpPr txBox="1"/>
          <p:nvPr/>
        </p:nvSpPr>
        <p:spPr>
          <a:xfrm>
            <a:off x="55563" y="0"/>
            <a:ext cx="4144962" cy="769938"/>
          </a:xfrm>
          <a:prstGeom prst="rect">
            <a:avLst/>
          </a:prstGeom>
          <a:noFill/>
          <a:ln w="9525">
            <a:noFill/>
          </a:ln>
        </p:spPr>
        <p:txBody>
          <a:bodyPr wrap="none">
            <a:spAutoFit/>
          </a:bodyPr>
          <a:p>
            <a:r>
              <a:rPr lang="zh-CN" altLang="en-US" sz="4400" b="1" dirty="0">
                <a:solidFill>
                  <a:srgbClr val="006600"/>
                </a:solidFill>
                <a:latin typeface="黑体" panose="02010609060101010101" pitchFamily="49" charset="-122"/>
                <a:ea typeface="黑体" panose="02010609060101010101" pitchFamily="49" charset="-122"/>
              </a:rPr>
              <a:t>五、佳作欣赏②</a:t>
            </a:r>
            <a:endParaRPr lang="zh-CN" altLang="en-US" sz="4400" b="1" dirty="0">
              <a:solidFill>
                <a:srgbClr val="006600"/>
              </a:solidFill>
              <a:latin typeface="黑体" panose="02010609060101010101" pitchFamily="49" charset="-122"/>
              <a:ea typeface="黑体" panose="02010609060101010101" pitchFamily="49" charset="-122"/>
            </a:endParaRPr>
          </a:p>
        </p:txBody>
      </p:sp>
      <p:sp>
        <p:nvSpPr>
          <p:cNvPr id="2" name="文本框 1"/>
          <p:cNvSpPr txBox="1"/>
          <p:nvPr/>
        </p:nvSpPr>
        <p:spPr>
          <a:xfrm>
            <a:off x="0" y="768350"/>
            <a:ext cx="9144000" cy="6277610"/>
          </a:xfrm>
          <a:prstGeom prst="rect">
            <a:avLst/>
          </a:prstGeom>
          <a:noFill/>
        </p:spPr>
        <p:txBody>
          <a:bodyPr>
            <a:spAutoFit/>
          </a:bodyPr>
          <a:lstStyle/>
          <a:p>
            <a:pPr marR="0" algn="ctr" defTabSz="914400">
              <a:buClrTx/>
              <a:buSzTx/>
              <a:buFont typeface="Arial" panose="020B0604020202020204" pitchFamily="34" charset="0"/>
              <a:buNone/>
              <a:defRPr/>
            </a:pPr>
            <a:r>
              <a:rPr kumimoji="0" lang="zh-CN" altLang="en-US" sz="3600" b="1" kern="1200" cap="none" spc="0" normalizeH="0" baseline="0" noProof="1">
                <a:solidFill>
                  <a:srgbClr val="FF0000"/>
                </a:solidFill>
                <a:latin typeface="Arial" panose="020B0604020202020204" pitchFamily="34" charset="0"/>
                <a:ea typeface="宋体" panose="02010600030101010101" pitchFamily="2" charset="-122"/>
                <a:cs typeface="+mn-cs"/>
              </a:rPr>
              <a:t>英雄交响曲</a:t>
            </a:r>
            <a:endParaRPr kumimoji="0" lang="en-US" altLang="zh-CN" sz="3600" b="1" kern="1200" cap="none" spc="0" normalizeH="0" baseline="0" noProof="1">
              <a:solidFill>
                <a:srgbClr val="FF0000"/>
              </a:solidFill>
              <a:latin typeface="Arial" panose="020B0604020202020204" pitchFamily="34" charset="0"/>
              <a:ea typeface="宋体" panose="02010600030101010101" pitchFamily="2" charset="-122"/>
              <a:cs typeface="+mn-cs"/>
            </a:endParaRPr>
          </a:p>
          <a:p>
            <a:pPr marR="0" algn="ctr" defTabSz="914400">
              <a:buClrTx/>
              <a:buSzTx/>
              <a:buFont typeface="Arial" panose="020B0604020202020204" pitchFamily="34" charset="0"/>
              <a:buNone/>
              <a:defRPr/>
            </a:pPr>
            <a:r>
              <a:rPr kumimoji="0" lang="zh-CN" altLang="en-US" sz="3600" b="1" kern="1200" cap="none" spc="0" normalizeH="0" baseline="0" noProof="1">
                <a:solidFill>
                  <a:srgbClr val="FF0000"/>
                </a:solidFill>
                <a:latin typeface="Arial" panose="020B0604020202020204" pitchFamily="34" charset="0"/>
                <a:ea typeface="宋体" panose="02010600030101010101" pitchFamily="2" charset="-122"/>
                <a:cs typeface="+mn-cs"/>
              </a:rPr>
              <a:t>——读《名人传》有感</a:t>
            </a:r>
            <a:r>
              <a:rPr kumimoji="0" lang="zh-CN" altLang="en-US" sz="3000" b="1" kern="1200" cap="none" spc="0" normalizeH="0" baseline="0" noProof="1">
                <a:latin typeface="Arial" panose="020B0604020202020204" pitchFamily="34" charset="0"/>
                <a:ea typeface="宋体" panose="02010600030101010101" pitchFamily="2" charset="-122"/>
                <a:cs typeface="+mn-cs"/>
              </a:rPr>
              <a:t>  </a:t>
            </a:r>
            <a:endParaRPr kumimoji="0" lang="en-US" altLang="zh-CN" sz="3000" b="1" kern="1200" cap="none" spc="0" normalizeH="0" baseline="0" noProof="1">
              <a:latin typeface="Arial" panose="020B0604020202020204" pitchFamily="34" charset="0"/>
              <a:ea typeface="宋体" panose="02010600030101010101" pitchFamily="2" charset="-122"/>
              <a:cs typeface="+mn-cs"/>
            </a:endParaRPr>
          </a:p>
          <a:p>
            <a:pPr marR="0" indent="457200" defTabSz="914400">
              <a:buClrTx/>
              <a:buSzTx/>
              <a:buFont typeface="Arial" panose="020B0604020202020204" pitchFamily="34" charset="0"/>
              <a:buNone/>
              <a:defRPr/>
            </a:pPr>
            <a:r>
              <a:rPr kumimoji="0" lang="zh-CN" altLang="en-US" sz="3000" b="1" kern="1200" cap="none" spc="0" normalizeH="0" baseline="0" noProof="1">
                <a:latin typeface="Arial" panose="020B0604020202020204" pitchFamily="34" charset="0"/>
                <a:ea typeface="宋体" panose="02010600030101010101" pitchFamily="2" charset="-122"/>
                <a:cs typeface="+mn-cs"/>
              </a:rPr>
              <a:t>古人云：古今之成大事业者，非惟有超世之才，亦必有坚韧不拔之志。</a:t>
            </a:r>
            <a:endParaRPr kumimoji="0" lang="zh-CN" altLang="en-US" sz="3000" b="1" kern="1200" cap="none" spc="0" normalizeH="0" baseline="0" noProof="1">
              <a:latin typeface="Arial" panose="020B0604020202020204" pitchFamily="34" charset="0"/>
              <a:ea typeface="宋体" panose="02010600030101010101" pitchFamily="2" charset="-122"/>
              <a:cs typeface="+mn-cs"/>
            </a:endParaRPr>
          </a:p>
          <a:p>
            <a:pPr marR="0" indent="457200" defTabSz="914400">
              <a:buClrTx/>
              <a:buSzTx/>
              <a:buFont typeface="Arial" panose="020B0604020202020204" pitchFamily="34" charset="0"/>
              <a:buNone/>
              <a:defRPr/>
            </a:pPr>
            <a:r>
              <a:rPr kumimoji="0" lang="zh-CN" altLang="en-US" sz="3000" b="1" kern="1200" cap="none" spc="0" normalizeH="0" baseline="0" noProof="1">
                <a:solidFill>
                  <a:srgbClr val="FF0000"/>
                </a:solidFill>
                <a:latin typeface="Arial" panose="020B0604020202020204" pitchFamily="34" charset="0"/>
                <a:ea typeface="宋体" panose="02010600030101010101" pitchFamily="2" charset="-122"/>
                <a:cs typeface="+mn-cs"/>
              </a:rPr>
              <a:t>引</a:t>
            </a:r>
            <a:r>
              <a:rPr kumimoji="0" lang="en-US" altLang="zh-CN" sz="3000" b="1" kern="1200" cap="none" spc="0" normalizeH="0" baseline="0" noProof="1">
                <a:latin typeface="Arial" panose="020B0604020202020204" pitchFamily="34" charset="0"/>
                <a:ea typeface="宋体" panose="02010600030101010101" pitchFamily="2" charset="-122"/>
                <a:cs typeface="+mn-cs"/>
              </a:rPr>
              <a:t>  </a:t>
            </a:r>
            <a:r>
              <a:rPr kumimoji="0" lang="zh-CN" altLang="en-US" sz="3000" b="1" kern="1200" cap="none" spc="0" normalizeH="0" baseline="0" noProof="1">
                <a:latin typeface="Arial" panose="020B0604020202020204" pitchFamily="34" charset="0"/>
                <a:ea typeface="宋体" panose="02010600030101010101" pitchFamily="2" charset="-122"/>
                <a:cs typeface="+mn-cs"/>
              </a:rPr>
              <a:t>《名人传》叙述了德国音乐家贝多芬、意大利画家和雕塑家米开朗琪罗、俄国作家列夫·托尔斯泰的苦难和坎坷的一生，赞美了他们的高尚品格和顽强奋斗的精神。他们或受病痛的折磨，或有遭遇的悲惨，或因内心的惶惑矛盾，或三者交叠加于一身，深重的苦难，几乎窒息了呼吸、毁灭了理智，但他们靠着对人类的爱，对人类的信心，以及顽强拼搏的意志和高尚的品格，在对抗磨难中爆发了自己的</a:t>
            </a:r>
            <a:r>
              <a:rPr kumimoji="0" lang="zh-CN" altLang="en-US" sz="3000" b="1" kern="1200" cap="none" spc="0" normalizeH="0" baseline="0" noProof="1">
                <a:latin typeface="Arial" panose="020B0604020202020204" pitchFamily="34" charset="0"/>
                <a:ea typeface="宋体" panose="02010600030101010101" pitchFamily="2" charset="-122"/>
                <a:cs typeface="+mn-cs"/>
                <a:sym typeface="+mn-ea"/>
              </a:rPr>
              <a:t>“小宇宙”，登上了</a:t>
            </a:r>
            <a:endParaRPr kumimoji="0" lang="zh-CN" altLang="en-US" sz="3000" b="1" kern="1200" cap="none" spc="0" normalizeH="0" baseline="0" noProof="1">
              <a:latin typeface="Arial" panose="020B0604020202020204" pitchFamily="34" charset="0"/>
              <a:ea typeface="宋体" panose="02010600030101010101" pitchFamily="2" charset="-122"/>
              <a:cs typeface="+mn-c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7650" name="Picture 2" descr="图片桃花1"/>
          <p:cNvPicPr>
            <a:picLocks noChangeAspect="1"/>
          </p:cNvPicPr>
          <p:nvPr/>
        </p:nvPicPr>
        <p:blipFill>
          <a:blip r:embed="rId1"/>
          <a:stretch>
            <a:fillRect/>
          </a:stretch>
        </p:blipFill>
        <p:spPr>
          <a:xfrm>
            <a:off x="0" y="0"/>
            <a:ext cx="9144000" cy="6858000"/>
          </a:xfrm>
          <a:prstGeom prst="rect">
            <a:avLst/>
          </a:prstGeom>
          <a:noFill/>
          <a:ln w="9525">
            <a:noFill/>
          </a:ln>
        </p:spPr>
      </p:pic>
      <p:sp>
        <p:nvSpPr>
          <p:cNvPr id="27651" name="Text Box 3"/>
          <p:cNvSpPr txBox="1"/>
          <p:nvPr/>
        </p:nvSpPr>
        <p:spPr>
          <a:xfrm>
            <a:off x="1704975" y="2230438"/>
            <a:ext cx="458788" cy="92075"/>
          </a:xfrm>
          <a:prstGeom prst="rect">
            <a:avLst/>
          </a:prstGeom>
          <a:noFill/>
          <a:ln w="9525">
            <a:noFill/>
          </a:ln>
        </p:spPr>
        <p:txBody>
          <a:bodyPr vert="eaVert" wrap="none">
            <a:spAutoFit/>
          </a:bodyPr>
          <a:p>
            <a:endParaRPr lang="zh-CN" altLang="zh-CN" dirty="0">
              <a:latin typeface="Arial" panose="020B0604020202020204" pitchFamily="34" charset="0"/>
            </a:endParaRPr>
          </a:p>
        </p:txBody>
      </p:sp>
      <p:sp>
        <p:nvSpPr>
          <p:cNvPr id="52229" name="Text Box 5"/>
          <p:cNvSpPr txBox="1"/>
          <p:nvPr/>
        </p:nvSpPr>
        <p:spPr>
          <a:xfrm>
            <a:off x="2895600" y="609600"/>
            <a:ext cx="2830513" cy="831850"/>
          </a:xfrm>
          <a:prstGeom prst="rect">
            <a:avLst/>
          </a:prstGeom>
          <a:noFill/>
          <a:ln w="9525">
            <a:noFill/>
          </a:ln>
        </p:spPr>
        <p:txBody>
          <a:bodyPr wrap="none">
            <a:spAutoFit/>
          </a:bodyPr>
          <a:p>
            <a:r>
              <a:rPr lang="zh-CN" altLang="en-US" sz="4800" b="1" dirty="0">
                <a:solidFill>
                  <a:srgbClr val="FF0000"/>
                </a:solidFill>
                <a:latin typeface="Arial" panose="020B0604020202020204" pitchFamily="34" charset="0"/>
                <a:ea typeface="隶书" pitchFamily="49" charset="-122"/>
              </a:rPr>
              <a:t>教学目标 </a:t>
            </a:r>
            <a:endParaRPr lang="zh-CN" altLang="en-US" sz="4800" b="1" dirty="0">
              <a:solidFill>
                <a:srgbClr val="FF0000"/>
              </a:solidFill>
              <a:latin typeface="Arial" panose="020B0604020202020204" pitchFamily="34" charset="0"/>
              <a:ea typeface="隶书" pitchFamily="49" charset="-122"/>
            </a:endParaRPr>
          </a:p>
        </p:txBody>
      </p:sp>
      <p:sp>
        <p:nvSpPr>
          <p:cNvPr id="27653" name="内容占位符 289796"/>
          <p:cNvSpPr>
            <a:spLocks noGrp="1"/>
          </p:cNvSpPr>
          <p:nvPr/>
        </p:nvSpPr>
        <p:spPr>
          <a:xfrm>
            <a:off x="377825" y="1690688"/>
            <a:ext cx="8388350" cy="3913187"/>
          </a:xfrm>
          <a:prstGeom prst="rect">
            <a:avLst/>
          </a:prstGeom>
          <a:noFill/>
          <a:ln w="9525">
            <a:noFill/>
          </a:ln>
        </p:spPr>
        <p:txBody>
          <a:bodyPr>
            <a:spAutoFit/>
          </a:bodyPr>
          <a:p>
            <a:pPr marL="342900" indent="-342900">
              <a:lnSpc>
                <a:spcPct val="130000"/>
              </a:lnSpc>
              <a:spcBef>
                <a:spcPct val="20000"/>
              </a:spcBef>
            </a:pPr>
            <a:r>
              <a:rPr lang="en-US" altLang="zh-CN" sz="3600" b="1" dirty="0">
                <a:solidFill>
                  <a:srgbClr val="0070C0"/>
                </a:solidFill>
                <a:latin typeface="黑体" panose="02010609060101010101" pitchFamily="49" charset="-122"/>
                <a:ea typeface="黑体" panose="02010609060101010101" pitchFamily="49" charset="-122"/>
              </a:rPr>
              <a:t>1.</a:t>
            </a:r>
            <a:r>
              <a:rPr lang="zh-CN" altLang="en-US" sz="3600" b="1" dirty="0">
                <a:solidFill>
                  <a:srgbClr val="0070C0"/>
                </a:solidFill>
                <a:latin typeface="黑体" panose="02010609060101010101" pitchFamily="49" charset="-122"/>
                <a:ea typeface="黑体" panose="02010609060101010101" pitchFamily="49" charset="-122"/>
              </a:rPr>
              <a:t>了解读后感这种文体，初步掌握读后感的基本要求和写法。</a:t>
            </a:r>
            <a:endParaRPr lang="zh-CN" altLang="en-US" sz="3600" b="1" dirty="0">
              <a:solidFill>
                <a:srgbClr val="0070C0"/>
              </a:solidFill>
              <a:latin typeface="黑体" panose="02010609060101010101" pitchFamily="49" charset="-122"/>
              <a:ea typeface="黑体" panose="02010609060101010101" pitchFamily="49" charset="-122"/>
            </a:endParaRPr>
          </a:p>
          <a:p>
            <a:pPr marL="342900" indent="-342900">
              <a:lnSpc>
                <a:spcPct val="130000"/>
              </a:lnSpc>
              <a:spcBef>
                <a:spcPct val="20000"/>
              </a:spcBef>
            </a:pPr>
            <a:r>
              <a:rPr lang="en-US" altLang="zh-CN" sz="3600" b="1" dirty="0">
                <a:solidFill>
                  <a:srgbClr val="0070C0"/>
                </a:solidFill>
                <a:latin typeface="黑体" panose="02010609060101010101" pitchFamily="49" charset="-122"/>
                <a:ea typeface="黑体" panose="02010609060101010101" pitchFamily="49" charset="-122"/>
              </a:rPr>
              <a:t>2</a:t>
            </a:r>
            <a:r>
              <a:rPr lang="zh-CN" altLang="en-US" sz="3600" b="1" dirty="0">
                <a:solidFill>
                  <a:srgbClr val="0070C0"/>
                </a:solidFill>
                <a:latin typeface="黑体" panose="02010609060101010101" pitchFamily="49" charset="-122"/>
                <a:ea typeface="黑体" panose="02010609060101010101" pitchFamily="49" charset="-122"/>
              </a:rPr>
              <a:t>．运用所学知识写读后感，加深对课文的理解，培养对读物的评价能力。</a:t>
            </a:r>
            <a:endParaRPr lang="zh-CN" altLang="en-US" sz="3600" b="1" dirty="0">
              <a:solidFill>
                <a:srgbClr val="0070C0"/>
              </a:solidFill>
              <a:latin typeface="黑体" panose="02010609060101010101" pitchFamily="49" charset="-122"/>
              <a:ea typeface="黑体" panose="02010609060101010101" pitchFamily="49" charset="-122"/>
            </a:endParaRPr>
          </a:p>
          <a:p>
            <a:pPr marL="342900" indent="-342900">
              <a:lnSpc>
                <a:spcPct val="130000"/>
              </a:lnSpc>
              <a:spcBef>
                <a:spcPct val="20000"/>
              </a:spcBef>
            </a:pPr>
            <a:r>
              <a:rPr lang="en-US" altLang="zh-CN" sz="3600" b="1" dirty="0">
                <a:solidFill>
                  <a:srgbClr val="0070C0"/>
                </a:solidFill>
                <a:latin typeface="黑体" panose="02010609060101010101" pitchFamily="49" charset="-122"/>
                <a:ea typeface="黑体" panose="02010609060101010101" pitchFamily="49" charset="-122"/>
              </a:rPr>
              <a:t>3</a:t>
            </a:r>
            <a:r>
              <a:rPr lang="zh-CN" altLang="en-US" sz="3600" b="1" dirty="0">
                <a:solidFill>
                  <a:srgbClr val="0070C0"/>
                </a:solidFill>
                <a:latin typeface="黑体" panose="02010609060101010101" pitchFamily="49" charset="-122"/>
                <a:ea typeface="黑体" panose="02010609060101010101" pitchFamily="49" charset="-122"/>
              </a:rPr>
              <a:t>．培养并提高阅读和表达能力。</a:t>
            </a:r>
            <a:endParaRPr lang="zh-CN" altLang="en-US" sz="3600" b="1" dirty="0">
              <a:solidFill>
                <a:srgbClr val="0070C0"/>
              </a:solidFill>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52229"/>
                                        </p:tgtEl>
                                        <p:attrNameLst>
                                          <p:attrName>style.visibility</p:attrName>
                                        </p:attrNameLst>
                                      </p:cBhvr>
                                      <p:to>
                                        <p:strVal val="visible"/>
                                      </p:to>
                                    </p:set>
                                    <p:anim calcmode="lin" valueType="num">
                                      <p:cBhvr additive="base">
                                        <p:cTn id="7" dur="500" fill="hold"/>
                                        <p:tgtEl>
                                          <p:spTgt spid="52229"/>
                                        </p:tgtEl>
                                        <p:attrNameLst>
                                          <p:attrName>ppt_x</p:attrName>
                                        </p:attrNameLst>
                                      </p:cBhvr>
                                      <p:tavLst>
                                        <p:tav tm="0">
                                          <p:val>
                                            <p:strVal val="1+#ppt_w/2"/>
                                          </p:val>
                                        </p:tav>
                                        <p:tav tm="100000">
                                          <p:val>
                                            <p:strVal val="#ppt_x"/>
                                          </p:val>
                                        </p:tav>
                                      </p:tavLst>
                                    </p:anim>
                                    <p:anim calcmode="lin" valueType="num">
                                      <p:cBhvr additive="base">
                                        <p:cTn id="8" dur="500" fill="hold"/>
                                        <p:tgtEl>
                                          <p:spTgt spid="5222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6082" name="图片 18433" descr="图片桃花1"/>
          <p:cNvPicPr>
            <a:picLocks noChangeAspect="1"/>
          </p:cNvPicPr>
          <p:nvPr/>
        </p:nvPicPr>
        <p:blipFill>
          <a:blip r:embed="rId1"/>
          <a:stretch>
            <a:fillRect/>
          </a:stretch>
        </p:blipFill>
        <p:spPr>
          <a:xfrm>
            <a:off x="0" y="0"/>
            <a:ext cx="9144000" cy="6858000"/>
          </a:xfrm>
          <a:prstGeom prst="rect">
            <a:avLst/>
          </a:prstGeom>
          <a:noFill/>
          <a:ln w="9525">
            <a:noFill/>
          </a:ln>
        </p:spPr>
      </p:pic>
      <p:sp>
        <p:nvSpPr>
          <p:cNvPr id="2" name="文本框 1"/>
          <p:cNvSpPr txBox="1"/>
          <p:nvPr/>
        </p:nvSpPr>
        <p:spPr>
          <a:xfrm>
            <a:off x="152400" y="304800"/>
            <a:ext cx="8991600" cy="6554470"/>
          </a:xfrm>
          <a:prstGeom prst="rect">
            <a:avLst/>
          </a:prstGeom>
          <a:noFill/>
        </p:spPr>
        <p:txBody>
          <a:bodyPr>
            <a:spAutoFit/>
          </a:bodyPr>
          <a:lstStyle/>
          <a:p>
            <a:pPr marR="0" defTabSz="914400">
              <a:buClrTx/>
              <a:buSzTx/>
              <a:buFont typeface="Arial" panose="020B0604020202020204" pitchFamily="34" charset="0"/>
              <a:buNone/>
              <a:defRPr/>
            </a:pPr>
            <a:r>
              <a:rPr kumimoji="0" lang="zh-CN" altLang="en-US" sz="3000" b="1" kern="1200" cap="none" spc="0" normalizeH="0" baseline="0" noProof="1">
                <a:latin typeface="Arial" panose="020B0604020202020204" pitchFamily="34" charset="0"/>
                <a:ea typeface="宋体" panose="02010600030101010101" pitchFamily="2" charset="-122"/>
                <a:cs typeface="+mn-cs"/>
                <a:sym typeface="+mn-ea"/>
              </a:rPr>
              <a:t>艺术创作的最高峰：贝多芬用“痛苦”换来了“欢乐”的音乐；米开朗琪罗用一生的心血献出了震撼心灵的杰作；托尔斯泰在“痛苦”和“哭泣”中追求真理，并传播爱的种子和宽容的理想。</a:t>
            </a:r>
            <a:endParaRPr kumimoji="0" lang="zh-CN" altLang="en-US" sz="3000" b="1" kern="1200" cap="none" spc="0" normalizeH="0" baseline="0" noProof="1">
              <a:latin typeface="Arial" panose="020B0604020202020204" pitchFamily="34" charset="0"/>
              <a:ea typeface="宋体" panose="02010600030101010101" pitchFamily="2" charset="-122"/>
              <a:cs typeface="+mn-cs"/>
              <a:sym typeface="+mn-ea"/>
            </a:endParaRPr>
          </a:p>
          <a:p>
            <a:pPr marR="0" defTabSz="914400">
              <a:buClrTx/>
              <a:buSzTx/>
              <a:buFont typeface="Arial" panose="020B0604020202020204" pitchFamily="34" charset="0"/>
              <a:buNone/>
              <a:defRPr/>
            </a:pPr>
            <a:r>
              <a:rPr kumimoji="0" lang="zh-CN" altLang="en-US" sz="3000" b="1" kern="1200" cap="none" spc="0" normalizeH="0" baseline="0" noProof="1">
                <a:latin typeface="Arial" panose="020B0604020202020204" pitchFamily="34" charset="0"/>
                <a:ea typeface="宋体" panose="02010600030101010101" pitchFamily="2" charset="-122"/>
                <a:cs typeface="+mn-cs"/>
              </a:rPr>
              <a:t>      《名人传》犹如像我们谱写了一首“英雄交响曲”，使我们感受到：</a:t>
            </a:r>
            <a:r>
              <a:rPr kumimoji="0" lang="zh-CN" altLang="en-US" sz="3000" b="1" kern="1200" cap="none" spc="0" normalizeH="0" baseline="0" noProof="1">
                <a:solidFill>
                  <a:srgbClr val="FF0000"/>
                </a:solidFill>
                <a:latin typeface="Arial" panose="020B0604020202020204" pitchFamily="34" charset="0"/>
                <a:ea typeface="宋体" panose="02010600030101010101" pitchFamily="2" charset="-122"/>
                <a:cs typeface="+mn-cs"/>
              </a:rPr>
              <a:t>提</a:t>
            </a:r>
            <a:r>
              <a:rPr kumimoji="0" lang="en-US" altLang="zh-CN" sz="3000" b="1" kern="1200" cap="none" spc="0" normalizeH="0" baseline="0" noProof="1">
                <a:solidFill>
                  <a:srgbClr val="FF0000"/>
                </a:solidFill>
                <a:latin typeface="Arial" panose="020B0604020202020204" pitchFamily="34" charset="0"/>
                <a:ea typeface="宋体" panose="02010600030101010101" pitchFamily="2" charset="-122"/>
                <a:cs typeface="+mn-cs"/>
              </a:rPr>
              <a:t>  </a:t>
            </a:r>
            <a:r>
              <a:rPr kumimoji="0" lang="zh-CN" altLang="en-US" sz="3000" b="1" kern="1200" cap="none" spc="0" normalizeH="0" baseline="0" noProof="1">
                <a:latin typeface="Arial" panose="020B0604020202020204" pitchFamily="34" charset="0"/>
                <a:ea typeface="宋体" panose="02010600030101010101" pitchFamily="2" charset="-122"/>
                <a:cs typeface="+mn-cs"/>
              </a:rPr>
              <a:t>每个人的一生都不会是一帆风顺，每个人的身上都会降临苦难，我们与其怨天尤人，不如坦然面对；与其羡慕那些伟人，不如脚踏实地来点实在的，学习他们的伟大品格，让自己的人生更有价值；与其靠急功近利取得昙花一现的成就，不如坚持信念、真理和正义，让自己跻身于不朽者之列。</a:t>
            </a:r>
            <a:endParaRPr kumimoji="0" lang="zh-CN" altLang="en-US" sz="3000" b="1" kern="1200" cap="none" spc="0" normalizeH="0" baseline="0" noProof="1">
              <a:latin typeface="Arial" panose="020B0604020202020204" pitchFamily="34" charset="0"/>
              <a:ea typeface="宋体" panose="02010600030101010101" pitchFamily="2" charset="-122"/>
              <a:cs typeface="+mn-cs"/>
            </a:endParaRPr>
          </a:p>
          <a:p>
            <a:pPr marR="0" indent="457200" defTabSz="914400">
              <a:buClrTx/>
              <a:buSzTx/>
              <a:buFont typeface="Arial" panose="020B0604020202020204" pitchFamily="34" charset="0"/>
              <a:buNone/>
              <a:defRPr/>
            </a:pPr>
            <a:r>
              <a:rPr kumimoji="0" lang="zh-CN" altLang="en-US" sz="3000" b="1" kern="1200" cap="none" spc="0" normalizeH="0" baseline="0" noProof="1">
                <a:latin typeface="Arial" panose="020B0604020202020204" pitchFamily="34" charset="0"/>
                <a:ea typeface="宋体" panose="02010600030101010101" pitchFamily="2" charset="-122"/>
                <a:cs typeface="+mn-cs"/>
              </a:rPr>
              <a:t>  </a:t>
            </a:r>
            <a:r>
              <a:rPr kumimoji="0" lang="zh-CN" altLang="en-US" sz="3000" b="1" kern="1200" cap="none" spc="0" normalizeH="0" baseline="0" noProof="1">
                <a:solidFill>
                  <a:srgbClr val="FF0000"/>
                </a:solidFill>
                <a:latin typeface="Arial" panose="020B0604020202020204" pitchFamily="34" charset="0"/>
                <a:ea typeface="宋体" panose="02010600030101010101" pitchFamily="2" charset="-122"/>
                <a:cs typeface="+mn-cs"/>
              </a:rPr>
              <a:t>议</a:t>
            </a:r>
            <a:r>
              <a:rPr kumimoji="0" lang="en-US" altLang="zh-CN" sz="3000" b="1" kern="1200" cap="none" spc="0" normalizeH="0" baseline="0" noProof="1">
                <a:latin typeface="Arial" panose="020B0604020202020204" pitchFamily="34" charset="0"/>
                <a:ea typeface="宋体" panose="02010600030101010101" pitchFamily="2" charset="-122"/>
                <a:cs typeface="+mn-cs"/>
              </a:rPr>
              <a:t>  </a:t>
            </a:r>
            <a:r>
              <a:rPr kumimoji="0" lang="zh-CN" altLang="en-US" sz="3000" b="1" kern="1200" cap="none" spc="0" normalizeH="0" baseline="0" noProof="1">
                <a:latin typeface="Arial" panose="020B0604020202020204" pitchFamily="34" charset="0"/>
                <a:ea typeface="宋体" panose="02010600030101010101" pitchFamily="2" charset="-122"/>
                <a:cs typeface="+mn-cs"/>
              </a:rPr>
              <a:t>我们渴望成功，有时候却不想奋斗，终日幻想着一夜成名，面对小小的挫折，就丧志了前进的动</a:t>
            </a:r>
            <a:endParaRPr kumimoji="0" lang="zh-CN" altLang="en-US" sz="3000" b="1" kern="1200" cap="none" spc="0" normalizeH="0" baseline="0" noProof="1">
              <a:latin typeface="Arial" panose="020B0604020202020204" pitchFamily="34" charset="0"/>
              <a:ea typeface="宋体" panose="02010600030101010101" pitchFamily="2" charset="-122"/>
              <a:cs typeface="+mn-cs"/>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7106" name="图片 18433" descr="图片桃花1"/>
          <p:cNvPicPr>
            <a:picLocks noChangeAspect="1"/>
          </p:cNvPicPr>
          <p:nvPr/>
        </p:nvPicPr>
        <p:blipFill>
          <a:blip r:embed="rId1"/>
          <a:stretch>
            <a:fillRect/>
          </a:stretch>
        </p:blipFill>
        <p:spPr>
          <a:xfrm>
            <a:off x="0" y="0"/>
            <a:ext cx="9144000" cy="6858000"/>
          </a:xfrm>
          <a:prstGeom prst="rect">
            <a:avLst/>
          </a:prstGeom>
          <a:noFill/>
          <a:ln w="9525">
            <a:noFill/>
          </a:ln>
        </p:spPr>
      </p:pic>
      <p:sp>
        <p:nvSpPr>
          <p:cNvPr id="2" name="文本框 1"/>
          <p:cNvSpPr txBox="1"/>
          <p:nvPr/>
        </p:nvSpPr>
        <p:spPr>
          <a:xfrm>
            <a:off x="228600" y="304800"/>
            <a:ext cx="8686800" cy="6092825"/>
          </a:xfrm>
          <a:prstGeom prst="rect">
            <a:avLst/>
          </a:prstGeom>
          <a:noFill/>
        </p:spPr>
        <p:txBody>
          <a:bodyPr>
            <a:spAutoFit/>
          </a:bodyPr>
          <a:lstStyle/>
          <a:p>
            <a:pPr marR="0" defTabSz="914400">
              <a:buClrTx/>
              <a:buSzTx/>
              <a:buFont typeface="Arial" panose="020B0604020202020204" pitchFamily="34" charset="0"/>
              <a:buNone/>
              <a:defRPr/>
            </a:pPr>
            <a:r>
              <a:rPr kumimoji="0" lang="zh-CN" altLang="en-US" sz="3000" b="1" kern="1200" cap="none" spc="0" normalizeH="0" baseline="0" noProof="1">
                <a:latin typeface="Arial" panose="020B0604020202020204" pitchFamily="34" charset="0"/>
                <a:ea typeface="宋体" panose="02010600030101010101" pitchFamily="2" charset="-122"/>
                <a:cs typeface="+mn-cs"/>
              </a:rPr>
              <a:t>力。《名人传》</a:t>
            </a:r>
            <a:r>
              <a:rPr kumimoji="0" lang="zh-CN" altLang="en-US" sz="3000" b="1" kern="1200" cap="none" spc="0" normalizeH="0" baseline="0" noProof="1">
                <a:solidFill>
                  <a:srgbClr val="FF0000"/>
                </a:solidFill>
                <a:latin typeface="Arial" panose="020B0604020202020204" pitchFamily="34" charset="0"/>
                <a:ea typeface="宋体" panose="02010600030101010101" pitchFamily="2" charset="-122"/>
                <a:cs typeface="+mn-cs"/>
              </a:rPr>
              <a:t>联</a:t>
            </a:r>
            <a:r>
              <a:rPr kumimoji="0" lang="en-US" altLang="zh-CN" sz="3000" b="1" kern="1200" cap="none" spc="0" normalizeH="0" baseline="0" noProof="1">
                <a:latin typeface="Arial" panose="020B0604020202020204" pitchFamily="34" charset="0"/>
                <a:ea typeface="宋体" panose="02010600030101010101" pitchFamily="2" charset="-122"/>
                <a:cs typeface="+mn-cs"/>
              </a:rPr>
              <a:t>  </a:t>
            </a:r>
            <a:r>
              <a:rPr kumimoji="0" lang="zh-CN" altLang="en-US" sz="3000" b="1" kern="1200" cap="none" spc="0" normalizeH="0" baseline="0" noProof="1">
                <a:latin typeface="Arial" panose="020B0604020202020204" pitchFamily="34" charset="0"/>
                <a:ea typeface="宋体" panose="02010600030101010101" pitchFamily="2" charset="-122"/>
                <a:cs typeface="+mn-cs"/>
              </a:rPr>
              <a:t>就像一面镜子，把我们的懦弱卑劣都显现出来。我们都清楚：只靠幻想是无济于事的，我们要真正的认识自己，真正有敢与挫折对抗的决心，真正要脚踏实地的去做，真正向他们一样去“战斗”！</a:t>
            </a:r>
            <a:endParaRPr kumimoji="0" lang="zh-CN" altLang="en-US" sz="3000" b="1" kern="1200" cap="none" spc="0" normalizeH="0" baseline="0" noProof="1">
              <a:latin typeface="Arial" panose="020B0604020202020204" pitchFamily="34" charset="0"/>
              <a:ea typeface="宋体" panose="02010600030101010101" pitchFamily="2" charset="-122"/>
              <a:cs typeface="+mn-cs"/>
            </a:endParaRPr>
          </a:p>
          <a:p>
            <a:pPr marR="0" indent="457200" defTabSz="914400">
              <a:buClrTx/>
              <a:buSzTx/>
              <a:buFont typeface="Arial" panose="020B0604020202020204" pitchFamily="34" charset="0"/>
              <a:buNone/>
              <a:defRPr/>
            </a:pPr>
            <a:r>
              <a:rPr kumimoji="0" lang="zh-CN" altLang="en-US" sz="3000" b="1" kern="1200" cap="none" spc="0" normalizeH="0" baseline="0" noProof="1">
                <a:solidFill>
                  <a:srgbClr val="FF0000"/>
                </a:solidFill>
                <a:latin typeface="Arial" panose="020B0604020202020204" pitchFamily="34" charset="0"/>
                <a:ea typeface="宋体" panose="02010600030101010101" pitchFamily="2" charset="-122"/>
                <a:cs typeface="+mn-cs"/>
              </a:rPr>
              <a:t>结</a:t>
            </a:r>
            <a:r>
              <a:rPr kumimoji="0" lang="en-US" altLang="zh-CN" sz="3000" b="1" kern="1200" cap="none" spc="0" normalizeH="0" baseline="0" noProof="1">
                <a:solidFill>
                  <a:srgbClr val="FF0000"/>
                </a:solidFill>
                <a:latin typeface="Arial" panose="020B0604020202020204" pitchFamily="34" charset="0"/>
                <a:ea typeface="宋体" panose="02010600030101010101" pitchFamily="2" charset="-122"/>
                <a:cs typeface="+mn-cs"/>
              </a:rPr>
              <a:t> </a:t>
            </a:r>
            <a:r>
              <a:rPr kumimoji="0" lang="en-US" altLang="zh-CN" sz="3000" b="1" kern="1200" cap="none" spc="0" normalizeH="0" baseline="0" noProof="1">
                <a:latin typeface="Arial" panose="020B0604020202020204" pitchFamily="34" charset="0"/>
                <a:ea typeface="宋体" panose="02010600030101010101" pitchFamily="2" charset="-122"/>
                <a:cs typeface="+mn-cs"/>
              </a:rPr>
              <a:t> </a:t>
            </a:r>
            <a:r>
              <a:rPr kumimoji="0" lang="zh-CN" altLang="en-US" sz="3000" b="1" kern="1200" cap="none" spc="0" normalizeH="0" baseline="0" noProof="1">
                <a:latin typeface="Arial" panose="020B0604020202020204" pitchFamily="34" charset="0"/>
                <a:ea typeface="宋体" panose="02010600030101010101" pitchFamily="2" charset="-122"/>
                <a:cs typeface="+mn-cs"/>
              </a:rPr>
              <a:t>宝剑锋从磨砺出，梅花香自苦寒来。成功并不是一件容易的事，最重要是我们的心态，我们持之以恒的精神。让我们一起聆听这首“英雄交响曲”，享受英雄们的呼吸吧！</a:t>
            </a:r>
            <a:endParaRPr kumimoji="0" lang="zh-CN" altLang="en-US" sz="3000" b="1" kern="1200" cap="none" spc="0" normalizeH="0" baseline="0" noProof="1">
              <a:latin typeface="Arial" panose="020B0604020202020204" pitchFamily="34" charset="0"/>
              <a:ea typeface="宋体" panose="02010600030101010101" pitchFamily="2" charset="-122"/>
              <a:cs typeface="+mn-cs"/>
            </a:endParaRPr>
          </a:p>
          <a:p>
            <a:pPr marR="0" indent="457200" defTabSz="914400">
              <a:buClrTx/>
              <a:buSzTx/>
              <a:buFont typeface="Arial" panose="020B0604020202020204" pitchFamily="34" charset="0"/>
              <a:buNone/>
              <a:defRPr/>
            </a:pPr>
            <a:r>
              <a:rPr kumimoji="0" lang="zh-CN" altLang="en-US" sz="3000" b="1" kern="1200" cap="none" spc="0" normalizeH="0" baseline="0" noProof="1">
                <a:solidFill>
                  <a:srgbClr val="FF0000"/>
                </a:solidFill>
                <a:latin typeface="黑体" panose="02010609060101010101" pitchFamily="49" charset="-122"/>
                <a:ea typeface="黑体" panose="02010609060101010101" pitchFamily="49" charset="-122"/>
                <a:cs typeface="+mn-cs"/>
              </a:rPr>
              <a:t>（这篇读后感从结构上说条理清晰，详略得当，重点突出，从内容上看有理有据，有感而发。通过名人的事迹感悟到成功需要脚踏实地的去奋斗，去拼搏，是一篇很成功的创作。）</a:t>
            </a:r>
            <a:endParaRPr kumimoji="0" lang="zh-CN" altLang="en-US" sz="3000" b="1" kern="1200" cap="none" spc="0" normalizeH="0" baseline="0" noProof="1">
              <a:solidFill>
                <a:srgbClr val="FF0000"/>
              </a:solidFill>
              <a:latin typeface="黑体" panose="02010609060101010101" pitchFamily="49" charset="-122"/>
              <a:ea typeface="黑体" panose="02010609060101010101" pitchFamily="49" charset="-122"/>
              <a:cs typeface="+mn-cs"/>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313" name="图片 9218" descr="25flower018"/>
          <p:cNvPicPr>
            <a:picLocks noChangeAspect="1"/>
          </p:cNvPicPr>
          <p:nvPr/>
        </p:nvPicPr>
        <p:blipFill>
          <a:blip r:embed="rId1"/>
          <a:stretch>
            <a:fillRect/>
          </a:stretch>
        </p:blipFill>
        <p:spPr>
          <a:xfrm>
            <a:off x="1226344" y="5623322"/>
            <a:ext cx="806054" cy="291703"/>
          </a:xfrm>
          <a:prstGeom prst="rect">
            <a:avLst/>
          </a:prstGeom>
          <a:noFill/>
          <a:ln w="9525">
            <a:noFill/>
          </a:ln>
        </p:spPr>
      </p:pic>
      <p:pic>
        <p:nvPicPr>
          <p:cNvPr id="13314" name="图片 9219" descr="25flower018"/>
          <p:cNvPicPr>
            <a:picLocks noChangeAspect="1"/>
          </p:cNvPicPr>
          <p:nvPr/>
        </p:nvPicPr>
        <p:blipFill>
          <a:blip r:embed="rId1"/>
          <a:stretch>
            <a:fillRect/>
          </a:stretch>
        </p:blipFill>
        <p:spPr>
          <a:xfrm>
            <a:off x="2032397" y="5623322"/>
            <a:ext cx="806053" cy="291703"/>
          </a:xfrm>
          <a:prstGeom prst="rect">
            <a:avLst/>
          </a:prstGeom>
          <a:noFill/>
          <a:ln w="9525">
            <a:noFill/>
          </a:ln>
        </p:spPr>
      </p:pic>
      <p:pic>
        <p:nvPicPr>
          <p:cNvPr id="13315" name="图片 9220" descr="25flower018"/>
          <p:cNvPicPr>
            <a:picLocks noChangeAspect="1"/>
          </p:cNvPicPr>
          <p:nvPr/>
        </p:nvPicPr>
        <p:blipFill>
          <a:blip r:embed="rId1"/>
          <a:stretch>
            <a:fillRect/>
          </a:stretch>
        </p:blipFill>
        <p:spPr>
          <a:xfrm>
            <a:off x="2838450" y="5623322"/>
            <a:ext cx="806054" cy="291703"/>
          </a:xfrm>
          <a:prstGeom prst="rect">
            <a:avLst/>
          </a:prstGeom>
          <a:noFill/>
          <a:ln w="9525">
            <a:noFill/>
          </a:ln>
        </p:spPr>
      </p:pic>
      <p:pic>
        <p:nvPicPr>
          <p:cNvPr id="13316" name="图片 9221" descr="25flower018"/>
          <p:cNvPicPr>
            <a:picLocks noChangeAspect="1"/>
          </p:cNvPicPr>
          <p:nvPr/>
        </p:nvPicPr>
        <p:blipFill>
          <a:blip r:embed="rId1"/>
          <a:stretch>
            <a:fillRect/>
          </a:stretch>
        </p:blipFill>
        <p:spPr>
          <a:xfrm>
            <a:off x="3644504" y="5623322"/>
            <a:ext cx="806053" cy="291703"/>
          </a:xfrm>
          <a:prstGeom prst="rect">
            <a:avLst/>
          </a:prstGeom>
          <a:noFill/>
          <a:ln w="9525">
            <a:noFill/>
          </a:ln>
        </p:spPr>
      </p:pic>
      <p:pic>
        <p:nvPicPr>
          <p:cNvPr id="13317" name="图片 9222" descr="25flower018"/>
          <p:cNvPicPr>
            <a:picLocks noChangeAspect="1"/>
          </p:cNvPicPr>
          <p:nvPr/>
        </p:nvPicPr>
        <p:blipFill>
          <a:blip r:embed="rId1"/>
          <a:stretch>
            <a:fillRect/>
          </a:stretch>
        </p:blipFill>
        <p:spPr>
          <a:xfrm>
            <a:off x="4450556" y="5623322"/>
            <a:ext cx="806054" cy="291703"/>
          </a:xfrm>
          <a:prstGeom prst="rect">
            <a:avLst/>
          </a:prstGeom>
          <a:noFill/>
          <a:ln w="9525">
            <a:noFill/>
          </a:ln>
        </p:spPr>
      </p:pic>
      <p:pic>
        <p:nvPicPr>
          <p:cNvPr id="13318" name="图片 9223" descr="25flower018"/>
          <p:cNvPicPr>
            <a:picLocks noChangeAspect="1"/>
          </p:cNvPicPr>
          <p:nvPr/>
        </p:nvPicPr>
        <p:blipFill>
          <a:blip r:embed="rId1"/>
          <a:stretch>
            <a:fillRect/>
          </a:stretch>
        </p:blipFill>
        <p:spPr>
          <a:xfrm>
            <a:off x="5256610" y="5623322"/>
            <a:ext cx="806053" cy="291703"/>
          </a:xfrm>
          <a:prstGeom prst="rect">
            <a:avLst/>
          </a:prstGeom>
          <a:noFill/>
          <a:ln w="9525">
            <a:noFill/>
          </a:ln>
        </p:spPr>
      </p:pic>
      <p:pic>
        <p:nvPicPr>
          <p:cNvPr id="13319" name="图片 9224" descr="25flower018"/>
          <p:cNvPicPr>
            <a:picLocks noChangeAspect="1"/>
          </p:cNvPicPr>
          <p:nvPr/>
        </p:nvPicPr>
        <p:blipFill>
          <a:blip r:embed="rId1"/>
          <a:stretch>
            <a:fillRect/>
          </a:stretch>
        </p:blipFill>
        <p:spPr>
          <a:xfrm>
            <a:off x="6062663" y="5638800"/>
            <a:ext cx="806054" cy="291704"/>
          </a:xfrm>
          <a:prstGeom prst="rect">
            <a:avLst/>
          </a:prstGeom>
          <a:noFill/>
          <a:ln w="9525">
            <a:noFill/>
          </a:ln>
        </p:spPr>
      </p:pic>
      <p:pic>
        <p:nvPicPr>
          <p:cNvPr id="13320" name="图片 9225" descr="25flower018"/>
          <p:cNvPicPr>
            <a:picLocks noChangeAspect="1"/>
          </p:cNvPicPr>
          <p:nvPr/>
        </p:nvPicPr>
        <p:blipFill>
          <a:blip r:embed="rId1"/>
          <a:stretch>
            <a:fillRect/>
          </a:stretch>
        </p:blipFill>
        <p:spPr>
          <a:xfrm>
            <a:off x="6868716" y="5623322"/>
            <a:ext cx="806053" cy="291703"/>
          </a:xfrm>
          <a:prstGeom prst="rect">
            <a:avLst/>
          </a:prstGeom>
          <a:noFill/>
          <a:ln w="9525">
            <a:noFill/>
          </a:ln>
        </p:spPr>
      </p:pic>
      <p:sp>
        <p:nvSpPr>
          <p:cNvPr id="13322" name="椭圆 9233"/>
          <p:cNvSpPr/>
          <p:nvPr/>
        </p:nvSpPr>
        <p:spPr>
          <a:xfrm>
            <a:off x="0" y="374015"/>
            <a:ext cx="1869440" cy="880110"/>
          </a:xfrm>
          <a:prstGeom prst="ellipse">
            <a:avLst/>
          </a:prstGeom>
          <a:solidFill>
            <a:schemeClr val="accent1"/>
          </a:solidFill>
          <a:ln w="9525" cap="flat" cmpd="sng">
            <a:solidFill>
              <a:schemeClr val="tx1"/>
            </a:solidFill>
            <a:prstDash val="solid"/>
            <a:round/>
            <a:headEnd type="none" w="med" len="med"/>
            <a:tailEnd type="none" w="med" len="med"/>
          </a:ln>
        </p:spPr>
        <p:txBody>
          <a:bodyPr anchor="t" anchorCtr="0"/>
          <a:p>
            <a:endParaRPr lang="zh-CN" altLang="en-US" sz="100">
              <a:latin typeface="Arial" panose="020B0604020202020204" pitchFamily="34" charset="0"/>
              <a:ea typeface="宋体" panose="02010600030101010101" pitchFamily="2" charset="-122"/>
            </a:endParaRPr>
          </a:p>
        </p:txBody>
      </p:sp>
      <p:sp>
        <p:nvSpPr>
          <p:cNvPr id="13324" name="矩形 9235"/>
          <p:cNvSpPr/>
          <p:nvPr/>
        </p:nvSpPr>
        <p:spPr>
          <a:xfrm>
            <a:off x="609600" y="1166019"/>
            <a:ext cx="7912894" cy="4892675"/>
          </a:xfrm>
          <a:prstGeom prst="rect">
            <a:avLst/>
          </a:prstGeom>
          <a:noFill/>
          <a:ln w="9525">
            <a:noFill/>
          </a:ln>
        </p:spPr>
        <p:txBody>
          <a:bodyPr anchor="ctr" anchorCtr="0">
            <a:spAutoFit/>
          </a:bodyPr>
          <a:p>
            <a:pPr indent="304800" algn="ctr"/>
            <a:r>
              <a:rPr lang="en-US" altLang="zh-CN" sz="2400" b="1">
                <a:solidFill>
                  <a:srgbClr val="FF3300"/>
                </a:solidFill>
                <a:latin typeface="宋体" panose="02010600030101010101" pitchFamily="2" charset="-122"/>
                <a:ea typeface="宋体" panose="02010600030101010101" pitchFamily="2" charset="-122"/>
              </a:rPr>
              <a:t>《</a:t>
            </a:r>
            <a:r>
              <a:rPr lang="zh-CN" altLang="en-US" sz="2400" b="1" dirty="0">
                <a:solidFill>
                  <a:srgbClr val="FF3300"/>
                </a:solidFill>
                <a:latin typeface="宋体" panose="02010600030101010101" pitchFamily="2" charset="-122"/>
                <a:ea typeface="宋体" panose="02010600030101010101" pitchFamily="2" charset="-122"/>
              </a:rPr>
              <a:t>假如给我三天光明</a:t>
            </a:r>
            <a:r>
              <a:rPr lang="en-US" altLang="zh-CN" sz="2400" b="1">
                <a:solidFill>
                  <a:srgbClr val="FF3300"/>
                </a:solidFill>
                <a:latin typeface="宋体" panose="02010600030101010101" pitchFamily="2" charset="-122"/>
                <a:ea typeface="宋体" panose="02010600030101010101" pitchFamily="2" charset="-122"/>
              </a:rPr>
              <a:t>》</a:t>
            </a:r>
            <a:r>
              <a:rPr lang="zh-CN" altLang="en-US" sz="2400" b="1" dirty="0">
                <a:solidFill>
                  <a:srgbClr val="FF3300"/>
                </a:solidFill>
                <a:latin typeface="宋体" panose="02010600030101010101" pitchFamily="2" charset="-122"/>
                <a:ea typeface="宋体" panose="02010600030101010101" pitchFamily="2" charset="-122"/>
              </a:rPr>
              <a:t>的感受</a:t>
            </a:r>
            <a:endParaRPr lang="zh-CN" altLang="en-US" sz="2400" b="1" dirty="0">
              <a:solidFill>
                <a:srgbClr val="FF3300"/>
              </a:solidFill>
              <a:latin typeface="宋体" panose="02010600030101010101" pitchFamily="2" charset="-122"/>
              <a:ea typeface="宋体" panose="02010600030101010101" pitchFamily="2" charset="-122"/>
            </a:endParaRPr>
          </a:p>
          <a:p>
            <a:pPr indent="304800"/>
            <a:r>
              <a:rPr lang="zh-CN" altLang="en-US" sz="2400" b="1" dirty="0">
                <a:solidFill>
                  <a:srgbClr val="3333FF"/>
                </a:solidFill>
                <a:latin typeface="宋体" panose="02010600030101010101" pitchFamily="2" charset="-122"/>
                <a:ea typeface="宋体" panose="02010600030101010101" pitchFamily="2" charset="-122"/>
              </a:rPr>
              <a:t>    我是在一次次流泪中读完了</a:t>
            </a:r>
            <a:r>
              <a:rPr lang="en-US" altLang="zh-CN" sz="2400" b="1">
                <a:solidFill>
                  <a:srgbClr val="3333FF"/>
                </a:solidFill>
                <a:latin typeface="宋体" panose="02010600030101010101" pitchFamily="2" charset="-122"/>
                <a:ea typeface="宋体" panose="02010600030101010101" pitchFamily="2" charset="-122"/>
              </a:rPr>
              <a:t>《</a:t>
            </a:r>
            <a:r>
              <a:rPr lang="zh-CN" altLang="en-US" sz="2400" b="1" dirty="0">
                <a:solidFill>
                  <a:srgbClr val="3333FF"/>
                </a:solidFill>
                <a:latin typeface="宋体" panose="02010600030101010101" pitchFamily="2" charset="-122"/>
                <a:ea typeface="宋体" panose="02010600030101010101" pitchFamily="2" charset="-122"/>
              </a:rPr>
              <a:t>假如给我三天光明</a:t>
            </a:r>
            <a:r>
              <a:rPr lang="en-US" altLang="zh-CN" sz="2400" b="1">
                <a:solidFill>
                  <a:srgbClr val="3333FF"/>
                </a:solidFill>
                <a:latin typeface="宋体" panose="02010600030101010101" pitchFamily="2" charset="-122"/>
                <a:ea typeface="宋体" panose="02010600030101010101" pitchFamily="2" charset="-122"/>
              </a:rPr>
              <a:t>》</a:t>
            </a:r>
            <a:r>
              <a:rPr lang="zh-CN" altLang="en-US" sz="2400" b="1" dirty="0">
                <a:solidFill>
                  <a:srgbClr val="3333FF"/>
                </a:solidFill>
                <a:latin typeface="宋体" panose="02010600030101010101" pitchFamily="2" charset="-122"/>
                <a:ea typeface="宋体" panose="02010600030101010101" pitchFamily="2" charset="-122"/>
              </a:rPr>
              <a:t>，我的内心被海伦·凯勒那种坚强不屈的精神深深地震撼了！</a:t>
            </a:r>
            <a:endParaRPr lang="zh-CN" altLang="en-US" sz="2400" b="1" dirty="0">
              <a:solidFill>
                <a:srgbClr val="3333FF"/>
              </a:solidFill>
              <a:latin typeface="宋体" panose="02010600030101010101" pitchFamily="2" charset="-122"/>
              <a:ea typeface="宋体" panose="02010600030101010101" pitchFamily="2" charset="-122"/>
            </a:endParaRPr>
          </a:p>
          <a:p>
            <a:pPr indent="304800"/>
            <a:r>
              <a:rPr lang="zh-CN" altLang="en-US" sz="2400" b="1" dirty="0">
                <a:solidFill>
                  <a:srgbClr val="3333FF"/>
                </a:solidFill>
                <a:latin typeface="宋体" panose="02010600030101010101" pitchFamily="2" charset="-122"/>
                <a:ea typeface="宋体" panose="02010600030101010101" pitchFamily="2" charset="-122"/>
              </a:rPr>
              <a:t>    海伦·凯勒在</a:t>
            </a:r>
            <a:r>
              <a:rPr lang="en-US" altLang="zh-CN" sz="2400" b="1">
                <a:solidFill>
                  <a:srgbClr val="3333FF"/>
                </a:solidFill>
                <a:latin typeface="宋体" panose="02010600030101010101" pitchFamily="2" charset="-122"/>
                <a:ea typeface="宋体" panose="02010600030101010101" pitchFamily="2" charset="-122"/>
              </a:rPr>
              <a:t>19</a:t>
            </a:r>
            <a:r>
              <a:rPr lang="zh-CN" altLang="en-US" sz="2400" b="1" dirty="0">
                <a:solidFill>
                  <a:srgbClr val="3333FF"/>
                </a:solidFill>
                <a:latin typeface="宋体" panose="02010600030101010101" pitchFamily="2" charset="-122"/>
                <a:ea typeface="宋体" panose="02010600030101010101" pitchFamily="2" charset="-122"/>
              </a:rPr>
              <a:t>个月大的时候因一场病导致失明、失聪、失语，她变成了一个既盲又聋还哑的女孩。海伦是不幸的，她对生活失去了信心；但同时她又是幸运的，她遇见了春风化雨般的莎利文老师。莎利文老师让她重新感受到了生活的真谛。从此，海伦凭着一颗坚强的心，身残志不残，在逆境中崛起，学会很多种国家的语言，最终毕业于哈佛大学德克里夫学院，成为人类历史上第一位获得文学学士的盲聋人，并四处奔走建立起一家又一家慈善机构。</a:t>
            </a:r>
            <a:endParaRPr lang="zh-CN" altLang="en-US" sz="2400" b="1" dirty="0">
              <a:solidFill>
                <a:srgbClr val="3333FF"/>
              </a:solidFill>
              <a:latin typeface="宋体" panose="02010600030101010101" pitchFamily="2" charset="-122"/>
              <a:ea typeface="宋体" panose="02010600030101010101" pitchFamily="2" charset="-122"/>
            </a:endParaRPr>
          </a:p>
          <a:p>
            <a:pPr indent="304800"/>
            <a:r>
              <a:rPr lang="zh-CN" altLang="en-US" sz="2400" b="1" dirty="0">
                <a:latin typeface="宋体" panose="02010600030101010101" pitchFamily="2" charset="-122"/>
                <a:ea typeface="宋体" panose="02010600030101010101" pitchFamily="2" charset="-122"/>
              </a:rPr>
              <a:t>    </a:t>
            </a:r>
            <a:endParaRPr lang="zh-CN" altLang="en-US" sz="2400" b="1" dirty="0">
              <a:solidFill>
                <a:srgbClr val="3333FF"/>
              </a:solidFill>
              <a:latin typeface="宋体" panose="02010600030101010101" pitchFamily="2" charset="-122"/>
              <a:ea typeface="宋体" panose="02010600030101010101" pitchFamily="2" charset="-122"/>
            </a:endParaRPr>
          </a:p>
        </p:txBody>
      </p:sp>
      <p:sp>
        <p:nvSpPr>
          <p:cNvPr id="13325" name="文本框 9239"/>
          <p:cNvSpPr txBox="1"/>
          <p:nvPr/>
        </p:nvSpPr>
        <p:spPr>
          <a:xfrm>
            <a:off x="7674769" y="1719263"/>
            <a:ext cx="1251347" cy="106680"/>
          </a:xfrm>
          <a:prstGeom prst="rect">
            <a:avLst/>
          </a:prstGeom>
          <a:noFill/>
          <a:ln w="9525">
            <a:noFill/>
          </a:ln>
        </p:spPr>
        <p:txBody>
          <a:bodyPr anchor="t" anchorCtr="0">
            <a:spAutoFit/>
          </a:bodyPr>
          <a:p>
            <a:pPr>
              <a:spcBef>
                <a:spcPct val="50000"/>
              </a:spcBef>
            </a:pPr>
            <a:endParaRPr lang="zh-CN" altLang="en-US" sz="100" dirty="0">
              <a:latin typeface="Arial" panose="020B0604020202020204" pitchFamily="34" charset="0"/>
              <a:ea typeface="宋体" panose="02010600030101010101" pitchFamily="2" charset="-122"/>
            </a:endParaRPr>
          </a:p>
        </p:txBody>
      </p:sp>
      <p:sp>
        <p:nvSpPr>
          <p:cNvPr id="3" name="文本框 2"/>
          <p:cNvSpPr txBox="1"/>
          <p:nvPr/>
        </p:nvSpPr>
        <p:spPr>
          <a:xfrm>
            <a:off x="228600" y="629920"/>
            <a:ext cx="1471295" cy="368300"/>
          </a:xfrm>
          <a:prstGeom prst="rect">
            <a:avLst/>
          </a:prstGeom>
          <a:noFill/>
        </p:spPr>
        <p:txBody>
          <a:bodyPr wrap="square" rtlCol="0">
            <a:spAutoFit/>
          </a:bodyPr>
          <a:p>
            <a:r>
              <a:rPr lang="zh-CN" altLang="en-US" b="1"/>
              <a:t>我来找一找</a:t>
            </a:r>
            <a:endParaRPr lang="zh-CN" altLang="en-US" b="1"/>
          </a:p>
        </p:txBody>
      </p:sp>
    </p:spTree>
  </p:cSld>
  <p:clrMapOvr>
    <a:masterClrMapping/>
  </p:clrMapOvr>
  <p:transition spd="med">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337" name="图片 10242" descr="25flower018"/>
          <p:cNvPicPr>
            <a:picLocks noChangeAspect="1"/>
          </p:cNvPicPr>
          <p:nvPr/>
        </p:nvPicPr>
        <p:blipFill>
          <a:blip r:embed="rId1"/>
          <a:stretch>
            <a:fillRect/>
          </a:stretch>
        </p:blipFill>
        <p:spPr>
          <a:xfrm>
            <a:off x="1226344" y="5623322"/>
            <a:ext cx="806054" cy="291703"/>
          </a:xfrm>
          <a:prstGeom prst="rect">
            <a:avLst/>
          </a:prstGeom>
          <a:noFill/>
          <a:ln w="9525">
            <a:noFill/>
          </a:ln>
        </p:spPr>
      </p:pic>
      <p:pic>
        <p:nvPicPr>
          <p:cNvPr id="14338" name="图片 10243" descr="25flower018"/>
          <p:cNvPicPr>
            <a:picLocks noChangeAspect="1"/>
          </p:cNvPicPr>
          <p:nvPr/>
        </p:nvPicPr>
        <p:blipFill>
          <a:blip r:embed="rId1"/>
          <a:stretch>
            <a:fillRect/>
          </a:stretch>
        </p:blipFill>
        <p:spPr>
          <a:xfrm>
            <a:off x="2032397" y="5623322"/>
            <a:ext cx="806053" cy="291703"/>
          </a:xfrm>
          <a:prstGeom prst="rect">
            <a:avLst/>
          </a:prstGeom>
          <a:noFill/>
          <a:ln w="9525">
            <a:noFill/>
          </a:ln>
        </p:spPr>
      </p:pic>
      <p:pic>
        <p:nvPicPr>
          <p:cNvPr id="14339" name="图片 10244" descr="25flower018"/>
          <p:cNvPicPr>
            <a:picLocks noChangeAspect="1"/>
          </p:cNvPicPr>
          <p:nvPr/>
        </p:nvPicPr>
        <p:blipFill>
          <a:blip r:embed="rId1"/>
          <a:stretch>
            <a:fillRect/>
          </a:stretch>
        </p:blipFill>
        <p:spPr>
          <a:xfrm>
            <a:off x="2838450" y="5623322"/>
            <a:ext cx="806054" cy="291703"/>
          </a:xfrm>
          <a:prstGeom prst="rect">
            <a:avLst/>
          </a:prstGeom>
          <a:noFill/>
          <a:ln w="9525">
            <a:noFill/>
          </a:ln>
        </p:spPr>
      </p:pic>
      <p:pic>
        <p:nvPicPr>
          <p:cNvPr id="14340" name="图片 10245" descr="25flower018"/>
          <p:cNvPicPr>
            <a:picLocks noChangeAspect="1"/>
          </p:cNvPicPr>
          <p:nvPr/>
        </p:nvPicPr>
        <p:blipFill>
          <a:blip r:embed="rId1"/>
          <a:stretch>
            <a:fillRect/>
          </a:stretch>
        </p:blipFill>
        <p:spPr>
          <a:xfrm>
            <a:off x="3644504" y="5623322"/>
            <a:ext cx="806053" cy="291703"/>
          </a:xfrm>
          <a:prstGeom prst="rect">
            <a:avLst/>
          </a:prstGeom>
          <a:noFill/>
          <a:ln w="9525">
            <a:noFill/>
          </a:ln>
        </p:spPr>
      </p:pic>
      <p:pic>
        <p:nvPicPr>
          <p:cNvPr id="14341" name="图片 10246" descr="25flower018"/>
          <p:cNvPicPr>
            <a:picLocks noChangeAspect="1"/>
          </p:cNvPicPr>
          <p:nvPr/>
        </p:nvPicPr>
        <p:blipFill>
          <a:blip r:embed="rId1"/>
          <a:stretch>
            <a:fillRect/>
          </a:stretch>
        </p:blipFill>
        <p:spPr>
          <a:xfrm>
            <a:off x="4450556" y="5623322"/>
            <a:ext cx="806054" cy="291703"/>
          </a:xfrm>
          <a:prstGeom prst="rect">
            <a:avLst/>
          </a:prstGeom>
          <a:noFill/>
          <a:ln w="9525">
            <a:noFill/>
          </a:ln>
        </p:spPr>
      </p:pic>
      <p:pic>
        <p:nvPicPr>
          <p:cNvPr id="14342" name="图片 10247" descr="25flower018"/>
          <p:cNvPicPr>
            <a:picLocks noChangeAspect="1"/>
          </p:cNvPicPr>
          <p:nvPr/>
        </p:nvPicPr>
        <p:blipFill>
          <a:blip r:embed="rId1"/>
          <a:stretch>
            <a:fillRect/>
          </a:stretch>
        </p:blipFill>
        <p:spPr>
          <a:xfrm>
            <a:off x="5256610" y="5623322"/>
            <a:ext cx="806053" cy="291703"/>
          </a:xfrm>
          <a:prstGeom prst="rect">
            <a:avLst/>
          </a:prstGeom>
          <a:noFill/>
          <a:ln w="9525">
            <a:noFill/>
          </a:ln>
        </p:spPr>
      </p:pic>
      <p:pic>
        <p:nvPicPr>
          <p:cNvPr id="14343" name="图片 10248" descr="25flower018"/>
          <p:cNvPicPr>
            <a:picLocks noChangeAspect="1"/>
          </p:cNvPicPr>
          <p:nvPr/>
        </p:nvPicPr>
        <p:blipFill>
          <a:blip r:embed="rId1"/>
          <a:stretch>
            <a:fillRect/>
          </a:stretch>
        </p:blipFill>
        <p:spPr>
          <a:xfrm>
            <a:off x="6062663" y="5638800"/>
            <a:ext cx="806054" cy="291704"/>
          </a:xfrm>
          <a:prstGeom prst="rect">
            <a:avLst/>
          </a:prstGeom>
          <a:noFill/>
          <a:ln w="9525">
            <a:noFill/>
          </a:ln>
        </p:spPr>
      </p:pic>
      <p:pic>
        <p:nvPicPr>
          <p:cNvPr id="14344" name="图片 10249" descr="25flower018"/>
          <p:cNvPicPr>
            <a:picLocks noChangeAspect="1"/>
          </p:cNvPicPr>
          <p:nvPr/>
        </p:nvPicPr>
        <p:blipFill>
          <a:blip r:embed="rId1"/>
          <a:stretch>
            <a:fillRect/>
          </a:stretch>
        </p:blipFill>
        <p:spPr>
          <a:xfrm>
            <a:off x="6868716" y="5623322"/>
            <a:ext cx="806053" cy="291703"/>
          </a:xfrm>
          <a:prstGeom prst="rect">
            <a:avLst/>
          </a:prstGeom>
          <a:noFill/>
          <a:ln w="9525">
            <a:noFill/>
          </a:ln>
        </p:spPr>
      </p:pic>
      <p:sp>
        <p:nvSpPr>
          <p:cNvPr id="14345" name="矩形 10260"/>
          <p:cNvSpPr/>
          <p:nvPr/>
        </p:nvSpPr>
        <p:spPr>
          <a:xfrm>
            <a:off x="469106" y="1085850"/>
            <a:ext cx="7674769" cy="4707890"/>
          </a:xfrm>
          <a:prstGeom prst="rect">
            <a:avLst/>
          </a:prstGeom>
          <a:noFill/>
          <a:ln w="9525">
            <a:noFill/>
          </a:ln>
        </p:spPr>
        <p:txBody>
          <a:bodyPr anchor="t" anchorCtr="0">
            <a:spAutoFit/>
          </a:bodyPr>
          <a:p>
            <a:r>
              <a:rPr lang="zh-CN" altLang="en-US" sz="1800" b="1" dirty="0">
                <a:solidFill>
                  <a:srgbClr val="3333FF"/>
                </a:solidFill>
                <a:latin typeface="仿宋" panose="02010609060101010101" pitchFamily="49" charset="-122"/>
                <a:ea typeface="仿宋" panose="02010609060101010101" pitchFamily="49" charset="-122"/>
              </a:rPr>
              <a:t>     </a:t>
            </a:r>
            <a:r>
              <a:rPr lang="zh-CN" altLang="en-US" sz="2400" b="1" dirty="0">
                <a:solidFill>
                  <a:srgbClr val="3333FF"/>
                </a:solidFill>
                <a:latin typeface="宋体" panose="02010600030101010101" pitchFamily="2" charset="-122"/>
                <a:ea typeface="宋体" panose="02010600030101010101" pitchFamily="2" charset="-122"/>
              </a:rPr>
              <a:t>海伦的乞求不高，她只祈望拥有三天的光明去感受整个世界，她想看到的东西实在是太多太多了，但这对她却只是一个美丽的梦。与海伦相比我们实在是太幸运了，我们拥有健康的体魄，优越的条件，良好的学习环境，我们还等什么呢？我们还能抱怨什么呢？我们不要等到失去的时候才懂得珍惜，再做出许多的假如，    那只能留给我们太多的遗憾。</a:t>
            </a:r>
            <a:endParaRPr lang="zh-CN" altLang="en-US" sz="2400" b="1" dirty="0">
              <a:solidFill>
                <a:srgbClr val="3333FF"/>
              </a:solidFill>
              <a:latin typeface="宋体" panose="02010600030101010101" pitchFamily="2" charset="-122"/>
              <a:ea typeface="宋体" panose="02010600030101010101" pitchFamily="2" charset="-122"/>
            </a:endParaRPr>
          </a:p>
          <a:p>
            <a:r>
              <a:rPr lang="zh-CN" altLang="en-US" sz="2400" b="1" dirty="0">
                <a:solidFill>
                  <a:srgbClr val="3333FF"/>
                </a:solidFill>
                <a:latin typeface="宋体" panose="02010600030101010101" pitchFamily="2" charset="-122"/>
                <a:ea typeface="宋体" panose="02010600030101010101" pitchFamily="2" charset="-122"/>
              </a:rPr>
              <a:t>    让我们从读完这本书开始，像海伦·凯勒那      样坚强、乐观、勇敢，好好珍惜自己所拥有的，      用微笑面对厄运，自强不息，奋发学习，到达自      己理想的彼岸！</a:t>
            </a:r>
            <a:r>
              <a:rPr lang="zh-CN" altLang="en-US" sz="100" b="1" dirty="0">
                <a:solidFill>
                  <a:srgbClr val="3333FF"/>
                </a:solidFill>
                <a:latin typeface="Arial" panose="020B0604020202020204" pitchFamily="34" charset="0"/>
                <a:ea typeface="宋体" panose="02010600030101010101" pitchFamily="2" charset="-122"/>
              </a:rPr>
              <a:t>  </a:t>
            </a:r>
            <a:endParaRPr lang="zh-CN" altLang="en-US" sz="100" b="1" dirty="0">
              <a:solidFill>
                <a:srgbClr val="3333FF"/>
              </a:solidFill>
              <a:latin typeface="Arial" panose="020B0604020202020204" pitchFamily="34" charset="0"/>
              <a:ea typeface="宋体" panose="02010600030101010101" pitchFamily="2" charset="-122"/>
            </a:endParaRPr>
          </a:p>
          <a:p>
            <a:endParaRPr lang="zh-CN" altLang="en-US" sz="1800" b="1" dirty="0">
              <a:solidFill>
                <a:srgbClr val="3333FF"/>
              </a:solidFill>
              <a:latin typeface="仿宋" panose="02010609060101010101" pitchFamily="49" charset="-122"/>
              <a:ea typeface="仿宋" panose="02010609060101010101" pitchFamily="49" charset="-122"/>
            </a:endParaRPr>
          </a:p>
          <a:p>
            <a:endParaRPr lang="zh-CN" altLang="en-US" sz="1800" b="1" dirty="0">
              <a:solidFill>
                <a:srgbClr val="3333FF"/>
              </a:solidFill>
              <a:latin typeface="仿宋" panose="02010609060101010101" pitchFamily="49" charset="-122"/>
              <a:ea typeface="仿宋" panose="02010609060101010101" pitchFamily="49" charset="-122"/>
            </a:endParaRPr>
          </a:p>
        </p:txBody>
      </p:sp>
      <p:pic>
        <p:nvPicPr>
          <p:cNvPr id="14346" name="图片 10263"/>
          <p:cNvPicPr>
            <a:picLocks noChangeAspect="1"/>
          </p:cNvPicPr>
          <p:nvPr/>
        </p:nvPicPr>
        <p:blipFill>
          <a:blip r:embed="rId2"/>
          <a:stretch>
            <a:fillRect/>
          </a:stretch>
        </p:blipFill>
        <p:spPr>
          <a:xfrm>
            <a:off x="7118747" y="3080147"/>
            <a:ext cx="2025253" cy="2920603"/>
          </a:xfrm>
          <a:prstGeom prst="rect">
            <a:avLst/>
          </a:prstGeom>
          <a:noFill/>
          <a:ln w="9525">
            <a:noFill/>
          </a:ln>
        </p:spPr>
      </p:pic>
    </p:spTree>
  </p:cSld>
  <p:clrMapOvr>
    <a:masterClrMapping/>
  </p:clrMapOvr>
  <p:transition spd="med">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130" name="文本框 18434"/>
          <p:cNvSpPr txBox="1"/>
          <p:nvPr/>
        </p:nvSpPr>
        <p:spPr>
          <a:xfrm>
            <a:off x="152400" y="381000"/>
            <a:ext cx="3810000" cy="769938"/>
          </a:xfrm>
          <a:prstGeom prst="rect">
            <a:avLst/>
          </a:prstGeom>
          <a:noFill/>
          <a:ln w="9525">
            <a:noFill/>
          </a:ln>
        </p:spPr>
        <p:txBody>
          <a:bodyPr>
            <a:spAutoFit/>
          </a:bodyPr>
          <a:p>
            <a:r>
              <a:rPr lang="zh-CN" altLang="en-US" sz="4400" b="1" dirty="0">
                <a:solidFill>
                  <a:srgbClr val="006600"/>
                </a:solidFill>
                <a:latin typeface="黑体" panose="02010609060101010101" pitchFamily="49" charset="-122"/>
                <a:ea typeface="黑体" panose="02010609060101010101" pitchFamily="49" charset="-122"/>
              </a:rPr>
              <a:t>六</a:t>
            </a:r>
            <a:r>
              <a:rPr lang="zh-CN" altLang="x-none" sz="4400" b="1" dirty="0">
                <a:solidFill>
                  <a:srgbClr val="006600"/>
                </a:solidFill>
                <a:latin typeface="黑体" panose="02010609060101010101" pitchFamily="49" charset="-122"/>
                <a:ea typeface="黑体" panose="02010609060101010101" pitchFamily="49" charset="-122"/>
              </a:rPr>
              <a:t>、</a:t>
            </a:r>
            <a:r>
              <a:rPr lang="zh-CN" altLang="zh-CN" sz="4400" b="1" dirty="0">
                <a:solidFill>
                  <a:srgbClr val="006600"/>
                </a:solidFill>
                <a:latin typeface="黑体" panose="02010609060101010101" pitchFamily="49" charset="-122"/>
                <a:ea typeface="黑体" panose="02010609060101010101" pitchFamily="49" charset="-122"/>
              </a:rPr>
              <a:t>课后作业</a:t>
            </a:r>
            <a:endParaRPr lang="zh-CN" altLang="zh-CN" sz="4400" b="1" dirty="0">
              <a:solidFill>
                <a:srgbClr val="006600"/>
              </a:solidFill>
              <a:latin typeface="黑体" panose="02010609060101010101" pitchFamily="49" charset="-122"/>
              <a:ea typeface="黑体" panose="02010609060101010101" pitchFamily="49" charset="-122"/>
            </a:endParaRPr>
          </a:p>
        </p:txBody>
      </p:sp>
      <p:sp>
        <p:nvSpPr>
          <p:cNvPr id="18454" name="文本框 18453"/>
          <p:cNvSpPr txBox="1"/>
          <p:nvPr/>
        </p:nvSpPr>
        <p:spPr>
          <a:xfrm>
            <a:off x="914400" y="1752600"/>
            <a:ext cx="7543800" cy="3786188"/>
          </a:xfrm>
          <a:prstGeom prst="rect">
            <a:avLst/>
          </a:prstGeom>
          <a:noFill/>
          <a:ln w="9525">
            <a:noFill/>
          </a:ln>
        </p:spPr>
        <p:txBody>
          <a:bodyPr>
            <a:spAutoFit/>
          </a:bodyPr>
          <a:p>
            <a:pPr>
              <a:lnSpc>
                <a:spcPct val="150000"/>
              </a:lnSpc>
            </a:pPr>
            <a:r>
              <a:rPr lang="en-US" altLang="zh-CN" sz="4000" b="1" dirty="0">
                <a:solidFill>
                  <a:srgbClr val="FF3300"/>
                </a:solidFill>
                <a:latin typeface="黑体" panose="02010609060101010101" pitchFamily="49" charset="-122"/>
                <a:ea typeface="黑体" panose="02010609060101010101" pitchFamily="49" charset="-122"/>
              </a:rPr>
              <a:t>      </a:t>
            </a:r>
            <a:r>
              <a:rPr lang="zh-CN" altLang="en-US" sz="4000" b="1" dirty="0">
                <a:solidFill>
                  <a:srgbClr val="FF3300"/>
                </a:solidFill>
                <a:latin typeface="黑体" panose="02010609060101010101" pitchFamily="49" charset="-122"/>
                <a:ea typeface="黑体" panose="02010609060101010101" pitchFamily="49" charset="-122"/>
              </a:rPr>
              <a:t>用已学的读后感知识，写一篇</a:t>
            </a:r>
            <a:r>
              <a:rPr lang="en-US" altLang="zh-CN" sz="4000" b="1" dirty="0">
                <a:solidFill>
                  <a:srgbClr val="FF3300"/>
                </a:solidFill>
                <a:latin typeface="黑体" panose="02010609060101010101" pitchFamily="49" charset="-122"/>
                <a:ea typeface="黑体" panose="02010609060101010101" pitchFamily="49" charset="-122"/>
              </a:rPr>
              <a:t>800</a:t>
            </a:r>
            <a:r>
              <a:rPr lang="zh-CN" altLang="en-US" sz="4000" b="1" dirty="0">
                <a:solidFill>
                  <a:srgbClr val="FF3300"/>
                </a:solidFill>
                <a:latin typeface="黑体" panose="02010609060101010101" pitchFamily="49" charset="-122"/>
                <a:ea typeface="黑体" panose="02010609060101010101" pitchFamily="49" charset="-122"/>
              </a:rPr>
              <a:t>字以上的读后感，题目自拟，中心自定，要有自己独到的见解感悟，不得抄袭。</a:t>
            </a:r>
            <a:endParaRPr lang="zh-CN" altLang="en-US" sz="4000" b="1" dirty="0">
              <a:solidFill>
                <a:srgbClr val="FF33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8454"/>
                                        </p:tgtEl>
                                        <p:attrNameLst>
                                          <p:attrName>style.visibility</p:attrName>
                                        </p:attrNameLst>
                                      </p:cBhvr>
                                      <p:to>
                                        <p:strVal val="visible"/>
                                      </p:to>
                                    </p:set>
                                    <p:anim calcmode="lin" valueType="num">
                                      <p:cBhvr>
                                        <p:cTn id="7" dur="500" fill="hold"/>
                                        <p:tgtEl>
                                          <p:spTgt spid="18454"/>
                                        </p:tgtEl>
                                        <p:attrNameLst>
                                          <p:attrName>ppt_x</p:attrName>
                                        </p:attrNameLst>
                                      </p:cBhvr>
                                      <p:tavLst>
                                        <p:tav tm="0">
                                          <p:val>
                                            <p:strVal val="1+#ppt_w/2"/>
                                          </p:val>
                                        </p:tav>
                                        <p:tav tm="100000">
                                          <p:val>
                                            <p:strVal val="#ppt_x"/>
                                          </p:val>
                                        </p:tav>
                                      </p:tavLst>
                                    </p:anim>
                                    <p:anim calcmode="lin" valueType="num">
                                      <p:cBhvr>
                                        <p:cTn id="8" dur="500" fill="hold"/>
                                        <p:tgtEl>
                                          <p:spTgt spid="184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5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9154" name="Picture 2" descr="图片桃花1"/>
          <p:cNvPicPr>
            <a:picLocks noChangeAspect="1"/>
          </p:cNvPicPr>
          <p:nvPr/>
        </p:nvPicPr>
        <p:blipFill>
          <a:blip r:embed="rId1"/>
          <a:stretch>
            <a:fillRect/>
          </a:stretch>
        </p:blipFill>
        <p:spPr>
          <a:xfrm>
            <a:off x="0" y="0"/>
            <a:ext cx="9144000" cy="6858000"/>
          </a:xfrm>
          <a:prstGeom prst="rect">
            <a:avLst/>
          </a:prstGeom>
          <a:noFill/>
          <a:ln w="9525">
            <a:noFill/>
          </a:ln>
        </p:spPr>
      </p:pic>
      <p:sp>
        <p:nvSpPr>
          <p:cNvPr id="49155" name="Text Box 3"/>
          <p:cNvSpPr txBox="1"/>
          <p:nvPr/>
        </p:nvSpPr>
        <p:spPr>
          <a:xfrm>
            <a:off x="1704975" y="2230438"/>
            <a:ext cx="458788" cy="92075"/>
          </a:xfrm>
          <a:prstGeom prst="rect">
            <a:avLst/>
          </a:prstGeom>
          <a:noFill/>
          <a:ln w="9525">
            <a:noFill/>
          </a:ln>
        </p:spPr>
        <p:txBody>
          <a:bodyPr vert="eaVert" wrap="none">
            <a:spAutoFit/>
          </a:bodyPr>
          <a:p>
            <a:endParaRPr lang="zh-CN" altLang="zh-CN" dirty="0">
              <a:latin typeface="Arial" panose="020B0604020202020204" pitchFamily="34" charset="0"/>
            </a:endParaRPr>
          </a:p>
        </p:txBody>
      </p:sp>
      <p:sp>
        <p:nvSpPr>
          <p:cNvPr id="52229" name="Text Box 5"/>
          <p:cNvSpPr txBox="1"/>
          <p:nvPr/>
        </p:nvSpPr>
        <p:spPr>
          <a:xfrm>
            <a:off x="2895600" y="609600"/>
            <a:ext cx="2830513" cy="830263"/>
          </a:xfrm>
          <a:prstGeom prst="rect">
            <a:avLst/>
          </a:prstGeom>
          <a:noFill/>
          <a:ln w="9525">
            <a:noFill/>
          </a:ln>
        </p:spPr>
        <p:txBody>
          <a:bodyPr wrap="none">
            <a:spAutoFit/>
          </a:bodyPr>
          <a:p>
            <a:r>
              <a:rPr lang="zh-CN" altLang="en-US" sz="4800" b="1" dirty="0">
                <a:solidFill>
                  <a:srgbClr val="FF0000"/>
                </a:solidFill>
                <a:latin typeface="Arial" panose="020B0604020202020204" pitchFamily="34" charset="0"/>
                <a:ea typeface="隶书" pitchFamily="49" charset="-122"/>
              </a:rPr>
              <a:t>题目设计 </a:t>
            </a:r>
            <a:endParaRPr lang="zh-CN" altLang="en-US" sz="4800" b="1" dirty="0">
              <a:solidFill>
                <a:srgbClr val="FF0000"/>
              </a:solidFill>
              <a:latin typeface="Arial" panose="020B0604020202020204" pitchFamily="34" charset="0"/>
              <a:ea typeface="隶书" pitchFamily="49" charset="-122"/>
            </a:endParaRPr>
          </a:p>
        </p:txBody>
      </p:sp>
      <p:sp>
        <p:nvSpPr>
          <p:cNvPr id="3077" name="内容占位符 289796"/>
          <p:cNvSpPr>
            <a:spLocks noGrp="1" noChangeArrowheads="1"/>
          </p:cNvSpPr>
          <p:nvPr/>
        </p:nvSpPr>
        <p:spPr bwMode="auto">
          <a:xfrm>
            <a:off x="377825" y="1690688"/>
            <a:ext cx="8388350" cy="4524375"/>
          </a:xfrm>
          <a:prstGeom prst="rect">
            <a:avLst/>
          </a:prstGeom>
          <a:noFill/>
          <a:ln w="9525">
            <a:noFill/>
            <a:miter lim="800000"/>
          </a:ln>
        </p:spPr>
        <p:txBody>
          <a:bodyPr>
            <a:spAutoFit/>
          </a:bodyPr>
          <a:lstStyle/>
          <a:p>
            <a:pPr marL="0" marR="0" lvl="0" indent="0" algn="ctr" defTabSz="914400" rtl="0" eaLnBrk="1" fontAlgn="base" latinLnBrk="0" hangingPunct="1">
              <a:lnSpc>
                <a:spcPct val="100000"/>
              </a:lnSpc>
              <a:spcBef>
                <a:spcPct val="0"/>
              </a:spcBef>
              <a:spcAft>
                <a:spcPts val="0"/>
              </a:spcAft>
              <a:buClrTx/>
              <a:buSzTx/>
              <a:buFont typeface="Arial" panose="020B0604020202020204" pitchFamily="34" charset="0"/>
              <a:buNone/>
              <a:defRPr/>
            </a:pPr>
            <a:r>
              <a:rPr kumimoji="0" lang="en-US" altLang="zh-CN" sz="3600" b="1" i="0" u="none" strike="noStrike" kern="1200" cap="none" spc="0" normalizeH="0" baseline="0" noProof="0" dirty="0">
                <a:ln>
                  <a:noFill/>
                </a:ln>
                <a:solidFill>
                  <a:srgbClr val="0070C0"/>
                </a:solidFill>
                <a:effectLst/>
                <a:uLnTx/>
                <a:uFillTx/>
                <a:latin typeface="黑体" panose="02010609060101010101" pitchFamily="49" charset="-122"/>
                <a:ea typeface="黑体" panose="02010609060101010101" pitchFamily="49" charset="-122"/>
                <a:cs typeface="+mn-cs"/>
              </a:rPr>
              <a:t>1.</a:t>
            </a:r>
            <a:r>
              <a:rPr kumimoji="0" lang="zh-CN" altLang="zh-CN" sz="3600" b="1" i="0" u="none" strike="noStrike" kern="100" cap="none" spc="0" normalizeH="0" baseline="0" noProof="0" dirty="0">
                <a:ln>
                  <a:noFill/>
                </a:ln>
                <a:solidFill>
                  <a:srgbClr val="FF0000"/>
                </a:solidFill>
                <a:effectLst/>
                <a:uLnTx/>
                <a:uFillTx/>
                <a:latin typeface="Calibri" panose="020F0502020204030204"/>
                <a:ea typeface="黑体" panose="02010609060101010101" pitchFamily="49" charset="-122"/>
                <a:cs typeface="Times New Roman" panose="02020603050405020304"/>
              </a:rPr>
              <a:t> 《送东阳马生序》读后感</a:t>
            </a:r>
            <a:endParaRPr kumimoji="0" lang="zh-CN" altLang="zh-CN" sz="1400" b="0" i="0" u="none" strike="noStrike" kern="100" cap="none" spc="0" normalizeH="0" baseline="0" noProof="0" dirty="0">
              <a:ln>
                <a:noFill/>
              </a:ln>
              <a:solidFill>
                <a:schemeClr val="tx1"/>
              </a:solidFill>
              <a:effectLst/>
              <a:uLnTx/>
              <a:uFillTx/>
              <a:latin typeface="Calibri" panose="020F0502020204030204"/>
              <a:ea typeface="宋体" panose="02010600030101010101" pitchFamily="2" charset="-122"/>
              <a:cs typeface="Times New Roman" panose="02020603050405020304"/>
            </a:endParaRPr>
          </a:p>
          <a:p>
            <a:pPr marL="342900" marR="0" lvl="0" indent="-342900" algn="l" defTabSz="914400" rtl="0" eaLnBrk="1" fontAlgn="base" latinLnBrk="0" hangingPunct="1">
              <a:lnSpc>
                <a:spcPct val="130000"/>
              </a:lnSpc>
              <a:spcBef>
                <a:spcPct val="20000"/>
              </a:spcBef>
              <a:spcAft>
                <a:spcPct val="0"/>
              </a:spcAft>
              <a:buClrTx/>
              <a:buSzTx/>
              <a:buFont typeface="Arial" panose="020B0604020202020204" pitchFamily="34" charset="0"/>
              <a:buNone/>
              <a:defRPr/>
            </a:pPr>
            <a:endParaRPr kumimoji="0" lang="zh-CN" altLang="en-US" sz="3600" b="1" i="0" u="none" strike="noStrike" kern="1200" cap="none" spc="0" normalizeH="0" baseline="0" noProof="0" dirty="0">
              <a:ln>
                <a:noFill/>
              </a:ln>
              <a:solidFill>
                <a:srgbClr val="0070C0"/>
              </a:solidFill>
              <a:effectLst/>
              <a:uLnTx/>
              <a:uFillTx/>
              <a:latin typeface="黑体" panose="02010609060101010101" pitchFamily="49" charset="-122"/>
              <a:ea typeface="黑体" panose="02010609060101010101" pitchFamily="49" charset="-122"/>
              <a:cs typeface="+mn-cs"/>
            </a:endParaRPr>
          </a:p>
          <a:p>
            <a:pPr marL="342900" marR="0" lvl="0" indent="-342900" algn="l" defTabSz="914400" rtl="0" eaLnBrk="1" fontAlgn="base" latinLnBrk="0" hangingPunct="1">
              <a:lnSpc>
                <a:spcPct val="130000"/>
              </a:lnSpc>
              <a:spcBef>
                <a:spcPct val="20000"/>
              </a:spcBef>
              <a:spcAft>
                <a:spcPct val="0"/>
              </a:spcAft>
              <a:buClrTx/>
              <a:buSzTx/>
              <a:buFont typeface="Arial" panose="020B0604020202020204" pitchFamily="34" charset="0"/>
              <a:buNone/>
              <a:defRPr/>
            </a:pPr>
            <a:r>
              <a:rPr kumimoji="0" lang="en-US" altLang="zh-CN" sz="3600" b="1" i="0" u="none" strike="noStrike" kern="1200" cap="none" spc="0" normalizeH="0" baseline="0" noProof="0" dirty="0">
                <a:ln>
                  <a:noFill/>
                </a:ln>
                <a:solidFill>
                  <a:srgbClr val="0070C0"/>
                </a:solidFill>
                <a:effectLst/>
                <a:uLnTx/>
                <a:uFillTx/>
                <a:latin typeface="黑体" panose="02010609060101010101" pitchFamily="49" charset="-122"/>
                <a:ea typeface="黑体" panose="02010609060101010101" pitchFamily="49" charset="-122"/>
                <a:cs typeface="+mn-cs"/>
              </a:rPr>
              <a:t>      2</a:t>
            </a:r>
            <a:r>
              <a:rPr kumimoji="0" lang="zh-CN" altLang="en-US" sz="3600" b="1" i="0" u="none" strike="noStrike" kern="1200" cap="none" spc="0" normalizeH="0" baseline="0" noProof="0" dirty="0">
                <a:ln>
                  <a:noFill/>
                </a:ln>
                <a:solidFill>
                  <a:srgbClr val="0070C0"/>
                </a:solidFill>
                <a:effectLst/>
                <a:uLnTx/>
                <a:uFillTx/>
                <a:latin typeface="黑体" panose="02010609060101010101" pitchFamily="49" charset="-122"/>
                <a:ea typeface="黑体" panose="02010609060101010101" pitchFamily="49" charset="-122"/>
                <a:cs typeface="+mn-cs"/>
              </a:rPr>
              <a:t>．</a:t>
            </a:r>
            <a:r>
              <a:rPr kumimoji="0" lang="zh-CN" altLang="zh-CN" sz="3600" b="1" i="0" u="none" strike="noStrike" kern="1200" cap="none" spc="0" normalizeH="0" baseline="0" noProof="0" dirty="0">
                <a:ln>
                  <a:noFill/>
                </a:ln>
                <a:solidFill>
                  <a:srgbClr val="FF0000"/>
                </a:solidFill>
                <a:effectLst/>
                <a:uLnTx/>
                <a:uFillTx/>
                <a:latin typeface="Arial" panose="020B0604020202020204" pitchFamily="34" charset="0"/>
                <a:ea typeface="黑体" panose="02010609060101010101" pitchFamily="49" charset="-122"/>
                <a:cs typeface="Times New Roman" panose="02020603050405020304"/>
              </a:rPr>
              <a:t> 《定风波》读后感</a:t>
            </a:r>
            <a:endParaRPr kumimoji="0" lang="en-US" altLang="zh-CN" sz="3600" b="1" i="0" u="none" strike="noStrike" kern="1200" cap="none" spc="0" normalizeH="0" baseline="0" noProof="0" dirty="0">
              <a:ln>
                <a:noFill/>
              </a:ln>
              <a:solidFill>
                <a:srgbClr val="0070C0"/>
              </a:solidFill>
              <a:effectLst/>
              <a:uLnTx/>
              <a:uFillTx/>
              <a:latin typeface="黑体" panose="02010609060101010101" pitchFamily="49" charset="-122"/>
              <a:ea typeface="黑体" panose="02010609060101010101" pitchFamily="49" charset="-122"/>
              <a:cs typeface="+mn-cs"/>
            </a:endParaRPr>
          </a:p>
          <a:p>
            <a:pPr marL="342900" marR="0" lvl="0" indent="-342900" algn="l" defTabSz="914400" rtl="0" eaLnBrk="1" fontAlgn="base" latinLnBrk="0" hangingPunct="1">
              <a:lnSpc>
                <a:spcPct val="130000"/>
              </a:lnSpc>
              <a:spcBef>
                <a:spcPct val="20000"/>
              </a:spcBef>
              <a:spcAft>
                <a:spcPct val="0"/>
              </a:spcAft>
              <a:buClrTx/>
              <a:buSzTx/>
              <a:buFont typeface="Arial" panose="020B0604020202020204" pitchFamily="34" charset="0"/>
              <a:buNone/>
              <a:defRPr/>
            </a:pPr>
            <a:r>
              <a:rPr kumimoji="0" lang="en-US" altLang="zh-CN" sz="3600" b="1" i="0" u="none" strike="noStrike" kern="1200" cap="none" spc="0" normalizeH="0" baseline="0" noProof="0" dirty="0">
                <a:ln>
                  <a:noFill/>
                </a:ln>
                <a:solidFill>
                  <a:srgbClr val="0070C0"/>
                </a:solidFill>
                <a:effectLst/>
                <a:uLnTx/>
                <a:uFillTx/>
                <a:latin typeface="黑体" panose="02010609060101010101" pitchFamily="49" charset="-122"/>
                <a:ea typeface="黑体" panose="02010609060101010101" pitchFamily="49" charset="-122"/>
                <a:cs typeface="+mn-cs"/>
              </a:rPr>
              <a:t>      </a:t>
            </a:r>
            <a:endParaRPr kumimoji="0" lang="en-US" altLang="zh-CN" sz="3600" b="1" i="0" u="none" strike="noStrike" kern="1200" cap="none" spc="0" normalizeH="0" baseline="0" noProof="0" dirty="0">
              <a:ln>
                <a:noFill/>
              </a:ln>
              <a:solidFill>
                <a:srgbClr val="0070C0"/>
              </a:solidFill>
              <a:effectLst/>
              <a:uLnTx/>
              <a:uFillTx/>
              <a:latin typeface="黑体" panose="02010609060101010101" pitchFamily="49" charset="-122"/>
              <a:ea typeface="黑体" panose="02010609060101010101" pitchFamily="49" charset="-122"/>
              <a:cs typeface="+mn-cs"/>
            </a:endParaRPr>
          </a:p>
          <a:p>
            <a:pPr marL="342900" marR="0" lvl="0" indent="-342900" algn="l" defTabSz="914400" rtl="0" eaLnBrk="1" fontAlgn="base" latinLnBrk="0" hangingPunct="1">
              <a:lnSpc>
                <a:spcPct val="130000"/>
              </a:lnSpc>
              <a:spcBef>
                <a:spcPct val="20000"/>
              </a:spcBef>
              <a:spcAft>
                <a:spcPct val="0"/>
              </a:spcAft>
              <a:buClrTx/>
              <a:buSzTx/>
              <a:buFont typeface="Arial" panose="020B0604020202020204" pitchFamily="34" charset="0"/>
              <a:buNone/>
              <a:defRPr/>
            </a:pPr>
            <a:r>
              <a:rPr kumimoji="0" lang="en-US" altLang="zh-CN" sz="3600" b="1" i="0" u="none" strike="noStrike" kern="1200" cap="none" spc="0" normalizeH="0" baseline="0" noProof="0" dirty="0">
                <a:ln>
                  <a:noFill/>
                </a:ln>
                <a:solidFill>
                  <a:srgbClr val="0070C0"/>
                </a:solidFill>
                <a:effectLst/>
                <a:uLnTx/>
                <a:uFillTx/>
                <a:latin typeface="黑体" panose="02010609060101010101" pitchFamily="49" charset="-122"/>
                <a:ea typeface="黑体" panose="02010609060101010101" pitchFamily="49" charset="-122"/>
                <a:cs typeface="+mn-cs"/>
              </a:rPr>
              <a:t>      3</a:t>
            </a:r>
            <a:r>
              <a:rPr kumimoji="0" lang="zh-CN" altLang="en-US" sz="3600" b="1" i="0" u="none" strike="noStrike" kern="1200" cap="none" spc="0" normalizeH="0" baseline="0" noProof="0" dirty="0">
                <a:ln>
                  <a:noFill/>
                </a:ln>
                <a:solidFill>
                  <a:srgbClr val="0070C0"/>
                </a:solidFill>
                <a:effectLst/>
                <a:uLnTx/>
                <a:uFillTx/>
                <a:latin typeface="黑体" panose="02010609060101010101" pitchFamily="49" charset="-122"/>
                <a:ea typeface="黑体" panose="02010609060101010101" pitchFamily="49" charset="-122"/>
                <a:cs typeface="+mn-cs"/>
              </a:rPr>
              <a:t>．     </a:t>
            </a:r>
            <a:r>
              <a:rPr kumimoji="0" lang="zh-CN" altLang="en-US" sz="3600" b="1" i="0" u="none" strike="noStrike" kern="1200" cap="none" spc="0" normalizeH="0" baseline="0" noProof="1">
                <a:ln>
                  <a:noFill/>
                </a:ln>
                <a:solidFill>
                  <a:srgbClr val="FF0000"/>
                </a:solidFill>
                <a:effectLst/>
                <a:uLnTx/>
                <a:uFillTx/>
                <a:latin typeface="Arial" panose="020B0604020202020204" pitchFamily="34" charset="0"/>
                <a:ea typeface="宋体" panose="02010600030101010101" pitchFamily="2" charset="-122"/>
                <a:cs typeface="+mn-cs"/>
              </a:rPr>
              <a:t>英雄交响曲</a:t>
            </a:r>
            <a:endParaRPr kumimoji="0" lang="en-US" altLang="zh-CN" sz="3600" b="1" i="0" u="none" strike="noStrike" kern="1200" cap="none" spc="0" normalizeH="0" baseline="0" noProof="1">
              <a:ln>
                <a:noFill/>
              </a:ln>
              <a:solidFill>
                <a:srgbClr val="FF0000"/>
              </a:solidFill>
              <a:effectLst/>
              <a:uLnTx/>
              <a:uFillTx/>
              <a:latin typeface="Arial" panose="020B0604020202020204" pitchFamily="34" charset="0"/>
              <a:ea typeface="宋体" panose="02010600030101010101" pitchFamily="2" charset="-122"/>
              <a:cs typeface="+mn-cs"/>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600" b="1" i="0" u="none" strike="noStrike" kern="1200" cap="none" spc="0" normalizeH="0" baseline="0" noProof="1">
                <a:ln>
                  <a:noFill/>
                </a:ln>
                <a:solidFill>
                  <a:srgbClr val="FF0000"/>
                </a:solidFill>
                <a:effectLst/>
                <a:uLnTx/>
                <a:uFillTx/>
                <a:latin typeface="Arial" panose="020B0604020202020204" pitchFamily="34" charset="0"/>
                <a:ea typeface="宋体" panose="02010600030101010101" pitchFamily="2" charset="-122"/>
                <a:cs typeface="+mn-cs"/>
              </a:rPr>
              <a:t>——读《名人传》有感</a:t>
            </a:r>
            <a:r>
              <a:rPr kumimoji="0" lang="zh-CN" altLang="en-US" sz="30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 </a:t>
            </a:r>
            <a:endParaRPr kumimoji="0" lang="zh-CN" altLang="en-US" sz="3600" b="1" i="0" u="none" strike="noStrike" kern="1200" cap="none" spc="0" normalizeH="0" baseline="0" noProof="0" dirty="0">
              <a:ln>
                <a:noFill/>
              </a:ln>
              <a:solidFill>
                <a:srgbClr val="0070C0"/>
              </a:solidFill>
              <a:effectLst/>
              <a:uLnTx/>
              <a:uFillTx/>
              <a:latin typeface="黑体" panose="02010609060101010101" pitchFamily="49" charset="-122"/>
              <a:ea typeface="黑体" panose="02010609060101010101" pitchFamily="49"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52229"/>
                                        </p:tgtEl>
                                        <p:attrNameLst>
                                          <p:attrName>style.visibility</p:attrName>
                                        </p:attrNameLst>
                                      </p:cBhvr>
                                      <p:to>
                                        <p:strVal val="visible"/>
                                      </p:to>
                                    </p:set>
                                    <p:anim calcmode="lin" valueType="num">
                                      <p:cBhvr additive="base">
                                        <p:cTn id="7" dur="500" fill="hold"/>
                                        <p:tgtEl>
                                          <p:spTgt spid="52229"/>
                                        </p:tgtEl>
                                        <p:attrNameLst>
                                          <p:attrName>ppt_x</p:attrName>
                                        </p:attrNameLst>
                                      </p:cBhvr>
                                      <p:tavLst>
                                        <p:tav tm="0">
                                          <p:val>
                                            <p:strVal val="1+#ppt_w/2"/>
                                          </p:val>
                                        </p:tav>
                                        <p:tav tm="100000">
                                          <p:val>
                                            <p:strVal val="#ppt_x"/>
                                          </p:val>
                                        </p:tav>
                                      </p:tavLst>
                                    </p:anim>
                                    <p:anim calcmode="lin" valueType="num">
                                      <p:cBhvr additive="base">
                                        <p:cTn id="8" dur="500" fill="hold"/>
                                        <p:tgtEl>
                                          <p:spTgt spid="5222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265" name="图片 26649"/>
          <p:cNvPicPr>
            <a:picLocks noChangeAspect="1"/>
          </p:cNvPicPr>
          <p:nvPr/>
        </p:nvPicPr>
        <p:blipFill>
          <a:blip r:embed="rId1"/>
          <a:stretch>
            <a:fillRect/>
          </a:stretch>
        </p:blipFill>
        <p:spPr>
          <a:xfrm>
            <a:off x="5878116" y="3887391"/>
            <a:ext cx="3327797" cy="2113359"/>
          </a:xfrm>
          <a:prstGeom prst="rect">
            <a:avLst/>
          </a:prstGeom>
          <a:noFill/>
          <a:ln w="9525">
            <a:noFill/>
          </a:ln>
        </p:spPr>
      </p:pic>
      <p:pic>
        <p:nvPicPr>
          <p:cNvPr id="11266" name="图片 26625" descr="25flower018"/>
          <p:cNvPicPr>
            <a:picLocks noChangeAspect="1"/>
          </p:cNvPicPr>
          <p:nvPr/>
        </p:nvPicPr>
        <p:blipFill>
          <a:blip r:embed="rId2"/>
          <a:stretch>
            <a:fillRect/>
          </a:stretch>
        </p:blipFill>
        <p:spPr>
          <a:xfrm>
            <a:off x="1226344" y="5623322"/>
            <a:ext cx="806054" cy="291703"/>
          </a:xfrm>
          <a:prstGeom prst="rect">
            <a:avLst/>
          </a:prstGeom>
          <a:noFill/>
          <a:ln w="9525">
            <a:noFill/>
          </a:ln>
        </p:spPr>
      </p:pic>
      <p:pic>
        <p:nvPicPr>
          <p:cNvPr id="11267" name="图片 26626" descr="25flower018"/>
          <p:cNvPicPr>
            <a:picLocks noChangeAspect="1"/>
          </p:cNvPicPr>
          <p:nvPr/>
        </p:nvPicPr>
        <p:blipFill>
          <a:blip r:embed="rId2"/>
          <a:stretch>
            <a:fillRect/>
          </a:stretch>
        </p:blipFill>
        <p:spPr>
          <a:xfrm>
            <a:off x="2032397" y="5623322"/>
            <a:ext cx="806053" cy="291703"/>
          </a:xfrm>
          <a:prstGeom prst="rect">
            <a:avLst/>
          </a:prstGeom>
          <a:noFill/>
          <a:ln w="9525">
            <a:noFill/>
          </a:ln>
        </p:spPr>
      </p:pic>
      <p:pic>
        <p:nvPicPr>
          <p:cNvPr id="11268" name="图片 26627" descr="25flower018"/>
          <p:cNvPicPr>
            <a:picLocks noChangeAspect="1"/>
          </p:cNvPicPr>
          <p:nvPr/>
        </p:nvPicPr>
        <p:blipFill>
          <a:blip r:embed="rId2"/>
          <a:stretch>
            <a:fillRect/>
          </a:stretch>
        </p:blipFill>
        <p:spPr>
          <a:xfrm>
            <a:off x="2838450" y="5623322"/>
            <a:ext cx="806054" cy="291703"/>
          </a:xfrm>
          <a:prstGeom prst="rect">
            <a:avLst/>
          </a:prstGeom>
          <a:noFill/>
          <a:ln w="9525">
            <a:noFill/>
          </a:ln>
        </p:spPr>
      </p:pic>
      <p:pic>
        <p:nvPicPr>
          <p:cNvPr id="11269" name="图片 26628" descr="25flower018"/>
          <p:cNvPicPr>
            <a:picLocks noChangeAspect="1"/>
          </p:cNvPicPr>
          <p:nvPr/>
        </p:nvPicPr>
        <p:blipFill>
          <a:blip r:embed="rId2"/>
          <a:stretch>
            <a:fillRect/>
          </a:stretch>
        </p:blipFill>
        <p:spPr>
          <a:xfrm>
            <a:off x="3644504" y="5623322"/>
            <a:ext cx="806053" cy="291703"/>
          </a:xfrm>
          <a:prstGeom prst="rect">
            <a:avLst/>
          </a:prstGeom>
          <a:noFill/>
          <a:ln w="9525">
            <a:noFill/>
          </a:ln>
        </p:spPr>
      </p:pic>
      <p:pic>
        <p:nvPicPr>
          <p:cNvPr id="11270" name="图片 26629" descr="25flower018"/>
          <p:cNvPicPr>
            <a:picLocks noChangeAspect="1"/>
          </p:cNvPicPr>
          <p:nvPr/>
        </p:nvPicPr>
        <p:blipFill>
          <a:blip r:embed="rId2"/>
          <a:stretch>
            <a:fillRect/>
          </a:stretch>
        </p:blipFill>
        <p:spPr>
          <a:xfrm>
            <a:off x="4450556" y="5623322"/>
            <a:ext cx="806054" cy="291703"/>
          </a:xfrm>
          <a:prstGeom prst="rect">
            <a:avLst/>
          </a:prstGeom>
          <a:noFill/>
          <a:ln w="9525">
            <a:noFill/>
          </a:ln>
        </p:spPr>
      </p:pic>
      <p:pic>
        <p:nvPicPr>
          <p:cNvPr id="11271" name="图片 26630" descr="25flower018"/>
          <p:cNvPicPr>
            <a:picLocks noChangeAspect="1"/>
          </p:cNvPicPr>
          <p:nvPr/>
        </p:nvPicPr>
        <p:blipFill>
          <a:blip r:embed="rId2"/>
          <a:stretch>
            <a:fillRect/>
          </a:stretch>
        </p:blipFill>
        <p:spPr>
          <a:xfrm>
            <a:off x="5256610" y="5623322"/>
            <a:ext cx="806053" cy="291703"/>
          </a:xfrm>
          <a:prstGeom prst="rect">
            <a:avLst/>
          </a:prstGeom>
          <a:noFill/>
          <a:ln w="9525">
            <a:noFill/>
          </a:ln>
        </p:spPr>
      </p:pic>
      <p:pic>
        <p:nvPicPr>
          <p:cNvPr id="11272" name="图片 26631" descr="25flower018"/>
          <p:cNvPicPr>
            <a:picLocks noChangeAspect="1"/>
          </p:cNvPicPr>
          <p:nvPr/>
        </p:nvPicPr>
        <p:blipFill>
          <a:blip r:embed="rId2"/>
          <a:stretch>
            <a:fillRect/>
          </a:stretch>
        </p:blipFill>
        <p:spPr>
          <a:xfrm>
            <a:off x="6062663" y="5638800"/>
            <a:ext cx="806054" cy="291704"/>
          </a:xfrm>
          <a:prstGeom prst="rect">
            <a:avLst/>
          </a:prstGeom>
          <a:noFill/>
          <a:ln w="9525">
            <a:noFill/>
          </a:ln>
        </p:spPr>
      </p:pic>
      <p:pic>
        <p:nvPicPr>
          <p:cNvPr id="11273" name="图片 26632" descr="25flower018"/>
          <p:cNvPicPr>
            <a:picLocks noChangeAspect="1"/>
          </p:cNvPicPr>
          <p:nvPr/>
        </p:nvPicPr>
        <p:blipFill>
          <a:blip r:embed="rId2"/>
          <a:stretch>
            <a:fillRect/>
          </a:stretch>
        </p:blipFill>
        <p:spPr>
          <a:xfrm>
            <a:off x="6868716" y="5623322"/>
            <a:ext cx="806053" cy="291703"/>
          </a:xfrm>
          <a:prstGeom prst="rect">
            <a:avLst/>
          </a:prstGeom>
          <a:noFill/>
          <a:ln w="9525">
            <a:noFill/>
          </a:ln>
        </p:spPr>
      </p:pic>
      <p:grpSp>
        <p:nvGrpSpPr>
          <p:cNvPr id="11274" name="组合 26639"/>
          <p:cNvGrpSpPr/>
          <p:nvPr/>
        </p:nvGrpSpPr>
        <p:grpSpPr>
          <a:xfrm>
            <a:off x="0" y="906066"/>
            <a:ext cx="1566863" cy="720328"/>
            <a:chOff x="0" y="50"/>
            <a:chExt cx="1316" cy="605"/>
          </a:xfrm>
        </p:grpSpPr>
        <p:sp>
          <p:nvSpPr>
            <p:cNvPr id="11275" name="椭圆 26640"/>
            <p:cNvSpPr/>
            <p:nvPr/>
          </p:nvSpPr>
          <p:spPr>
            <a:xfrm>
              <a:off x="0" y="50"/>
              <a:ext cx="1316" cy="605"/>
            </a:xfrm>
            <a:prstGeom prst="ellipse">
              <a:avLst/>
            </a:prstGeom>
            <a:solidFill>
              <a:schemeClr val="accent1"/>
            </a:solidFill>
            <a:ln w="9525" cap="flat" cmpd="sng">
              <a:solidFill>
                <a:schemeClr val="tx1"/>
              </a:solidFill>
              <a:prstDash val="solid"/>
              <a:round/>
              <a:headEnd type="none" w="med" len="med"/>
              <a:tailEnd type="none" w="med" len="med"/>
            </a:ln>
          </p:spPr>
          <p:txBody>
            <a:bodyPr anchor="t" anchorCtr="0"/>
            <a:p>
              <a:endParaRPr lang="zh-CN" altLang="en-US" sz="100">
                <a:latin typeface="Arial" panose="020B0604020202020204" pitchFamily="34" charset="0"/>
                <a:ea typeface="宋体" panose="02010600030101010101" pitchFamily="2" charset="-122"/>
              </a:endParaRPr>
            </a:p>
          </p:txBody>
        </p:sp>
        <p:sp>
          <p:nvSpPr>
            <p:cNvPr id="11276" name="文本框 26641"/>
            <p:cNvSpPr txBox="1"/>
            <p:nvPr/>
          </p:nvSpPr>
          <p:spPr>
            <a:xfrm>
              <a:off x="173" y="177"/>
              <a:ext cx="1143" cy="348"/>
            </a:xfrm>
            <a:prstGeom prst="rect">
              <a:avLst/>
            </a:prstGeom>
            <a:noFill/>
            <a:ln w="9525">
              <a:noFill/>
            </a:ln>
          </p:spPr>
          <p:txBody>
            <a:bodyPr anchor="t" anchorCtr="0">
              <a:spAutoFit/>
            </a:bodyPr>
            <a:p>
              <a:pPr>
                <a:spcBef>
                  <a:spcPct val="50000"/>
                </a:spcBef>
              </a:pPr>
              <a:r>
                <a:rPr lang="zh-CN" altLang="en-US" sz="2100" dirty="0">
                  <a:latin typeface="Arial" panose="020B0604020202020204" pitchFamily="34" charset="0"/>
                  <a:ea typeface="黑体" panose="02010609060101010101" pitchFamily="49" charset="-122"/>
                </a:rPr>
                <a:t>写作指导</a:t>
              </a:r>
              <a:endParaRPr lang="zh-CN" altLang="en-US" sz="2100" dirty="0">
                <a:latin typeface="Arial" panose="020B0604020202020204" pitchFamily="34" charset="0"/>
                <a:ea typeface="黑体" panose="02010609060101010101" pitchFamily="49" charset="-122"/>
              </a:endParaRPr>
            </a:p>
          </p:txBody>
        </p:sp>
      </p:grpSp>
      <p:sp>
        <p:nvSpPr>
          <p:cNvPr id="26643" name="矩形 26642"/>
          <p:cNvSpPr/>
          <p:nvPr/>
        </p:nvSpPr>
        <p:spPr>
          <a:xfrm>
            <a:off x="1226344" y="1045607"/>
            <a:ext cx="5767388" cy="506730"/>
          </a:xfrm>
          <a:prstGeom prst="rect">
            <a:avLst/>
          </a:prstGeom>
          <a:noFill/>
          <a:ln w="9525">
            <a:noFill/>
          </a:ln>
        </p:spPr>
        <p:txBody>
          <a:bodyPr anchor="ctr" anchorCtr="0">
            <a:spAutoFit/>
          </a:bodyPr>
          <a:p>
            <a:r>
              <a:rPr lang="zh-CN" altLang="en-US" sz="2700" b="1" dirty="0">
                <a:latin typeface="宋体" panose="02010600030101010101" pitchFamily="2" charset="-122"/>
                <a:ea typeface="宋体" panose="02010600030101010101" pitchFamily="2" charset="-122"/>
              </a:rPr>
              <a:t>    一、读后感的定义及作用。</a:t>
            </a:r>
            <a:endParaRPr lang="zh-CN" altLang="en-US" sz="2700" b="1" dirty="0">
              <a:latin typeface="宋体" panose="02010600030101010101" pitchFamily="2" charset="-122"/>
              <a:ea typeface="宋体" panose="02010600030101010101" pitchFamily="2" charset="-122"/>
            </a:endParaRPr>
          </a:p>
        </p:txBody>
      </p:sp>
      <p:sp>
        <p:nvSpPr>
          <p:cNvPr id="26644" name="文本框 26643"/>
          <p:cNvSpPr txBox="1"/>
          <p:nvPr/>
        </p:nvSpPr>
        <p:spPr>
          <a:xfrm>
            <a:off x="1226344" y="1539479"/>
            <a:ext cx="7000875" cy="1753235"/>
          </a:xfrm>
          <a:prstGeom prst="rect">
            <a:avLst/>
          </a:prstGeom>
          <a:noFill/>
          <a:ln w="9525">
            <a:noFill/>
          </a:ln>
        </p:spPr>
        <p:txBody>
          <a:bodyPr anchor="t" anchorCtr="0">
            <a:spAutoFit/>
          </a:bodyPr>
          <a:p>
            <a:pPr>
              <a:spcBef>
                <a:spcPct val="50000"/>
              </a:spcBef>
            </a:pPr>
            <a:r>
              <a:rPr lang="zh-CN" altLang="en-US" sz="2400" b="1" dirty="0">
                <a:solidFill>
                  <a:srgbClr val="FF3300"/>
                </a:solidFill>
                <a:latin typeface="宋体" panose="02010600030101010101" pitchFamily="2" charset="-122"/>
                <a:ea typeface="宋体" panose="02010600030101010101" pitchFamily="2" charset="-122"/>
              </a:rPr>
              <a:t>    </a:t>
            </a:r>
            <a:r>
              <a:rPr lang="en-US" altLang="zh-CN" sz="2400" b="1">
                <a:solidFill>
                  <a:srgbClr val="FF3300"/>
                </a:solidFill>
                <a:latin typeface="宋体" panose="02010600030101010101" pitchFamily="2" charset="-122"/>
                <a:ea typeface="宋体" panose="02010600030101010101" pitchFamily="2" charset="-122"/>
              </a:rPr>
              <a:t>1</a:t>
            </a:r>
            <a:r>
              <a:rPr lang="zh-CN" altLang="en-US" sz="2400" b="1" dirty="0">
                <a:solidFill>
                  <a:srgbClr val="FF3300"/>
                </a:solidFill>
                <a:latin typeface="宋体" panose="02010600030101010101" pitchFamily="2" charset="-122"/>
                <a:ea typeface="宋体" panose="02010600030101010101" pitchFamily="2" charset="-122"/>
              </a:rPr>
              <a:t>.阅读时的一些触动，或一些启发，把它们写下来，就是读后感。</a:t>
            </a:r>
            <a:endParaRPr lang="zh-CN" altLang="en-US" sz="2400" b="1" dirty="0">
              <a:solidFill>
                <a:srgbClr val="FF3300"/>
              </a:solidFill>
              <a:latin typeface="宋体" panose="02010600030101010101" pitchFamily="2" charset="-122"/>
              <a:ea typeface="宋体" panose="02010600030101010101" pitchFamily="2" charset="-122"/>
            </a:endParaRPr>
          </a:p>
          <a:p>
            <a:pPr>
              <a:spcBef>
                <a:spcPct val="50000"/>
              </a:spcBef>
            </a:pPr>
            <a:r>
              <a:rPr lang="en-US" altLang="zh-CN" sz="2400" b="1">
                <a:solidFill>
                  <a:srgbClr val="FF3300"/>
                </a:solidFill>
                <a:latin typeface="宋体" panose="02010600030101010101" pitchFamily="2" charset="-122"/>
                <a:ea typeface="宋体" panose="02010600030101010101" pitchFamily="2" charset="-122"/>
              </a:rPr>
              <a:t>    2</a:t>
            </a:r>
            <a:r>
              <a:rPr lang="zh-CN" altLang="en-US" sz="2400" b="1" dirty="0">
                <a:solidFill>
                  <a:srgbClr val="FF3300"/>
                </a:solidFill>
                <a:latin typeface="宋体" panose="02010600030101010101" pitchFamily="2" charset="-122"/>
                <a:ea typeface="宋体" panose="02010600030101010101" pitchFamily="2" charset="-122"/>
              </a:rPr>
              <a:t>.写读后感可以加深对原作的理解，提高写作能力。</a:t>
            </a:r>
            <a:endParaRPr lang="zh-CN" altLang="en-US" sz="2400" b="1" dirty="0">
              <a:solidFill>
                <a:srgbClr val="FF3300"/>
              </a:solidFill>
              <a:latin typeface="宋体" panose="02010600030101010101" pitchFamily="2" charset="-122"/>
              <a:ea typeface="宋体" panose="02010600030101010101" pitchFamily="2" charset="-122"/>
            </a:endParaRPr>
          </a:p>
        </p:txBody>
      </p:sp>
      <p:sp>
        <p:nvSpPr>
          <p:cNvPr id="26648" name="矩形 26647"/>
          <p:cNvSpPr/>
          <p:nvPr/>
        </p:nvSpPr>
        <p:spPr>
          <a:xfrm>
            <a:off x="1226344" y="3241119"/>
            <a:ext cx="5087541" cy="506730"/>
          </a:xfrm>
          <a:prstGeom prst="rect">
            <a:avLst/>
          </a:prstGeom>
          <a:noFill/>
          <a:ln w="9525">
            <a:noFill/>
          </a:ln>
        </p:spPr>
        <p:txBody>
          <a:bodyPr anchor="ctr" anchorCtr="0">
            <a:spAutoFit/>
          </a:bodyPr>
          <a:p>
            <a:r>
              <a:rPr lang="zh-CN" altLang="en-US" sz="2700" b="1" dirty="0">
                <a:latin typeface="宋体" panose="02010600030101010101" pitchFamily="2" charset="-122"/>
                <a:ea typeface="宋体" panose="02010600030101010101" pitchFamily="2" charset="-122"/>
              </a:rPr>
              <a:t>    二、阅读感受的来源。</a:t>
            </a:r>
            <a:endParaRPr lang="zh-CN" altLang="en-US" sz="2700" b="1" dirty="0">
              <a:latin typeface="宋体" panose="02010600030101010101" pitchFamily="2" charset="-122"/>
              <a:ea typeface="宋体" panose="02010600030101010101" pitchFamily="2" charset="-122"/>
            </a:endParaRPr>
          </a:p>
        </p:txBody>
      </p:sp>
      <p:sp>
        <p:nvSpPr>
          <p:cNvPr id="26649" name="文本框 26648"/>
          <p:cNvSpPr txBox="1"/>
          <p:nvPr/>
        </p:nvSpPr>
        <p:spPr>
          <a:xfrm>
            <a:off x="1226344" y="3734991"/>
            <a:ext cx="4651772" cy="2306955"/>
          </a:xfrm>
          <a:prstGeom prst="rect">
            <a:avLst/>
          </a:prstGeom>
          <a:noFill/>
          <a:ln w="9525">
            <a:noFill/>
          </a:ln>
        </p:spPr>
        <p:txBody>
          <a:bodyPr anchor="t" anchorCtr="0">
            <a:spAutoFit/>
          </a:bodyPr>
          <a:p>
            <a:pPr>
              <a:spcBef>
                <a:spcPct val="50000"/>
              </a:spcBef>
            </a:pPr>
            <a:r>
              <a:rPr lang="zh-CN" altLang="en-US" sz="2400" b="1" dirty="0">
                <a:solidFill>
                  <a:srgbClr val="3333FF"/>
                </a:solidFill>
                <a:latin typeface="宋体" panose="02010600030101010101" pitchFamily="2" charset="-122"/>
                <a:ea typeface="宋体" panose="02010600030101010101" pitchFamily="2" charset="-122"/>
              </a:rPr>
              <a:t>    </a:t>
            </a:r>
            <a:r>
              <a:rPr lang="zh-CN" altLang="en-US" sz="2400" b="1" dirty="0">
                <a:solidFill>
                  <a:srgbClr val="FF3300"/>
                </a:solidFill>
                <a:latin typeface="宋体" panose="02010600030101010101" pitchFamily="2" charset="-122"/>
                <a:ea typeface="宋体" panose="02010600030101010101" pitchFamily="2" charset="-122"/>
              </a:rPr>
              <a:t>对作品主题的思考，对某部分内容的理解，对某个细节或某些词语的感悟。</a:t>
            </a:r>
            <a:r>
              <a:rPr lang="zh-CN" altLang="en-US" sz="2400" b="1" dirty="0">
                <a:solidFill>
                  <a:srgbClr val="FF3300"/>
                </a:solidFill>
                <a:latin typeface="仿宋" panose="02010609060101010101" pitchFamily="49" charset="-122"/>
                <a:ea typeface="仿宋" panose="02010609060101010101" pitchFamily="49" charset="-122"/>
              </a:rPr>
              <a:t>               	</a:t>
            </a:r>
            <a:r>
              <a:rPr lang="zh-CN" altLang="en-US" sz="2400" b="1" dirty="0">
                <a:solidFill>
                  <a:srgbClr val="3333FF"/>
                </a:solidFill>
                <a:latin typeface="宋体" panose="02010600030101010101" pitchFamily="2" charset="-122"/>
                <a:ea typeface="宋体" panose="02010600030101010101" pitchFamily="2" charset="-122"/>
              </a:rPr>
              <a:t>在思考、分析的基础上，选择最值得和别人分享的内容来写。</a:t>
            </a:r>
            <a:endParaRPr lang="zh-CN" altLang="en-US" sz="2400" b="1" dirty="0">
              <a:solidFill>
                <a:srgbClr val="3333FF"/>
              </a:solidFill>
              <a:latin typeface="宋体" panose="02010600030101010101" pitchFamily="2" charset="-122"/>
              <a:ea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6643"/>
                                        </p:tgtEl>
                                        <p:attrNameLst>
                                          <p:attrName>style.visibility</p:attrName>
                                        </p:attrNameLst>
                                      </p:cBhvr>
                                      <p:to>
                                        <p:strVal val="visible"/>
                                      </p:to>
                                    </p:set>
                                    <p:anim calcmode="discrete" valueType="clr">
                                      <p:cBhvr override="childStyle">
                                        <p:cTn id="7" dur="80"/>
                                        <p:tgtEl>
                                          <p:spTgt spid="26643"/>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6643"/>
                                        </p:tgtEl>
                                        <p:attrNameLst>
                                          <p:attrName>fillcolor</p:attrName>
                                        </p:attrNameLst>
                                      </p:cBhvr>
                                      <p:tavLst>
                                        <p:tav tm="0">
                                          <p:val>
                                            <p:clrVal>
                                              <a:schemeClr val="accent2"/>
                                            </p:clrVal>
                                          </p:val>
                                        </p:tav>
                                        <p:tav tm="50000">
                                          <p:val>
                                            <p:clrVal>
                                              <a:schemeClr val="hlink"/>
                                            </p:clrVal>
                                          </p:val>
                                        </p:tav>
                                      </p:tavLst>
                                    </p:anim>
                                    <p:set>
                                      <p:cBhvr>
                                        <p:cTn id="9" dur="80"/>
                                        <p:tgtEl>
                                          <p:spTgt spid="26643"/>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 presetClass="entr" presetSubtype="1" fill="hold" grpId="0" nodeType="clickEffect">
                                  <p:stCondLst>
                                    <p:cond delay="0"/>
                                  </p:stCondLst>
                                  <p:childTnLst>
                                    <p:set>
                                      <p:cBhvr>
                                        <p:cTn id="13" dur="1" fill="hold">
                                          <p:stCondLst>
                                            <p:cond delay="0"/>
                                          </p:stCondLst>
                                        </p:cTn>
                                        <p:tgtEl>
                                          <p:spTgt spid="26644"/>
                                        </p:tgtEl>
                                        <p:attrNameLst>
                                          <p:attrName>style.visibility</p:attrName>
                                        </p:attrNameLst>
                                      </p:cBhvr>
                                      <p:to>
                                        <p:strVal val="visible"/>
                                      </p:to>
                                    </p:set>
                                    <p:anim calcmode="lin" valueType="num">
                                      <p:cBhvr additive="base">
                                        <p:cTn id="14" dur="500" fill="hold"/>
                                        <p:tgtEl>
                                          <p:spTgt spid="26644"/>
                                        </p:tgtEl>
                                        <p:attrNameLst>
                                          <p:attrName>ppt_x</p:attrName>
                                        </p:attrNameLst>
                                      </p:cBhvr>
                                      <p:tavLst>
                                        <p:tav tm="0">
                                          <p:val>
                                            <p:strVal val="#ppt_x"/>
                                          </p:val>
                                        </p:tav>
                                        <p:tav tm="100000">
                                          <p:val>
                                            <p:strVal val="#ppt_x"/>
                                          </p:val>
                                        </p:tav>
                                      </p:tavLst>
                                    </p:anim>
                                    <p:anim calcmode="lin" valueType="num">
                                      <p:cBhvr additive="base">
                                        <p:cTn id="15" dur="500" fill="hold"/>
                                        <p:tgtEl>
                                          <p:spTgt spid="26644"/>
                                        </p:tgtEl>
                                        <p:attrNameLst>
                                          <p:attrName>ppt_y</p:attrName>
                                        </p:attrNameLst>
                                      </p:cBhvr>
                                      <p:tavLst>
                                        <p:tav tm="0">
                                          <p:val>
                                            <p:strVal val="0-#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7" presetClass="entr" presetSubtype="0" fill="hold" grpId="0" nodeType="clickEffect">
                                  <p:stCondLst>
                                    <p:cond delay="0"/>
                                  </p:stCondLst>
                                  <p:iterate type="lt">
                                    <p:tmPct val="50000"/>
                                  </p:iterate>
                                  <p:childTnLst>
                                    <p:set>
                                      <p:cBhvr>
                                        <p:cTn id="19" dur="1" fill="hold">
                                          <p:stCondLst>
                                            <p:cond delay="0"/>
                                          </p:stCondLst>
                                        </p:cTn>
                                        <p:tgtEl>
                                          <p:spTgt spid="26648"/>
                                        </p:tgtEl>
                                        <p:attrNameLst>
                                          <p:attrName>style.visibility</p:attrName>
                                        </p:attrNameLst>
                                      </p:cBhvr>
                                      <p:to>
                                        <p:strVal val="visible"/>
                                      </p:to>
                                    </p:set>
                                    <p:anim calcmode="discrete" valueType="clr">
                                      <p:cBhvr override="childStyle">
                                        <p:cTn id="20" dur="80"/>
                                        <p:tgtEl>
                                          <p:spTgt spid="26648"/>
                                        </p:tgtEl>
                                        <p:attrNameLst>
                                          <p:attrName>style.color</p:attrName>
                                        </p:attrNameLst>
                                      </p:cBhvr>
                                      <p:tavLst>
                                        <p:tav tm="0">
                                          <p:val>
                                            <p:clrVal>
                                              <a:schemeClr val="accent2"/>
                                            </p:clrVal>
                                          </p:val>
                                        </p:tav>
                                        <p:tav tm="50000">
                                          <p:val>
                                            <p:clrVal>
                                              <a:schemeClr val="hlink"/>
                                            </p:clrVal>
                                          </p:val>
                                        </p:tav>
                                      </p:tavLst>
                                    </p:anim>
                                    <p:anim calcmode="discrete" valueType="clr">
                                      <p:cBhvr>
                                        <p:cTn id="21" dur="80"/>
                                        <p:tgtEl>
                                          <p:spTgt spid="26648"/>
                                        </p:tgtEl>
                                        <p:attrNameLst>
                                          <p:attrName>fillcolor</p:attrName>
                                        </p:attrNameLst>
                                      </p:cBhvr>
                                      <p:tavLst>
                                        <p:tav tm="0">
                                          <p:val>
                                            <p:clrVal>
                                              <a:schemeClr val="accent2"/>
                                            </p:clrVal>
                                          </p:val>
                                        </p:tav>
                                        <p:tav tm="50000">
                                          <p:val>
                                            <p:clrVal>
                                              <a:schemeClr val="hlink"/>
                                            </p:clrVal>
                                          </p:val>
                                        </p:tav>
                                      </p:tavLst>
                                    </p:anim>
                                    <p:set>
                                      <p:cBhvr>
                                        <p:cTn id="22" dur="80"/>
                                        <p:tgtEl>
                                          <p:spTgt spid="26648"/>
                                        </p:tgtEl>
                                        <p:attrNameLst>
                                          <p:attrName>fill.type</p:attrName>
                                        </p:attrNameLst>
                                      </p:cBhvr>
                                      <p:to>
                                        <p:strVal val="solid"/>
                                      </p:to>
                                    </p:se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26649"/>
                                        </p:tgtEl>
                                        <p:attrNameLst>
                                          <p:attrName>style.visibility</p:attrName>
                                        </p:attrNameLst>
                                      </p:cBhvr>
                                      <p:to>
                                        <p:strVal val="visible"/>
                                      </p:to>
                                    </p:set>
                                    <p:anim calcmode="lin" valueType="num">
                                      <p:cBhvr additive="base">
                                        <p:cTn id="27" dur="500" fill="hold"/>
                                        <p:tgtEl>
                                          <p:spTgt spid="26649"/>
                                        </p:tgtEl>
                                        <p:attrNameLst>
                                          <p:attrName>ppt_x</p:attrName>
                                        </p:attrNameLst>
                                      </p:cBhvr>
                                      <p:tavLst>
                                        <p:tav tm="0">
                                          <p:val>
                                            <p:strVal val="#ppt_x"/>
                                          </p:val>
                                        </p:tav>
                                        <p:tav tm="100000">
                                          <p:val>
                                            <p:strVal val="#ppt_x"/>
                                          </p:val>
                                        </p:tav>
                                      </p:tavLst>
                                    </p:anim>
                                    <p:anim calcmode="lin" valueType="num">
                                      <p:cBhvr additive="base">
                                        <p:cTn id="28" dur="500" fill="hold"/>
                                        <p:tgtEl>
                                          <p:spTgt spid="266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43" grpId="0"/>
      <p:bldP spid="26644" grpId="0"/>
      <p:bldP spid="26648" grpId="0"/>
      <p:bldP spid="2664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Rectangle 3"/>
          <p:cNvSpPr>
            <a:spLocks noGrp="1"/>
          </p:cNvSpPr>
          <p:nvPr>
            <p:ph idx="1"/>
          </p:nvPr>
        </p:nvSpPr>
        <p:spPr>
          <a:xfrm>
            <a:off x="228600" y="457200"/>
            <a:ext cx="8610600" cy="5791200"/>
          </a:xfrm>
          <a:ln/>
        </p:spPr>
        <p:txBody>
          <a:bodyPr vert="horz" wrap="square" lIns="91440" tIns="45720" rIns="91440" bIns="45720" anchor="t" anchorCtr="0"/>
          <a:p>
            <a:pPr lvl="1">
              <a:lnSpc>
                <a:spcPct val="150000"/>
              </a:lnSpc>
              <a:buNone/>
            </a:pPr>
            <a:r>
              <a:rPr lang="zh-CN" altLang="en-US" sz="3600" b="1" dirty="0">
                <a:latin typeface="黑体" panose="02010609060101010101" pitchFamily="49" charset="-122"/>
                <a:ea typeface="黑体" panose="02010609060101010101" pitchFamily="49" charset="-122"/>
              </a:rPr>
              <a:t>所谓</a:t>
            </a:r>
            <a:r>
              <a:rPr lang="zh-CN" altLang="en-US" sz="3600" b="1" dirty="0">
                <a:solidFill>
                  <a:srgbClr val="FF0000"/>
                </a:solidFill>
                <a:latin typeface="黑体" panose="02010609060101010101" pitchFamily="49" charset="-122"/>
                <a:ea typeface="黑体" panose="02010609060101010101" pitchFamily="49" charset="-122"/>
              </a:rPr>
              <a:t>“感”</a:t>
            </a:r>
            <a:endParaRPr lang="zh-CN" altLang="en-US" sz="3600" b="1" dirty="0">
              <a:solidFill>
                <a:srgbClr val="FF0000"/>
              </a:solidFill>
              <a:latin typeface="黑体" panose="02010609060101010101" pitchFamily="49" charset="-122"/>
              <a:ea typeface="黑体" panose="02010609060101010101" pitchFamily="49" charset="-122"/>
            </a:endParaRPr>
          </a:p>
          <a:p>
            <a:pPr>
              <a:lnSpc>
                <a:spcPct val="150000"/>
              </a:lnSpc>
            </a:pPr>
            <a:r>
              <a:rPr lang="zh-CN" altLang="en-US" sz="3000" b="1" dirty="0">
                <a:solidFill>
                  <a:srgbClr val="0000FF"/>
                </a:solidFill>
                <a:latin typeface="黑体" panose="02010609060101010101" pitchFamily="49" charset="-122"/>
                <a:ea typeface="黑体" panose="02010609060101010101" pitchFamily="49" charset="-122"/>
              </a:rPr>
              <a:t>     可以是从书中领悟出来的道理或精湛的思想，可以是受书中的内容启发而引起的思考与联想，可以是因读书而激发的决心和理想，也可以是因读书而引起的对社会上某些丑恶现象的抨击、讽刺。读后感的表达方式灵活多样，基本属于议论范畴，但写法不同于一般议论文，因为它必须是在</a:t>
            </a:r>
            <a:r>
              <a:rPr lang="zh-CN" altLang="en-US" sz="3000" b="1" dirty="0">
                <a:solidFill>
                  <a:srgbClr val="FF0000"/>
                </a:solidFill>
                <a:latin typeface="黑体" panose="02010609060101010101" pitchFamily="49" charset="-122"/>
                <a:ea typeface="黑体" panose="02010609060101010101" pitchFamily="49" charset="-122"/>
              </a:rPr>
              <a:t>读</a:t>
            </a:r>
            <a:r>
              <a:rPr lang="zh-CN" altLang="en-US" sz="3000" b="1" dirty="0">
                <a:solidFill>
                  <a:srgbClr val="0000FF"/>
                </a:solidFill>
                <a:latin typeface="黑体" panose="02010609060101010101" pitchFamily="49" charset="-122"/>
                <a:ea typeface="黑体" panose="02010609060101010101" pitchFamily="49" charset="-122"/>
              </a:rPr>
              <a:t>后的基础上发感想。 </a:t>
            </a:r>
            <a:endParaRPr lang="zh-CN" altLang="en-US" sz="3000" b="1" dirty="0">
              <a:solidFill>
                <a:srgbClr val="0000FF"/>
              </a:solidFill>
              <a:latin typeface="黑体" panose="02010609060101010101" pitchFamily="49" charset="-122"/>
              <a:ea typeface="黑体" panose="02010609060101010101" pitchFamily="49"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2" name="Rectangle 3"/>
          <p:cNvSpPr>
            <a:spLocks noGrp="1"/>
          </p:cNvSpPr>
          <p:nvPr>
            <p:ph idx="1"/>
          </p:nvPr>
        </p:nvSpPr>
        <p:spPr>
          <a:xfrm>
            <a:off x="304800" y="762000"/>
            <a:ext cx="8686800" cy="5867400"/>
          </a:xfrm>
          <a:ln/>
        </p:spPr>
        <p:txBody>
          <a:bodyPr vert="horz" wrap="square" lIns="91440" tIns="45720" rIns="91440" bIns="45720" anchor="t" anchorCtr="0"/>
          <a:p>
            <a:pPr eaLnBrk="1" hangingPunct="1">
              <a:lnSpc>
                <a:spcPts val="3200"/>
              </a:lnSpc>
            </a:pPr>
            <a:r>
              <a:rPr lang="en-US" altLang="zh-CN" sz="2800" b="1" dirty="0">
                <a:solidFill>
                  <a:srgbClr val="FF0000"/>
                </a:solidFill>
                <a:latin typeface="黑体" panose="02010609060101010101" pitchFamily="49" charset="-122"/>
                <a:ea typeface="黑体" panose="02010609060101010101" pitchFamily="49" charset="-122"/>
              </a:rPr>
              <a:t>1</a:t>
            </a:r>
            <a:r>
              <a:rPr lang="zh-CN" altLang="en-US" sz="2800" b="1" dirty="0">
                <a:solidFill>
                  <a:srgbClr val="FF0000"/>
                </a:solidFill>
                <a:latin typeface="黑体" panose="02010609060101010101" pitchFamily="49" charset="-122"/>
                <a:ea typeface="黑体" panose="02010609060101010101" pitchFamily="49" charset="-122"/>
              </a:rPr>
              <a:t>、要读好原文</a:t>
            </a:r>
            <a:endParaRPr lang="zh-CN" altLang="en-US" sz="2800" b="1" dirty="0">
              <a:solidFill>
                <a:srgbClr val="FF0000"/>
              </a:solidFill>
              <a:latin typeface="黑体" panose="02010609060101010101" pitchFamily="49" charset="-122"/>
              <a:ea typeface="黑体" panose="02010609060101010101" pitchFamily="49" charset="-122"/>
            </a:endParaRPr>
          </a:p>
          <a:p>
            <a:pPr eaLnBrk="1" hangingPunct="1">
              <a:lnSpc>
                <a:spcPts val="3200"/>
              </a:lnSpc>
            </a:pPr>
            <a:r>
              <a:rPr lang="zh-CN" altLang="en-US" sz="2800" b="1" dirty="0">
                <a:solidFill>
                  <a:srgbClr val="0000FF"/>
                </a:solidFill>
                <a:latin typeface="黑体" panose="02010609060101010101" pitchFamily="49" charset="-122"/>
                <a:ea typeface="黑体" panose="02010609060101010101" pitchFamily="49" charset="-122"/>
              </a:rPr>
              <a:t>   “读后感”的“感”是因“读”而引起的。“读”是“感”的基础。走马观花地读，可能连原作讲的什么都没有了解，哪能有“感”</a:t>
            </a:r>
            <a:r>
              <a:rPr lang="en-US" altLang="zh-CN" sz="2800" b="1" dirty="0">
                <a:solidFill>
                  <a:srgbClr val="0000FF"/>
                </a:solidFill>
                <a:latin typeface="黑体" panose="02010609060101010101" pitchFamily="49" charset="-122"/>
                <a:ea typeface="黑体" panose="02010609060101010101" pitchFamily="49" charset="-122"/>
              </a:rPr>
              <a:t>?</a:t>
            </a:r>
            <a:r>
              <a:rPr lang="zh-CN" altLang="en-US" sz="2800" b="1" dirty="0">
                <a:solidFill>
                  <a:srgbClr val="0000FF"/>
                </a:solidFill>
                <a:latin typeface="黑体" panose="02010609060101010101" pitchFamily="49" charset="-122"/>
                <a:ea typeface="黑体" panose="02010609060101010101" pitchFamily="49" charset="-122"/>
              </a:rPr>
              <a:t>读得肤浅，当然也感得不深。只有读得认真，才能有所感，并感得深刻。如果要读的是议论文，要弄清它的论点</a:t>
            </a:r>
            <a:r>
              <a:rPr lang="en-US" altLang="zh-CN" sz="2800" b="1" dirty="0">
                <a:solidFill>
                  <a:srgbClr val="0000FF"/>
                </a:solidFill>
                <a:latin typeface="黑体" panose="02010609060101010101" pitchFamily="49" charset="-122"/>
                <a:ea typeface="黑体" panose="02010609060101010101" pitchFamily="49" charset="-122"/>
              </a:rPr>
              <a:t>(</a:t>
            </a:r>
            <a:r>
              <a:rPr lang="zh-CN" altLang="en-US" sz="2800" b="1" dirty="0">
                <a:solidFill>
                  <a:srgbClr val="0000FF"/>
                </a:solidFill>
                <a:latin typeface="黑体" panose="02010609060101010101" pitchFamily="49" charset="-122"/>
                <a:ea typeface="黑体" panose="02010609060101010101" pitchFamily="49" charset="-122"/>
              </a:rPr>
              <a:t>见解和主张</a:t>
            </a:r>
            <a:r>
              <a:rPr lang="en-US" altLang="zh-CN" sz="2800" b="1" dirty="0">
                <a:solidFill>
                  <a:srgbClr val="0000FF"/>
                </a:solidFill>
                <a:latin typeface="黑体" panose="02010609060101010101" pitchFamily="49" charset="-122"/>
                <a:ea typeface="黑体" panose="02010609060101010101" pitchFamily="49" charset="-122"/>
              </a:rPr>
              <a:t>)</a:t>
            </a:r>
            <a:r>
              <a:rPr lang="zh-CN" altLang="en-US" sz="2800" b="1" dirty="0">
                <a:solidFill>
                  <a:srgbClr val="0000FF"/>
                </a:solidFill>
                <a:latin typeface="黑体" panose="02010609060101010101" pitchFamily="49" charset="-122"/>
                <a:ea typeface="黑体" panose="02010609060101010101" pitchFamily="49" charset="-122"/>
              </a:rPr>
              <a:t>，或者批判了什么错误观点，想一想你受到哪些启发，还要弄清论据和结论是什么。如果是记叙文，就要弄清它的主要情节，有几个人物，他们之间是什么关系，以及故事发生在哪年哪月。作品涉及的社会背景，还要弄清楚作品通过记人叙事，揭示了人物什么样的精神品质，反映了什么样的社会现象，表达了作者什么思想感情，作品的哪些章节使人受感动，为什么这样感动等等。</a:t>
            </a:r>
            <a:endParaRPr lang="zh-CN" altLang="en-US" sz="2800" b="1" dirty="0">
              <a:solidFill>
                <a:srgbClr val="0000FF"/>
              </a:solidFill>
              <a:latin typeface="黑体" panose="02010609060101010101" pitchFamily="49" charset="-122"/>
              <a:ea typeface="黑体" panose="02010609060101010101" pitchFamily="49" charset="-122"/>
            </a:endParaRPr>
          </a:p>
        </p:txBody>
      </p:sp>
      <p:sp>
        <p:nvSpPr>
          <p:cNvPr id="30723" name="文本框 18434"/>
          <p:cNvSpPr txBox="1"/>
          <p:nvPr/>
        </p:nvSpPr>
        <p:spPr>
          <a:xfrm>
            <a:off x="55563" y="0"/>
            <a:ext cx="7610475" cy="830263"/>
          </a:xfrm>
          <a:prstGeom prst="rect">
            <a:avLst/>
          </a:prstGeom>
          <a:noFill/>
          <a:ln w="9525">
            <a:noFill/>
          </a:ln>
        </p:spPr>
        <p:txBody>
          <a:bodyPr wrap="none">
            <a:spAutoFit/>
          </a:bodyPr>
          <a:p>
            <a:r>
              <a:rPr lang="zh-CN" altLang="en-US" sz="4800" b="1" dirty="0">
                <a:solidFill>
                  <a:srgbClr val="006600"/>
                </a:solidFill>
                <a:latin typeface="黑体" panose="02010609060101010101" pitchFamily="49" charset="-122"/>
                <a:ea typeface="黑体" panose="02010609060101010101" pitchFamily="49" charset="-122"/>
              </a:rPr>
              <a:t>二、写好读后感的五点要求</a:t>
            </a:r>
            <a:endParaRPr lang="zh-CN" altLang="en-US" sz="4800" b="1" dirty="0">
              <a:solidFill>
                <a:srgbClr val="006600"/>
              </a:solidFill>
              <a:latin typeface="黑体" panose="02010609060101010101" pitchFamily="49" charset="-122"/>
              <a:ea typeface="黑体" panose="02010609060101010101" pitchFamily="49"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6" name="Rectangle 3"/>
          <p:cNvSpPr>
            <a:spLocks noGrp="1"/>
          </p:cNvSpPr>
          <p:nvPr>
            <p:ph idx="1"/>
          </p:nvPr>
        </p:nvSpPr>
        <p:spPr>
          <a:xfrm>
            <a:off x="304800" y="228600"/>
            <a:ext cx="8686800" cy="6324600"/>
          </a:xfrm>
          <a:ln/>
        </p:spPr>
        <p:txBody>
          <a:bodyPr vert="horz" wrap="square" lIns="91440" tIns="45720" rIns="91440" bIns="45720" anchor="t" anchorCtr="0"/>
          <a:p>
            <a:pPr eaLnBrk="1" hangingPunct="1">
              <a:lnSpc>
                <a:spcPct val="110000"/>
              </a:lnSpc>
            </a:pPr>
            <a:r>
              <a:rPr lang="en-US" altLang="zh-CN" sz="3600" b="1" dirty="0">
                <a:solidFill>
                  <a:srgbClr val="FF0000"/>
                </a:solidFill>
              </a:rPr>
              <a:t>2</a:t>
            </a:r>
            <a:r>
              <a:rPr lang="zh-CN" altLang="en-US" sz="3600" b="1" dirty="0">
                <a:solidFill>
                  <a:srgbClr val="FF0000"/>
                </a:solidFill>
              </a:rPr>
              <a:t>、排好感点</a:t>
            </a:r>
            <a:endParaRPr lang="zh-CN" altLang="en-US" sz="3600" b="1" dirty="0">
              <a:solidFill>
                <a:srgbClr val="FF0000"/>
              </a:solidFill>
            </a:endParaRPr>
          </a:p>
          <a:p>
            <a:pPr eaLnBrk="1" hangingPunct="1">
              <a:lnSpc>
                <a:spcPct val="110000"/>
              </a:lnSpc>
            </a:pPr>
            <a:r>
              <a:rPr lang="zh-CN" altLang="en-US" sz="3600" b="1" dirty="0">
                <a:solidFill>
                  <a:srgbClr val="0000FF"/>
                </a:solidFill>
                <a:ea typeface="黑体" panose="02010609060101010101" pitchFamily="49" charset="-122"/>
              </a:rPr>
              <a:t>       只要认真读好原作，一篇文章可以写成读后感的方面很多。如对原文中心感受得深可以写成读后感，对原作其他内容感受得深也可以写成读后感，对个别句子有感受也可以写成读后感。总之，只要是原作品的内容，只要你对它有感受，都可能写成读后感，你需要把你所知道的都表示出来，这样才能写好读后感。</a:t>
            </a:r>
            <a:endParaRPr lang="zh-CN" altLang="en-US" sz="3600" b="1" dirty="0">
              <a:solidFill>
                <a:srgbClr val="0000FF"/>
              </a:solidFill>
              <a:ea typeface="黑体" panose="02010609060101010101" pitchFamily="49"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Rectangle 2"/>
          <p:cNvSpPr>
            <a:spLocks noGrp="1"/>
          </p:cNvSpPr>
          <p:nvPr>
            <p:ph idx="1"/>
          </p:nvPr>
        </p:nvSpPr>
        <p:spPr>
          <a:xfrm>
            <a:off x="304800" y="228600"/>
            <a:ext cx="8686800" cy="6324600"/>
          </a:xfrm>
          <a:ln/>
        </p:spPr>
        <p:txBody>
          <a:bodyPr vert="horz" wrap="square" lIns="91440" tIns="45720" rIns="91440" bIns="45720" anchor="t" anchorCtr="0"/>
          <a:p>
            <a:pPr eaLnBrk="1" hangingPunct="1">
              <a:lnSpc>
                <a:spcPct val="130000"/>
              </a:lnSpc>
            </a:pPr>
            <a:r>
              <a:rPr lang="en-US" altLang="zh-CN" sz="3600" b="1" dirty="0">
                <a:solidFill>
                  <a:srgbClr val="FF0000"/>
                </a:solidFill>
              </a:rPr>
              <a:t>3</a:t>
            </a:r>
            <a:r>
              <a:rPr lang="zh-CN" altLang="en-US" sz="3600" b="1" dirty="0">
                <a:solidFill>
                  <a:srgbClr val="FF0000"/>
                </a:solidFill>
              </a:rPr>
              <a:t>、选准感点</a:t>
            </a:r>
            <a:endParaRPr lang="zh-CN" altLang="en-US" sz="3600" b="1" dirty="0">
              <a:solidFill>
                <a:srgbClr val="FF0000"/>
              </a:solidFill>
            </a:endParaRPr>
          </a:p>
          <a:p>
            <a:pPr eaLnBrk="1" hangingPunct="1">
              <a:lnSpc>
                <a:spcPct val="130000"/>
              </a:lnSpc>
            </a:pPr>
            <a:r>
              <a:rPr lang="zh-CN" altLang="en-US" sz="3600" b="1" dirty="0">
                <a:solidFill>
                  <a:srgbClr val="0000FF"/>
                </a:solidFill>
                <a:ea typeface="黑体" panose="02010609060101010101" pitchFamily="49" charset="-122"/>
              </a:rPr>
              <a:t>       一篇文章，可以排出许多感点，但在一篇读后感里只能论述一个中心，切不可面面俱到，所以紧接着便是对这些众多的感点进行筛选比较，找出自己感受最深、角度最新，现实针对性最强、自己写来又觉得顺畅的一个感点，作为读后感的中心，然后加以论证成文。</a:t>
            </a:r>
            <a:endParaRPr lang="zh-CN" altLang="en-US" sz="3600" b="1" dirty="0">
              <a:solidFill>
                <a:srgbClr val="0000FF"/>
              </a:solidFill>
              <a:ea typeface="黑体" panose="02010609060101010101" pitchFamily="49"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4" name="Rectangle 3"/>
          <p:cNvSpPr>
            <a:spLocks noGrp="1"/>
          </p:cNvSpPr>
          <p:nvPr>
            <p:ph idx="1"/>
          </p:nvPr>
        </p:nvSpPr>
        <p:spPr>
          <a:xfrm>
            <a:off x="228600" y="228600"/>
            <a:ext cx="8686800" cy="6400800"/>
          </a:xfrm>
          <a:ln/>
        </p:spPr>
        <p:txBody>
          <a:bodyPr vert="horz" wrap="square" lIns="91440" tIns="45720" rIns="91440" bIns="45720" anchor="t" anchorCtr="0"/>
          <a:p>
            <a:pPr eaLnBrk="1" hangingPunct="1"/>
            <a:r>
              <a:rPr lang="en-US" altLang="zh-CN" b="1" dirty="0">
                <a:solidFill>
                  <a:srgbClr val="FF0000"/>
                </a:solidFill>
              </a:rPr>
              <a:t>4</a:t>
            </a:r>
            <a:r>
              <a:rPr lang="zh-CN" altLang="en-US" b="1" dirty="0">
                <a:solidFill>
                  <a:srgbClr val="FF0000"/>
                </a:solidFill>
              </a:rPr>
              <a:t>、叙述要简</a:t>
            </a:r>
            <a:endParaRPr lang="zh-CN" altLang="en-US" b="1" dirty="0">
              <a:solidFill>
                <a:srgbClr val="FF0000"/>
              </a:solidFill>
            </a:endParaRPr>
          </a:p>
          <a:p>
            <a:pPr eaLnBrk="1" hangingPunct="1"/>
            <a:r>
              <a:rPr lang="zh-CN" altLang="en-US" b="1" dirty="0">
                <a:solidFill>
                  <a:srgbClr val="0000FF"/>
                </a:solidFill>
                <a:ea typeface="黑体" panose="02010609060101010101" pitchFamily="49" charset="-122"/>
              </a:rPr>
              <a:t>       既然读后感是由读产生感，那么在文章里就要叙述引起</a:t>
            </a:r>
            <a:r>
              <a:rPr lang="zh-CN" altLang="en-US" b="1" dirty="0">
                <a:solidFill>
                  <a:srgbClr val="0000FF"/>
                </a:solidFill>
                <a:latin typeface="黑体" panose="02010609060101010101" pitchFamily="49" charset="-122"/>
                <a:ea typeface="黑体" panose="02010609060101010101" pitchFamily="49" charset="-122"/>
              </a:rPr>
              <a:t>“</a:t>
            </a:r>
            <a:r>
              <a:rPr lang="zh-CN" altLang="en-US" b="1" dirty="0">
                <a:solidFill>
                  <a:srgbClr val="0000FF"/>
                </a:solidFill>
                <a:ea typeface="黑体" panose="02010609060101010101" pitchFamily="49" charset="-122"/>
              </a:rPr>
              <a:t>感</a:t>
            </a:r>
            <a:r>
              <a:rPr lang="zh-CN" altLang="en-US" b="1" dirty="0">
                <a:solidFill>
                  <a:srgbClr val="0000FF"/>
                </a:solidFill>
                <a:latin typeface="黑体" panose="02010609060101010101" pitchFamily="49" charset="-122"/>
                <a:ea typeface="黑体" panose="02010609060101010101" pitchFamily="49" charset="-122"/>
              </a:rPr>
              <a:t>”</a:t>
            </a:r>
            <a:r>
              <a:rPr lang="zh-CN" altLang="en-US" b="1" dirty="0">
                <a:solidFill>
                  <a:srgbClr val="0000FF"/>
                </a:solidFill>
                <a:ea typeface="黑体" panose="02010609060101010101" pitchFamily="49" charset="-122"/>
              </a:rPr>
              <a:t>的那些事实，有时还要叙述自己联想到的一些事例。一句话，读后感中少不了</a:t>
            </a:r>
            <a:r>
              <a:rPr lang="zh-CN" altLang="en-US" b="1" dirty="0">
                <a:solidFill>
                  <a:srgbClr val="0000FF"/>
                </a:solidFill>
                <a:latin typeface="黑体" panose="02010609060101010101" pitchFamily="49" charset="-122"/>
                <a:ea typeface="黑体" panose="02010609060101010101" pitchFamily="49" charset="-122"/>
              </a:rPr>
              <a:t>“</a:t>
            </a:r>
            <a:r>
              <a:rPr lang="zh-CN" altLang="en-US" b="1" dirty="0">
                <a:solidFill>
                  <a:srgbClr val="0000FF"/>
                </a:solidFill>
                <a:ea typeface="黑体" panose="02010609060101010101" pitchFamily="49" charset="-122"/>
              </a:rPr>
              <a:t>叙</a:t>
            </a:r>
            <a:r>
              <a:rPr lang="zh-CN" altLang="en-US" b="1" dirty="0">
                <a:solidFill>
                  <a:srgbClr val="0000FF"/>
                </a:solidFill>
                <a:latin typeface="黑体" panose="02010609060101010101" pitchFamily="49" charset="-122"/>
                <a:ea typeface="黑体" panose="02010609060101010101" pitchFamily="49" charset="-122"/>
              </a:rPr>
              <a:t>”</a:t>
            </a:r>
            <a:r>
              <a:rPr lang="zh-CN" altLang="en-US" b="1" dirty="0">
                <a:solidFill>
                  <a:srgbClr val="0000FF"/>
                </a:solidFill>
                <a:ea typeface="黑体" panose="02010609060101010101" pitchFamily="49" charset="-122"/>
              </a:rPr>
              <a:t>。但是它不同于记叙文中</a:t>
            </a:r>
            <a:r>
              <a:rPr lang="zh-CN" altLang="en-US" b="1" dirty="0">
                <a:solidFill>
                  <a:srgbClr val="0000FF"/>
                </a:solidFill>
                <a:latin typeface="黑体" panose="02010609060101010101" pitchFamily="49" charset="-122"/>
                <a:ea typeface="黑体" panose="02010609060101010101" pitchFamily="49" charset="-122"/>
              </a:rPr>
              <a:t>“</a:t>
            </a:r>
            <a:r>
              <a:rPr lang="zh-CN" altLang="en-US" b="1" dirty="0">
                <a:solidFill>
                  <a:srgbClr val="0000FF"/>
                </a:solidFill>
                <a:ea typeface="黑体" panose="02010609060101010101" pitchFamily="49" charset="-122"/>
              </a:rPr>
              <a:t>叙</a:t>
            </a:r>
            <a:r>
              <a:rPr lang="zh-CN" altLang="en-US" b="1" dirty="0">
                <a:solidFill>
                  <a:srgbClr val="0000FF"/>
                </a:solidFill>
                <a:latin typeface="黑体" panose="02010609060101010101" pitchFamily="49" charset="-122"/>
                <a:ea typeface="黑体" panose="02010609060101010101" pitchFamily="49" charset="-122"/>
              </a:rPr>
              <a:t>”</a:t>
            </a:r>
            <a:r>
              <a:rPr lang="zh-CN" altLang="en-US" b="1" dirty="0">
                <a:solidFill>
                  <a:srgbClr val="0000FF"/>
                </a:solidFill>
                <a:ea typeface="黑体" panose="02010609060101010101" pitchFamily="49" charset="-122"/>
              </a:rPr>
              <a:t>的要求。记叙文中的</a:t>
            </a:r>
            <a:r>
              <a:rPr lang="zh-CN" altLang="en-US" b="1" dirty="0">
                <a:solidFill>
                  <a:srgbClr val="0000FF"/>
                </a:solidFill>
                <a:latin typeface="黑体" panose="02010609060101010101" pitchFamily="49" charset="-122"/>
                <a:ea typeface="黑体" panose="02010609060101010101" pitchFamily="49" charset="-122"/>
              </a:rPr>
              <a:t>“</a:t>
            </a:r>
            <a:r>
              <a:rPr lang="zh-CN" altLang="en-US" b="1" dirty="0">
                <a:solidFill>
                  <a:srgbClr val="0000FF"/>
                </a:solidFill>
                <a:ea typeface="黑体" panose="02010609060101010101" pitchFamily="49" charset="-122"/>
              </a:rPr>
              <a:t>叙</a:t>
            </a:r>
            <a:r>
              <a:rPr lang="zh-CN" altLang="en-US" b="1" dirty="0">
                <a:solidFill>
                  <a:srgbClr val="0000FF"/>
                </a:solidFill>
                <a:latin typeface="黑体" panose="02010609060101010101" pitchFamily="49" charset="-122"/>
                <a:ea typeface="黑体" panose="02010609060101010101" pitchFamily="49" charset="-122"/>
              </a:rPr>
              <a:t>”</a:t>
            </a:r>
            <a:r>
              <a:rPr lang="zh-CN" altLang="en-US" b="1" dirty="0">
                <a:solidFill>
                  <a:srgbClr val="0000FF"/>
                </a:solidFill>
                <a:ea typeface="黑体" panose="02010609060101010101" pitchFamily="49" charset="-122"/>
              </a:rPr>
              <a:t>讲究具体、形象、生动，而读后感中的</a:t>
            </a:r>
            <a:r>
              <a:rPr lang="zh-CN" altLang="en-US" b="1" dirty="0">
                <a:solidFill>
                  <a:srgbClr val="0000FF"/>
                </a:solidFill>
                <a:latin typeface="黑体" panose="02010609060101010101" pitchFamily="49" charset="-122"/>
                <a:ea typeface="黑体" panose="02010609060101010101" pitchFamily="49" charset="-122"/>
              </a:rPr>
              <a:t>“</a:t>
            </a:r>
            <a:r>
              <a:rPr lang="zh-CN" altLang="en-US" b="1" dirty="0">
                <a:solidFill>
                  <a:srgbClr val="0000FF"/>
                </a:solidFill>
                <a:ea typeface="黑体" panose="02010609060101010101" pitchFamily="49" charset="-122"/>
              </a:rPr>
              <a:t>叙</a:t>
            </a:r>
            <a:r>
              <a:rPr lang="zh-CN" altLang="en-US" b="1" dirty="0">
                <a:solidFill>
                  <a:srgbClr val="0000FF"/>
                </a:solidFill>
                <a:latin typeface="黑体" panose="02010609060101010101" pitchFamily="49" charset="-122"/>
                <a:ea typeface="黑体" panose="02010609060101010101" pitchFamily="49" charset="-122"/>
              </a:rPr>
              <a:t>”</a:t>
            </a:r>
            <a:r>
              <a:rPr lang="zh-CN" altLang="en-US" b="1" dirty="0">
                <a:solidFill>
                  <a:srgbClr val="0000FF"/>
                </a:solidFill>
                <a:ea typeface="黑体" panose="02010609060101010101" pitchFamily="49" charset="-122"/>
              </a:rPr>
              <a:t>却讲究简单扼要，它不要求</a:t>
            </a:r>
            <a:r>
              <a:rPr lang="zh-CN" altLang="en-US" b="1" dirty="0">
                <a:solidFill>
                  <a:srgbClr val="0000FF"/>
                </a:solidFill>
                <a:latin typeface="黑体" panose="02010609060101010101" pitchFamily="49" charset="-122"/>
                <a:ea typeface="黑体" panose="02010609060101010101" pitchFamily="49" charset="-122"/>
              </a:rPr>
              <a:t>“</a:t>
            </a:r>
            <a:r>
              <a:rPr lang="zh-CN" altLang="en-US" b="1" dirty="0">
                <a:solidFill>
                  <a:srgbClr val="0000FF"/>
                </a:solidFill>
                <a:ea typeface="黑体" panose="02010609060101010101" pitchFamily="49" charset="-122"/>
              </a:rPr>
              <a:t>感人</a:t>
            </a:r>
            <a:r>
              <a:rPr lang="zh-CN" altLang="en-US" b="1" dirty="0">
                <a:solidFill>
                  <a:srgbClr val="0000FF"/>
                </a:solidFill>
                <a:latin typeface="黑体" panose="02010609060101010101" pitchFamily="49" charset="-122"/>
                <a:ea typeface="黑体" panose="02010609060101010101" pitchFamily="49" charset="-122"/>
              </a:rPr>
              <a:t>”</a:t>
            </a:r>
            <a:r>
              <a:rPr lang="zh-CN" altLang="en-US" b="1" dirty="0">
                <a:solidFill>
                  <a:srgbClr val="0000FF"/>
                </a:solidFill>
                <a:ea typeface="黑体" panose="02010609060101010101" pitchFamily="49" charset="-122"/>
              </a:rPr>
              <a:t>，只要求能引出事理。初学写读后感引述原文，一般毛病是叙述不简要，实际上变成复述了。这主要是因为作者还不能把握所要引述部分的精神、要点，所以才简明不了。简明，不是文字越少越好，简还要明。</a:t>
            </a:r>
            <a:endParaRPr lang="zh-CN" altLang="en-US" b="1" dirty="0">
              <a:solidFill>
                <a:srgbClr val="0000FF"/>
              </a:solidFill>
              <a:ea typeface="黑体" panose="02010609060101010101" pitchFamily="49"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8" name="Rectangle 2"/>
          <p:cNvSpPr>
            <a:spLocks noGrp="1"/>
          </p:cNvSpPr>
          <p:nvPr>
            <p:ph idx="1"/>
          </p:nvPr>
        </p:nvSpPr>
        <p:spPr>
          <a:xfrm>
            <a:off x="228600" y="228600"/>
            <a:ext cx="8686800" cy="6400800"/>
          </a:xfrm>
          <a:ln/>
        </p:spPr>
        <p:txBody>
          <a:bodyPr vert="horz" wrap="square" lIns="91440" tIns="45720" rIns="91440" bIns="45720" anchor="t" anchorCtr="0"/>
          <a:p>
            <a:pPr eaLnBrk="1" hangingPunct="1"/>
            <a:r>
              <a:rPr lang="en-US" altLang="zh-CN" b="1" dirty="0">
                <a:solidFill>
                  <a:srgbClr val="FF0000"/>
                </a:solidFill>
                <a:latin typeface="黑体" panose="02010609060101010101" pitchFamily="49" charset="-122"/>
                <a:ea typeface="黑体" panose="02010609060101010101" pitchFamily="49" charset="-122"/>
              </a:rPr>
              <a:t>5</a:t>
            </a:r>
            <a:r>
              <a:rPr lang="zh-CN" altLang="en-US" b="1" dirty="0">
                <a:solidFill>
                  <a:srgbClr val="FF0000"/>
                </a:solidFill>
                <a:latin typeface="黑体" panose="02010609060101010101" pitchFamily="49" charset="-122"/>
                <a:ea typeface="黑体" panose="02010609060101010101" pitchFamily="49" charset="-122"/>
              </a:rPr>
              <a:t>，联想要注意形式</a:t>
            </a:r>
            <a:endParaRPr lang="zh-CN" altLang="en-US" b="1" dirty="0">
              <a:solidFill>
                <a:srgbClr val="FF0000"/>
              </a:solidFill>
              <a:latin typeface="黑体" panose="02010609060101010101" pitchFamily="49" charset="-122"/>
              <a:ea typeface="黑体" panose="02010609060101010101" pitchFamily="49" charset="-122"/>
            </a:endParaRPr>
          </a:p>
          <a:p>
            <a:pPr eaLnBrk="1" hangingPunct="1">
              <a:lnSpc>
                <a:spcPct val="150000"/>
              </a:lnSpc>
            </a:pPr>
            <a:r>
              <a:rPr lang="zh-CN" altLang="en-US" b="1" dirty="0">
                <a:solidFill>
                  <a:srgbClr val="0000FF"/>
                </a:solidFill>
                <a:latin typeface="黑体" panose="02010609060101010101" pitchFamily="49" charset="-122"/>
                <a:ea typeface="黑体" panose="02010609060101010101" pitchFamily="49" charset="-122"/>
              </a:rPr>
              <a:t>    联想的形式有相同联想</a:t>
            </a:r>
            <a:r>
              <a:rPr lang="en-US" altLang="zh-CN" b="1" dirty="0">
                <a:solidFill>
                  <a:srgbClr val="0000FF"/>
                </a:solidFill>
                <a:latin typeface="黑体" panose="02010609060101010101" pitchFamily="49" charset="-122"/>
                <a:ea typeface="黑体" panose="02010609060101010101" pitchFamily="49" charset="-122"/>
              </a:rPr>
              <a:t>(</a:t>
            </a:r>
            <a:r>
              <a:rPr lang="zh-CN" altLang="en-US" b="1" dirty="0">
                <a:solidFill>
                  <a:srgbClr val="0000FF"/>
                </a:solidFill>
                <a:latin typeface="黑体" panose="02010609060101010101" pitchFamily="49" charset="-122"/>
                <a:ea typeface="黑体" panose="02010609060101010101" pitchFamily="49" charset="-122"/>
              </a:rPr>
              <a:t>联想的事物之间具有相同性</a:t>
            </a:r>
            <a:r>
              <a:rPr lang="en-US" altLang="zh-CN" b="1" dirty="0">
                <a:solidFill>
                  <a:srgbClr val="0000FF"/>
                </a:solidFill>
                <a:latin typeface="黑体" panose="02010609060101010101" pitchFamily="49" charset="-122"/>
                <a:ea typeface="黑体" panose="02010609060101010101" pitchFamily="49" charset="-122"/>
              </a:rPr>
              <a:t>)</a:t>
            </a:r>
            <a:r>
              <a:rPr lang="zh-CN" altLang="en-US" b="1" dirty="0">
                <a:solidFill>
                  <a:srgbClr val="0000FF"/>
                </a:solidFill>
                <a:latin typeface="黑体" panose="02010609060101010101" pitchFamily="49" charset="-122"/>
                <a:ea typeface="黑体" panose="02010609060101010101" pitchFamily="49" charset="-122"/>
              </a:rPr>
              <a:t>、相反联想</a:t>
            </a:r>
            <a:r>
              <a:rPr lang="en-US" altLang="zh-CN" b="1" dirty="0">
                <a:solidFill>
                  <a:srgbClr val="0000FF"/>
                </a:solidFill>
                <a:latin typeface="黑体" panose="02010609060101010101" pitchFamily="49" charset="-122"/>
                <a:ea typeface="黑体" panose="02010609060101010101" pitchFamily="49" charset="-122"/>
              </a:rPr>
              <a:t>(</a:t>
            </a:r>
            <a:r>
              <a:rPr lang="zh-CN" altLang="en-US" b="1" dirty="0">
                <a:solidFill>
                  <a:srgbClr val="0000FF"/>
                </a:solidFill>
                <a:latin typeface="黑体" panose="02010609060101010101" pitchFamily="49" charset="-122"/>
                <a:ea typeface="黑体" panose="02010609060101010101" pitchFamily="49" charset="-122"/>
              </a:rPr>
              <a:t>联想的事物之间具有相反性</a:t>
            </a:r>
            <a:r>
              <a:rPr lang="en-US" altLang="zh-CN" b="1" dirty="0">
                <a:solidFill>
                  <a:srgbClr val="0000FF"/>
                </a:solidFill>
                <a:latin typeface="黑体" panose="02010609060101010101" pitchFamily="49" charset="-122"/>
                <a:ea typeface="黑体" panose="02010609060101010101" pitchFamily="49" charset="-122"/>
              </a:rPr>
              <a:t>)</a:t>
            </a:r>
            <a:r>
              <a:rPr lang="zh-CN" altLang="en-US" b="1" dirty="0">
                <a:solidFill>
                  <a:srgbClr val="0000FF"/>
                </a:solidFill>
                <a:latin typeface="黑体" panose="02010609060101010101" pitchFamily="49" charset="-122"/>
                <a:ea typeface="黑体" panose="02010609060101010101" pitchFamily="49" charset="-122"/>
              </a:rPr>
              <a:t>、相关联想</a:t>
            </a:r>
            <a:r>
              <a:rPr lang="en-US" altLang="zh-CN" b="1" dirty="0">
                <a:solidFill>
                  <a:srgbClr val="0000FF"/>
                </a:solidFill>
                <a:latin typeface="黑体" panose="02010609060101010101" pitchFamily="49" charset="-122"/>
                <a:ea typeface="黑体" panose="02010609060101010101" pitchFamily="49" charset="-122"/>
              </a:rPr>
              <a:t>(</a:t>
            </a:r>
            <a:r>
              <a:rPr lang="zh-CN" altLang="en-US" b="1" dirty="0">
                <a:solidFill>
                  <a:srgbClr val="0000FF"/>
                </a:solidFill>
                <a:latin typeface="黑体" panose="02010609060101010101" pitchFamily="49" charset="-122"/>
                <a:ea typeface="黑体" panose="02010609060101010101" pitchFamily="49" charset="-122"/>
              </a:rPr>
              <a:t>联想的事物之间具有相关性</a:t>
            </a:r>
            <a:r>
              <a:rPr lang="en-US" altLang="zh-CN" b="1" dirty="0">
                <a:solidFill>
                  <a:srgbClr val="0000FF"/>
                </a:solidFill>
                <a:latin typeface="黑体" panose="02010609060101010101" pitchFamily="49" charset="-122"/>
                <a:ea typeface="黑体" panose="02010609060101010101" pitchFamily="49" charset="-122"/>
              </a:rPr>
              <a:t>)</a:t>
            </a:r>
            <a:r>
              <a:rPr lang="zh-CN" altLang="en-US" b="1" dirty="0">
                <a:solidFill>
                  <a:srgbClr val="0000FF"/>
                </a:solidFill>
                <a:latin typeface="黑体" panose="02010609060101010101" pitchFamily="49" charset="-122"/>
                <a:ea typeface="黑体" panose="02010609060101010101" pitchFamily="49" charset="-122"/>
              </a:rPr>
              <a:t>、相承联想</a:t>
            </a:r>
            <a:r>
              <a:rPr lang="en-US" altLang="zh-CN" b="1" dirty="0">
                <a:solidFill>
                  <a:srgbClr val="0000FF"/>
                </a:solidFill>
                <a:latin typeface="黑体" panose="02010609060101010101" pitchFamily="49" charset="-122"/>
                <a:ea typeface="黑体" panose="02010609060101010101" pitchFamily="49" charset="-122"/>
              </a:rPr>
              <a:t>(</a:t>
            </a:r>
            <a:r>
              <a:rPr lang="zh-CN" altLang="en-US" b="1" dirty="0">
                <a:solidFill>
                  <a:srgbClr val="0000FF"/>
                </a:solidFill>
                <a:latin typeface="黑体" panose="02010609060101010101" pitchFamily="49" charset="-122"/>
                <a:ea typeface="黑体" panose="02010609060101010101" pitchFamily="49" charset="-122"/>
              </a:rPr>
              <a:t>联想的事物之间具有相承性</a:t>
            </a:r>
            <a:r>
              <a:rPr lang="en-US" altLang="zh-CN" b="1" dirty="0">
                <a:solidFill>
                  <a:srgbClr val="0000FF"/>
                </a:solidFill>
                <a:latin typeface="黑体" panose="02010609060101010101" pitchFamily="49" charset="-122"/>
                <a:ea typeface="黑体" panose="02010609060101010101" pitchFamily="49" charset="-122"/>
              </a:rPr>
              <a:t>)</a:t>
            </a:r>
            <a:r>
              <a:rPr lang="zh-CN" altLang="en-US" b="1" dirty="0">
                <a:solidFill>
                  <a:srgbClr val="0000FF"/>
                </a:solidFill>
                <a:latin typeface="黑体" panose="02010609060101010101" pitchFamily="49" charset="-122"/>
                <a:ea typeface="黑体" panose="02010609060101010101" pitchFamily="49" charset="-122"/>
              </a:rPr>
              <a:t>、相似联想</a:t>
            </a:r>
            <a:r>
              <a:rPr lang="en-US" altLang="zh-CN" b="1" dirty="0">
                <a:solidFill>
                  <a:srgbClr val="0000FF"/>
                </a:solidFill>
                <a:latin typeface="黑体" panose="02010609060101010101" pitchFamily="49" charset="-122"/>
                <a:ea typeface="黑体" panose="02010609060101010101" pitchFamily="49" charset="-122"/>
              </a:rPr>
              <a:t>(</a:t>
            </a:r>
            <a:r>
              <a:rPr lang="zh-CN" altLang="en-US" b="1" dirty="0">
                <a:solidFill>
                  <a:srgbClr val="0000FF"/>
                </a:solidFill>
                <a:latin typeface="黑体" panose="02010609060101010101" pitchFamily="49" charset="-122"/>
                <a:ea typeface="黑体" panose="02010609060101010101" pitchFamily="49" charset="-122"/>
              </a:rPr>
              <a:t>联想的事物之间具有相似性</a:t>
            </a:r>
            <a:r>
              <a:rPr lang="en-US" altLang="zh-CN" b="1" dirty="0">
                <a:solidFill>
                  <a:srgbClr val="0000FF"/>
                </a:solidFill>
                <a:latin typeface="黑体" panose="02010609060101010101" pitchFamily="49" charset="-122"/>
                <a:ea typeface="黑体" panose="02010609060101010101" pitchFamily="49" charset="-122"/>
              </a:rPr>
              <a:t>)</a:t>
            </a:r>
            <a:r>
              <a:rPr lang="zh-CN" altLang="en-US" b="1" dirty="0">
                <a:solidFill>
                  <a:srgbClr val="0000FF"/>
                </a:solidFill>
                <a:latin typeface="黑体" panose="02010609060101010101" pitchFamily="49" charset="-122"/>
                <a:ea typeface="黑体" panose="02010609060101010101" pitchFamily="49" charset="-122"/>
              </a:rPr>
              <a:t>等多种。写读后感</a:t>
            </a:r>
            <a:r>
              <a:rPr lang="zh-CN" altLang="en-US" b="1" dirty="0">
                <a:solidFill>
                  <a:srgbClr val="FF0000"/>
                </a:solidFill>
                <a:latin typeface="黑体" panose="02010609060101010101" pitchFamily="49" charset="-122"/>
                <a:ea typeface="黑体" panose="02010609060101010101" pitchFamily="49" charset="-122"/>
              </a:rPr>
              <a:t>尤其要注意相同联想与相似联想</a:t>
            </a:r>
            <a:r>
              <a:rPr lang="zh-CN" altLang="en-US" b="1" dirty="0">
                <a:solidFill>
                  <a:srgbClr val="0000FF"/>
                </a:solidFill>
                <a:latin typeface="黑体" panose="02010609060101010101" pitchFamily="49" charset="-122"/>
                <a:ea typeface="黑体" panose="02010609060101010101" pitchFamily="49" charset="-122"/>
              </a:rPr>
              <a:t>这两种联想形式的运用。</a:t>
            </a:r>
            <a:endParaRPr lang="zh-CN" altLang="en-US" b="1" dirty="0">
              <a:solidFill>
                <a:srgbClr val="0000FF"/>
              </a:solidFill>
              <a:latin typeface="黑体" panose="02010609060101010101" pitchFamily="49" charset="-122"/>
              <a:ea typeface="黑体" panose="02010609060101010101" pitchFamily="49" charset="-122"/>
            </a:endParaRPr>
          </a:p>
        </p:txBody>
      </p:sp>
    </p:spTree>
  </p:cSld>
  <p:clrMapOvr>
    <a:masterClrMapping/>
  </p:clrMapOvr>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Watermark">
  <a:themeElements>
    <a:clrScheme name="Watermark 1">
      <a:dk1>
        <a:srgbClr val="000000"/>
      </a:dk1>
      <a:lt1>
        <a:srgbClr val="FFFFFF"/>
      </a:lt1>
      <a:dk2>
        <a:srgbClr val="000000"/>
      </a:dk2>
      <a:lt2>
        <a:srgbClr val="808080"/>
      </a:lt2>
      <a:accent1>
        <a:srgbClr val="CCCCFF"/>
      </a:accent1>
      <a:accent2>
        <a:srgbClr val="D9D8EC"/>
      </a:accent2>
      <a:accent3>
        <a:srgbClr val="FFFFFF"/>
      </a:accent3>
      <a:accent4>
        <a:srgbClr val="000000"/>
      </a:accent4>
      <a:accent5>
        <a:srgbClr val="E2E2FF"/>
      </a:accent5>
      <a:accent6>
        <a:srgbClr val="C4C4D6"/>
      </a:accent6>
      <a:hlink>
        <a:srgbClr val="6767FF"/>
      </a:hlink>
      <a:folHlink>
        <a:srgbClr val="9933FF"/>
      </a:folHlink>
    </a:clrScheme>
    <a:fontScheme name="Watermark">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Watermark 1">
        <a:dk1>
          <a:srgbClr val="000000"/>
        </a:dk1>
        <a:lt1>
          <a:srgbClr val="FFFFFF"/>
        </a:lt1>
        <a:dk2>
          <a:srgbClr val="000000"/>
        </a:dk2>
        <a:lt2>
          <a:srgbClr val="808080"/>
        </a:lt2>
        <a:accent1>
          <a:srgbClr val="CCCCFF"/>
        </a:accent1>
        <a:accent2>
          <a:srgbClr val="D9D8EC"/>
        </a:accent2>
        <a:accent3>
          <a:srgbClr val="FFFFFF"/>
        </a:accent3>
        <a:accent4>
          <a:srgbClr val="000000"/>
        </a:accent4>
        <a:accent5>
          <a:srgbClr val="E2E2FF"/>
        </a:accent5>
        <a:accent6>
          <a:srgbClr val="C4C4D6"/>
        </a:accent6>
        <a:hlink>
          <a:srgbClr val="6767FF"/>
        </a:hlink>
        <a:folHlink>
          <a:srgbClr val="9933FF"/>
        </a:folHlink>
      </a:clrScheme>
      <a:clrMap bg1="lt1" tx1="dk1" bg2="lt2" tx2="dk2" accent1="accent1" accent2="accent2" accent3="accent3" accent4="accent4" accent5="accent5" accent6="accent6" hlink="hlink" folHlink="folHlink"/>
    </a:extraClrScheme>
    <a:extraClrScheme>
      <a:clrScheme name="Watermark 2">
        <a:dk1>
          <a:srgbClr val="000000"/>
        </a:dk1>
        <a:lt1>
          <a:srgbClr val="FFFFFF"/>
        </a:lt1>
        <a:dk2>
          <a:srgbClr val="666633"/>
        </a:dk2>
        <a:lt2>
          <a:srgbClr val="5F5F5F"/>
        </a:lt2>
        <a:accent1>
          <a:srgbClr val="FFCC00"/>
        </a:accent1>
        <a:accent2>
          <a:srgbClr val="EFF0B2"/>
        </a:accent2>
        <a:accent3>
          <a:srgbClr val="FFFFFF"/>
        </a:accent3>
        <a:accent4>
          <a:srgbClr val="000000"/>
        </a:accent4>
        <a:accent5>
          <a:srgbClr val="FFE2AA"/>
        </a:accent5>
        <a:accent6>
          <a:srgbClr val="D9D9A1"/>
        </a:accent6>
        <a:hlink>
          <a:srgbClr val="808000"/>
        </a:hlink>
        <a:folHlink>
          <a:srgbClr val="CCCC00"/>
        </a:folHlink>
      </a:clrScheme>
      <a:clrMap bg1="lt1" tx1="dk1" bg2="lt2" tx2="dk2" accent1="accent1" accent2="accent2" accent3="accent3" accent4="accent4" accent5="accent5" accent6="accent6" hlink="hlink" folHlink="folHlink"/>
    </a:extraClrScheme>
    <a:extraClrScheme>
      <a:clrScheme name="Watermark 3">
        <a:dk1>
          <a:srgbClr val="000000"/>
        </a:dk1>
        <a:lt1>
          <a:srgbClr val="FFFFFF"/>
        </a:lt1>
        <a:dk2>
          <a:srgbClr val="000000"/>
        </a:dk2>
        <a:lt2>
          <a:srgbClr val="666699"/>
        </a:lt2>
        <a:accent1>
          <a:srgbClr val="9BB0CB"/>
        </a:accent1>
        <a:accent2>
          <a:srgbClr val="D1E0CE"/>
        </a:accent2>
        <a:accent3>
          <a:srgbClr val="FFFFFF"/>
        </a:accent3>
        <a:accent4>
          <a:srgbClr val="000000"/>
        </a:accent4>
        <a:accent5>
          <a:srgbClr val="CBD4E2"/>
        </a:accent5>
        <a:accent6>
          <a:srgbClr val="BDCBBA"/>
        </a:accent6>
        <a:hlink>
          <a:srgbClr val="8EA642"/>
        </a:hlink>
        <a:folHlink>
          <a:srgbClr val="CCCC00"/>
        </a:folHlink>
      </a:clrScheme>
      <a:clrMap bg1="lt1" tx1="dk1" bg2="lt2" tx2="dk2" accent1="accent1" accent2="accent2" accent3="accent3" accent4="accent4" accent5="accent5" accent6="accent6" hlink="hlink" folHlink="folHlink"/>
    </a:extraClrScheme>
    <a:extraClrScheme>
      <a:clrScheme name="Watermark 4">
        <a:dk1>
          <a:srgbClr val="333300"/>
        </a:dk1>
        <a:lt1>
          <a:srgbClr val="FFFFCC"/>
        </a:lt1>
        <a:dk2>
          <a:srgbClr val="336600"/>
        </a:dk2>
        <a:lt2>
          <a:srgbClr val="FFFFCC"/>
        </a:lt2>
        <a:accent1>
          <a:srgbClr val="99CC00"/>
        </a:accent1>
        <a:accent2>
          <a:srgbClr val="669900"/>
        </a:accent2>
        <a:accent3>
          <a:srgbClr val="ADB8AA"/>
        </a:accent3>
        <a:accent4>
          <a:srgbClr val="DADAAE"/>
        </a:accent4>
        <a:accent5>
          <a:srgbClr val="CAE2AA"/>
        </a:accent5>
        <a:accent6>
          <a:srgbClr val="5C8A00"/>
        </a:accent6>
        <a:hlink>
          <a:srgbClr val="CC9900"/>
        </a:hlink>
        <a:folHlink>
          <a:srgbClr val="FFCC00"/>
        </a:folHlink>
      </a:clrScheme>
      <a:clrMap bg1="dk2" tx1="lt1" bg2="dk1" tx2="lt2" accent1="accent1" accent2="accent2" accent3="accent3" accent4="accent4" accent5="accent5" accent6="accent6" hlink="hlink" folHlink="folHlink"/>
    </a:extraClrScheme>
    <a:extraClrScheme>
      <a:clrScheme name="Watermark 5">
        <a:dk1>
          <a:srgbClr val="424458"/>
        </a:dk1>
        <a:lt1>
          <a:srgbClr val="FFFFFF"/>
        </a:lt1>
        <a:dk2>
          <a:srgbClr val="004A48"/>
        </a:dk2>
        <a:lt2>
          <a:srgbClr val="FFFFFF"/>
        </a:lt2>
        <a:accent1>
          <a:srgbClr val="83B200"/>
        </a:accent1>
        <a:accent2>
          <a:srgbClr val="006260"/>
        </a:accent2>
        <a:accent3>
          <a:srgbClr val="AAB1B1"/>
        </a:accent3>
        <a:accent4>
          <a:srgbClr val="DADADA"/>
        </a:accent4>
        <a:accent5>
          <a:srgbClr val="C1D5AA"/>
        </a:accent5>
        <a:accent6>
          <a:srgbClr val="005856"/>
        </a:accent6>
        <a:hlink>
          <a:srgbClr val="6666FF"/>
        </a:hlink>
        <a:folHlink>
          <a:srgbClr val="B2B2B2"/>
        </a:folHlink>
      </a:clrScheme>
      <a:clrMap bg1="dk2" tx1="lt1" bg2="dk1" tx2="lt2" accent1="accent1" accent2="accent2" accent3="accent3" accent4="accent4" accent5="accent5" accent6="accent6" hlink="hlink" folHlink="folHlink"/>
    </a:extraClrScheme>
    <a:extraClrScheme>
      <a:clrScheme name="Watermark 6">
        <a:dk1>
          <a:srgbClr val="000000"/>
        </a:dk1>
        <a:lt1>
          <a:srgbClr val="FFFFFF"/>
        </a:lt1>
        <a:dk2>
          <a:srgbClr val="1C2046"/>
        </a:dk2>
        <a:lt2>
          <a:srgbClr val="FFFFFF"/>
        </a:lt2>
        <a:accent1>
          <a:srgbClr val="00CCFF"/>
        </a:accent1>
        <a:accent2>
          <a:srgbClr val="2D226E"/>
        </a:accent2>
        <a:accent3>
          <a:srgbClr val="ABABB0"/>
        </a:accent3>
        <a:accent4>
          <a:srgbClr val="DADADA"/>
        </a:accent4>
        <a:accent5>
          <a:srgbClr val="AAE2FF"/>
        </a:accent5>
        <a:accent6>
          <a:srgbClr val="281E63"/>
        </a:accent6>
        <a:hlink>
          <a:srgbClr val="666699"/>
        </a:hlink>
        <a:folHlink>
          <a:srgbClr val="9999FF"/>
        </a:folHlink>
      </a:clrScheme>
      <a:clrMap bg1="dk2" tx1="lt1" bg2="dk1" tx2="lt2" accent1="accent1" accent2="accent2" accent3="accent3" accent4="accent4" accent5="accent5" accent6="accent6" hlink="hlink" folHlink="folHlink"/>
    </a:extraClrScheme>
    <a:extraClrScheme>
      <a:clrScheme name="Watermark 7">
        <a:dk1>
          <a:srgbClr val="424458"/>
        </a:dk1>
        <a:lt1>
          <a:srgbClr val="FFFFFF"/>
        </a:lt1>
        <a:dk2>
          <a:srgbClr val="000066"/>
        </a:dk2>
        <a:lt2>
          <a:srgbClr val="FFFFFF"/>
        </a:lt2>
        <a:accent1>
          <a:srgbClr val="6666FF"/>
        </a:accent1>
        <a:accent2>
          <a:srgbClr val="333399"/>
        </a:accent2>
        <a:accent3>
          <a:srgbClr val="AAAAB8"/>
        </a:accent3>
        <a:accent4>
          <a:srgbClr val="DADADA"/>
        </a:accent4>
        <a:accent5>
          <a:srgbClr val="B8B8FF"/>
        </a:accent5>
        <a:accent6>
          <a:srgbClr val="2D2D8A"/>
        </a:accent6>
        <a:hlink>
          <a:srgbClr val="FF9900"/>
        </a:hlink>
        <a:folHlink>
          <a:srgbClr val="CCCC00"/>
        </a:folHlink>
      </a:clrScheme>
      <a:clrMap bg1="dk2" tx1="lt1" bg2="dk1" tx2="lt2" accent1="accent1" accent2="accent2" accent3="accent3" accent4="accent4" accent5="accent5" accent6="accent6" hlink="hlink" folHlink="folHlink"/>
    </a:extraClrScheme>
    <a:extraClrScheme>
      <a:clrScheme name="Watermark 8">
        <a:dk1>
          <a:srgbClr val="1C1C1C"/>
        </a:dk1>
        <a:lt1>
          <a:srgbClr val="FFFFCC"/>
        </a:lt1>
        <a:dk2>
          <a:srgbClr val="390B20"/>
        </a:dk2>
        <a:lt2>
          <a:srgbClr val="FFFFCC"/>
        </a:lt2>
        <a:accent1>
          <a:srgbClr val="FF916F"/>
        </a:accent1>
        <a:accent2>
          <a:srgbClr val="561450"/>
        </a:accent2>
        <a:accent3>
          <a:srgbClr val="AEAAAB"/>
        </a:accent3>
        <a:accent4>
          <a:srgbClr val="DADAAE"/>
        </a:accent4>
        <a:accent5>
          <a:srgbClr val="FFC7BB"/>
        </a:accent5>
        <a:accent6>
          <a:srgbClr val="4D1148"/>
        </a:accent6>
        <a:hlink>
          <a:srgbClr val="637D95"/>
        </a:hlink>
        <a:folHlink>
          <a:srgbClr val="FFCC00"/>
        </a:folHlink>
      </a:clrScheme>
      <a:clrMap bg1="dk2" tx1="lt1" bg2="dk1" tx2="lt2" accent1="accent1" accent2="accent2" accent3="accent3" accent4="accent4" accent5="accent5" accent6="accent6" hlink="hlink" folHlink="folHlink"/>
    </a:extraClrScheme>
    <a:extraClrScheme>
      <a:clrScheme name="Watermark 9">
        <a:dk1>
          <a:srgbClr val="4C0000"/>
        </a:dk1>
        <a:lt1>
          <a:srgbClr val="FFFFFF"/>
        </a:lt1>
        <a:dk2>
          <a:srgbClr val="722104"/>
        </a:dk2>
        <a:lt2>
          <a:srgbClr val="FFFFFF"/>
        </a:lt2>
        <a:accent1>
          <a:srgbClr val="CC6600"/>
        </a:accent1>
        <a:accent2>
          <a:srgbClr val="8A2E00"/>
        </a:accent2>
        <a:accent3>
          <a:srgbClr val="BCABAA"/>
        </a:accent3>
        <a:accent4>
          <a:srgbClr val="DADADA"/>
        </a:accent4>
        <a:accent5>
          <a:srgbClr val="E2B8AA"/>
        </a:accent5>
        <a:accent6>
          <a:srgbClr val="7D2900"/>
        </a:accent6>
        <a:hlink>
          <a:srgbClr val="FFCC00"/>
        </a:hlink>
        <a:folHlink>
          <a:srgbClr val="FF990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Watermark">
  <a:themeElements>
    <a:clrScheme name="Watermark 1">
      <a:dk1>
        <a:srgbClr val="000000"/>
      </a:dk1>
      <a:lt1>
        <a:srgbClr val="FFFFFF"/>
      </a:lt1>
      <a:dk2>
        <a:srgbClr val="000000"/>
      </a:dk2>
      <a:lt2>
        <a:srgbClr val="808080"/>
      </a:lt2>
      <a:accent1>
        <a:srgbClr val="CCCCFF"/>
      </a:accent1>
      <a:accent2>
        <a:srgbClr val="D9D8EC"/>
      </a:accent2>
      <a:accent3>
        <a:srgbClr val="FFFFFF"/>
      </a:accent3>
      <a:accent4>
        <a:srgbClr val="000000"/>
      </a:accent4>
      <a:accent5>
        <a:srgbClr val="E2E2FF"/>
      </a:accent5>
      <a:accent6>
        <a:srgbClr val="C4C4D6"/>
      </a:accent6>
      <a:hlink>
        <a:srgbClr val="6767FF"/>
      </a:hlink>
      <a:folHlink>
        <a:srgbClr val="9933FF"/>
      </a:folHlink>
    </a:clrScheme>
    <a:fontScheme name="Watermark">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Watermark 1">
        <a:dk1>
          <a:srgbClr val="000000"/>
        </a:dk1>
        <a:lt1>
          <a:srgbClr val="FFFFFF"/>
        </a:lt1>
        <a:dk2>
          <a:srgbClr val="000000"/>
        </a:dk2>
        <a:lt2>
          <a:srgbClr val="808080"/>
        </a:lt2>
        <a:accent1>
          <a:srgbClr val="CCCCFF"/>
        </a:accent1>
        <a:accent2>
          <a:srgbClr val="D9D8EC"/>
        </a:accent2>
        <a:accent3>
          <a:srgbClr val="FFFFFF"/>
        </a:accent3>
        <a:accent4>
          <a:srgbClr val="000000"/>
        </a:accent4>
        <a:accent5>
          <a:srgbClr val="E2E2FF"/>
        </a:accent5>
        <a:accent6>
          <a:srgbClr val="C4C4D6"/>
        </a:accent6>
        <a:hlink>
          <a:srgbClr val="6767FF"/>
        </a:hlink>
        <a:folHlink>
          <a:srgbClr val="9933FF"/>
        </a:folHlink>
      </a:clrScheme>
      <a:clrMap bg1="lt1" tx1="dk1" bg2="lt2" tx2="dk2" accent1="accent1" accent2="accent2" accent3="accent3" accent4="accent4" accent5="accent5" accent6="accent6" hlink="hlink" folHlink="folHlink"/>
    </a:extraClrScheme>
    <a:extraClrScheme>
      <a:clrScheme name="Watermark 2">
        <a:dk1>
          <a:srgbClr val="000000"/>
        </a:dk1>
        <a:lt1>
          <a:srgbClr val="FFFFFF"/>
        </a:lt1>
        <a:dk2>
          <a:srgbClr val="666633"/>
        </a:dk2>
        <a:lt2>
          <a:srgbClr val="5F5F5F"/>
        </a:lt2>
        <a:accent1>
          <a:srgbClr val="FFCC00"/>
        </a:accent1>
        <a:accent2>
          <a:srgbClr val="EFF0B2"/>
        </a:accent2>
        <a:accent3>
          <a:srgbClr val="FFFFFF"/>
        </a:accent3>
        <a:accent4>
          <a:srgbClr val="000000"/>
        </a:accent4>
        <a:accent5>
          <a:srgbClr val="FFE2AA"/>
        </a:accent5>
        <a:accent6>
          <a:srgbClr val="D9D9A1"/>
        </a:accent6>
        <a:hlink>
          <a:srgbClr val="808000"/>
        </a:hlink>
        <a:folHlink>
          <a:srgbClr val="CCCC00"/>
        </a:folHlink>
      </a:clrScheme>
      <a:clrMap bg1="lt1" tx1="dk1" bg2="lt2" tx2="dk2" accent1="accent1" accent2="accent2" accent3="accent3" accent4="accent4" accent5="accent5" accent6="accent6" hlink="hlink" folHlink="folHlink"/>
    </a:extraClrScheme>
    <a:extraClrScheme>
      <a:clrScheme name="Watermark 3">
        <a:dk1>
          <a:srgbClr val="000000"/>
        </a:dk1>
        <a:lt1>
          <a:srgbClr val="FFFFFF"/>
        </a:lt1>
        <a:dk2>
          <a:srgbClr val="000000"/>
        </a:dk2>
        <a:lt2>
          <a:srgbClr val="666699"/>
        </a:lt2>
        <a:accent1>
          <a:srgbClr val="9BB0CB"/>
        </a:accent1>
        <a:accent2>
          <a:srgbClr val="D1E0CE"/>
        </a:accent2>
        <a:accent3>
          <a:srgbClr val="FFFFFF"/>
        </a:accent3>
        <a:accent4>
          <a:srgbClr val="000000"/>
        </a:accent4>
        <a:accent5>
          <a:srgbClr val="CBD4E2"/>
        </a:accent5>
        <a:accent6>
          <a:srgbClr val="BDCBBA"/>
        </a:accent6>
        <a:hlink>
          <a:srgbClr val="8EA642"/>
        </a:hlink>
        <a:folHlink>
          <a:srgbClr val="CCCC00"/>
        </a:folHlink>
      </a:clrScheme>
      <a:clrMap bg1="lt1" tx1="dk1" bg2="lt2" tx2="dk2" accent1="accent1" accent2="accent2" accent3="accent3" accent4="accent4" accent5="accent5" accent6="accent6" hlink="hlink" folHlink="folHlink"/>
    </a:extraClrScheme>
    <a:extraClrScheme>
      <a:clrScheme name="Watermark 4">
        <a:dk1>
          <a:srgbClr val="333300"/>
        </a:dk1>
        <a:lt1>
          <a:srgbClr val="FFFFCC"/>
        </a:lt1>
        <a:dk2>
          <a:srgbClr val="336600"/>
        </a:dk2>
        <a:lt2>
          <a:srgbClr val="FFFFCC"/>
        </a:lt2>
        <a:accent1>
          <a:srgbClr val="99CC00"/>
        </a:accent1>
        <a:accent2>
          <a:srgbClr val="669900"/>
        </a:accent2>
        <a:accent3>
          <a:srgbClr val="ADB8AA"/>
        </a:accent3>
        <a:accent4>
          <a:srgbClr val="DADAAE"/>
        </a:accent4>
        <a:accent5>
          <a:srgbClr val="CAE2AA"/>
        </a:accent5>
        <a:accent6>
          <a:srgbClr val="5C8A00"/>
        </a:accent6>
        <a:hlink>
          <a:srgbClr val="CC9900"/>
        </a:hlink>
        <a:folHlink>
          <a:srgbClr val="FFCC00"/>
        </a:folHlink>
      </a:clrScheme>
      <a:clrMap bg1="dk2" tx1="lt1" bg2="dk1" tx2="lt2" accent1="accent1" accent2="accent2" accent3="accent3" accent4="accent4" accent5="accent5" accent6="accent6" hlink="hlink" folHlink="folHlink"/>
    </a:extraClrScheme>
    <a:extraClrScheme>
      <a:clrScheme name="Watermark 5">
        <a:dk1>
          <a:srgbClr val="424458"/>
        </a:dk1>
        <a:lt1>
          <a:srgbClr val="FFFFFF"/>
        </a:lt1>
        <a:dk2>
          <a:srgbClr val="004A48"/>
        </a:dk2>
        <a:lt2>
          <a:srgbClr val="FFFFFF"/>
        </a:lt2>
        <a:accent1>
          <a:srgbClr val="83B200"/>
        </a:accent1>
        <a:accent2>
          <a:srgbClr val="006260"/>
        </a:accent2>
        <a:accent3>
          <a:srgbClr val="AAB1B1"/>
        </a:accent3>
        <a:accent4>
          <a:srgbClr val="DADADA"/>
        </a:accent4>
        <a:accent5>
          <a:srgbClr val="C1D5AA"/>
        </a:accent5>
        <a:accent6>
          <a:srgbClr val="005856"/>
        </a:accent6>
        <a:hlink>
          <a:srgbClr val="6666FF"/>
        </a:hlink>
        <a:folHlink>
          <a:srgbClr val="B2B2B2"/>
        </a:folHlink>
      </a:clrScheme>
      <a:clrMap bg1="dk2" tx1="lt1" bg2="dk1" tx2="lt2" accent1="accent1" accent2="accent2" accent3="accent3" accent4="accent4" accent5="accent5" accent6="accent6" hlink="hlink" folHlink="folHlink"/>
    </a:extraClrScheme>
    <a:extraClrScheme>
      <a:clrScheme name="Watermark 6">
        <a:dk1>
          <a:srgbClr val="000000"/>
        </a:dk1>
        <a:lt1>
          <a:srgbClr val="FFFFFF"/>
        </a:lt1>
        <a:dk2>
          <a:srgbClr val="1C2046"/>
        </a:dk2>
        <a:lt2>
          <a:srgbClr val="FFFFFF"/>
        </a:lt2>
        <a:accent1>
          <a:srgbClr val="00CCFF"/>
        </a:accent1>
        <a:accent2>
          <a:srgbClr val="2D226E"/>
        </a:accent2>
        <a:accent3>
          <a:srgbClr val="ABABB0"/>
        </a:accent3>
        <a:accent4>
          <a:srgbClr val="DADADA"/>
        </a:accent4>
        <a:accent5>
          <a:srgbClr val="AAE2FF"/>
        </a:accent5>
        <a:accent6>
          <a:srgbClr val="281E63"/>
        </a:accent6>
        <a:hlink>
          <a:srgbClr val="666699"/>
        </a:hlink>
        <a:folHlink>
          <a:srgbClr val="9999FF"/>
        </a:folHlink>
      </a:clrScheme>
      <a:clrMap bg1="dk2" tx1="lt1" bg2="dk1" tx2="lt2" accent1="accent1" accent2="accent2" accent3="accent3" accent4="accent4" accent5="accent5" accent6="accent6" hlink="hlink" folHlink="folHlink"/>
    </a:extraClrScheme>
    <a:extraClrScheme>
      <a:clrScheme name="Watermark 7">
        <a:dk1>
          <a:srgbClr val="424458"/>
        </a:dk1>
        <a:lt1>
          <a:srgbClr val="FFFFFF"/>
        </a:lt1>
        <a:dk2>
          <a:srgbClr val="000066"/>
        </a:dk2>
        <a:lt2>
          <a:srgbClr val="FFFFFF"/>
        </a:lt2>
        <a:accent1>
          <a:srgbClr val="6666FF"/>
        </a:accent1>
        <a:accent2>
          <a:srgbClr val="333399"/>
        </a:accent2>
        <a:accent3>
          <a:srgbClr val="AAAAB8"/>
        </a:accent3>
        <a:accent4>
          <a:srgbClr val="DADADA"/>
        </a:accent4>
        <a:accent5>
          <a:srgbClr val="B8B8FF"/>
        </a:accent5>
        <a:accent6>
          <a:srgbClr val="2D2D8A"/>
        </a:accent6>
        <a:hlink>
          <a:srgbClr val="FF9900"/>
        </a:hlink>
        <a:folHlink>
          <a:srgbClr val="CCCC00"/>
        </a:folHlink>
      </a:clrScheme>
      <a:clrMap bg1="dk2" tx1="lt1" bg2="dk1" tx2="lt2" accent1="accent1" accent2="accent2" accent3="accent3" accent4="accent4" accent5="accent5" accent6="accent6" hlink="hlink" folHlink="folHlink"/>
    </a:extraClrScheme>
    <a:extraClrScheme>
      <a:clrScheme name="Watermark 8">
        <a:dk1>
          <a:srgbClr val="1C1C1C"/>
        </a:dk1>
        <a:lt1>
          <a:srgbClr val="FFFFCC"/>
        </a:lt1>
        <a:dk2>
          <a:srgbClr val="390B20"/>
        </a:dk2>
        <a:lt2>
          <a:srgbClr val="FFFFCC"/>
        </a:lt2>
        <a:accent1>
          <a:srgbClr val="FF916F"/>
        </a:accent1>
        <a:accent2>
          <a:srgbClr val="561450"/>
        </a:accent2>
        <a:accent3>
          <a:srgbClr val="AEAAAB"/>
        </a:accent3>
        <a:accent4>
          <a:srgbClr val="DADAAE"/>
        </a:accent4>
        <a:accent5>
          <a:srgbClr val="FFC7BB"/>
        </a:accent5>
        <a:accent6>
          <a:srgbClr val="4D1148"/>
        </a:accent6>
        <a:hlink>
          <a:srgbClr val="637D95"/>
        </a:hlink>
        <a:folHlink>
          <a:srgbClr val="FFCC00"/>
        </a:folHlink>
      </a:clrScheme>
      <a:clrMap bg1="dk2" tx1="lt1" bg2="dk1" tx2="lt2" accent1="accent1" accent2="accent2" accent3="accent3" accent4="accent4" accent5="accent5" accent6="accent6" hlink="hlink" folHlink="folHlink"/>
    </a:extraClrScheme>
    <a:extraClrScheme>
      <a:clrScheme name="Watermark 9">
        <a:dk1>
          <a:srgbClr val="4C0000"/>
        </a:dk1>
        <a:lt1>
          <a:srgbClr val="FFFFFF"/>
        </a:lt1>
        <a:dk2>
          <a:srgbClr val="722104"/>
        </a:dk2>
        <a:lt2>
          <a:srgbClr val="FFFFFF"/>
        </a:lt2>
        <a:accent1>
          <a:srgbClr val="CC6600"/>
        </a:accent1>
        <a:accent2>
          <a:srgbClr val="8A2E00"/>
        </a:accent2>
        <a:accent3>
          <a:srgbClr val="BCABAA"/>
        </a:accent3>
        <a:accent4>
          <a:srgbClr val="DADADA"/>
        </a:accent4>
        <a:accent5>
          <a:srgbClr val="E2B8AA"/>
        </a:accent5>
        <a:accent6>
          <a:srgbClr val="7D2900"/>
        </a:accent6>
        <a:hlink>
          <a:srgbClr val="FFCC00"/>
        </a:hlink>
        <a:folHlink>
          <a:srgbClr val="FF990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自定义 86">
      <a:dk1>
        <a:srgbClr val="000000"/>
      </a:dk1>
      <a:lt1>
        <a:srgbClr val="FFFFFF"/>
      </a:lt1>
      <a:dk2>
        <a:srgbClr val="000000"/>
      </a:dk2>
      <a:lt2>
        <a:srgbClr val="FFFDFD"/>
      </a:lt2>
      <a:accent1>
        <a:srgbClr val="FAA0AA"/>
      </a:accent1>
      <a:accent2>
        <a:srgbClr val="F5E5E4"/>
      </a:accent2>
      <a:accent3>
        <a:srgbClr val="AACED2"/>
      </a:accent3>
      <a:accent4>
        <a:srgbClr val="009FB8"/>
      </a:accent4>
      <a:accent5>
        <a:srgbClr val="FFBBB3"/>
      </a:accent5>
      <a:accent6>
        <a:srgbClr val="515151"/>
      </a:accent6>
      <a:hlink>
        <a:srgbClr val="0563C1"/>
      </a:hlink>
      <a:folHlink>
        <a:srgbClr val="954F72"/>
      </a:folHlink>
    </a:clrScheme>
    <a:fontScheme name="Office 主题">
      <a:majorFont>
        <a:latin typeface=""/>
        <a:ea typeface=""/>
        <a:cs typeface=""/>
      </a:majorFont>
      <a:minorFont>
        <a:latin typeface=""/>
        <a:ea typeface=""/>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Kimono</Template>
  <TotalTime>0</TotalTime>
  <Words>4836</Words>
  <Application>WPS 演示</Application>
  <PresentationFormat>全屏显示(4:3)</PresentationFormat>
  <Paragraphs>118</Paragraphs>
  <Slides>25</Slides>
  <Notes>0</Notes>
  <HiddenSlides>0</HiddenSlides>
  <MMClips>0</MMClips>
  <ScaleCrop>false</ScaleCrop>
  <HeadingPairs>
    <vt:vector size="8" baseType="variant">
      <vt:variant>
        <vt:lpstr>已用的字体</vt:lpstr>
      </vt:variant>
      <vt:variant>
        <vt:i4>15</vt:i4>
      </vt:variant>
      <vt:variant>
        <vt:lpstr>主题</vt:lpstr>
      </vt:variant>
      <vt:variant>
        <vt:i4>4</vt:i4>
      </vt:variant>
      <vt:variant>
        <vt:lpstr>嵌入 OLE 服务器</vt:lpstr>
      </vt:variant>
      <vt:variant>
        <vt:i4>1</vt:i4>
      </vt:variant>
      <vt:variant>
        <vt:lpstr>幻灯片标题</vt:lpstr>
      </vt:variant>
      <vt:variant>
        <vt:i4>25</vt:i4>
      </vt:variant>
    </vt:vector>
  </HeadingPairs>
  <TitlesOfParts>
    <vt:vector size="45" baseType="lpstr">
      <vt:lpstr>Arial</vt:lpstr>
      <vt:lpstr>宋体</vt:lpstr>
      <vt:lpstr>Wingdings</vt:lpstr>
      <vt:lpstr>Calibri</vt:lpstr>
      <vt:lpstr>Times New Roman</vt:lpstr>
      <vt:lpstr>隶书</vt:lpstr>
      <vt:lpstr>微软雅黑</vt:lpstr>
      <vt:lpstr>黑体</vt:lpstr>
      <vt:lpstr>+mn-ea</vt:lpstr>
      <vt:lpstr>Segoe Print</vt:lpstr>
      <vt:lpstr>Arial Unicode MS</vt:lpstr>
      <vt:lpstr>Calibri</vt:lpstr>
      <vt:lpstr>Times New Roman</vt:lpstr>
      <vt:lpstr>仿宋</vt:lpstr>
      <vt:lpstr>Century Gothic</vt:lpstr>
      <vt:lpstr>默认设计模板</vt:lpstr>
      <vt:lpstr>Watermark</vt:lpstr>
      <vt:lpstr>1_Watermark</vt:lpstr>
      <vt:lpstr>Office 主题</vt:lpstr>
      <vt:lpstr>Flash.Movie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付哥</cp:lastModifiedBy>
  <cp:revision>53</cp:revision>
  <dcterms:created xsi:type="dcterms:W3CDTF">2011-09-27T01:34:53Z</dcterms:created>
  <dcterms:modified xsi:type="dcterms:W3CDTF">2021-03-18T03:33:47Z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r8>1</vt:r8>
  </property>
  <property fmtid="{D5CDD505-2E9C-101B-9397-08002B2CF9AE}" pid="3" name="KSOProductBuildVer">
    <vt:lpwstr>2052-11.1.0.10356</vt:lpwstr>
  </property>
  <property fmtid="{D5CDD505-2E9C-101B-9397-08002B2CF9AE}" pid="4" name="ICV">
    <vt:lpwstr>54F5A8DC0A8447FA8A82591B1258E96A</vt:lpwstr>
  </property>
</Properties>
</file>