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99" r:id="rId2"/>
    <p:sldId id="257" r:id="rId3"/>
    <p:sldId id="258" r:id="rId4"/>
    <p:sldId id="324" r:id="rId5"/>
    <p:sldId id="326" r:id="rId6"/>
    <p:sldId id="338" r:id="rId7"/>
    <p:sldId id="339" r:id="rId8"/>
    <p:sldId id="340" r:id="rId9"/>
    <p:sldId id="341" r:id="rId10"/>
    <p:sldId id="342" r:id="rId11"/>
    <p:sldId id="270" r:id="rId12"/>
    <p:sldId id="272" r:id="rId13"/>
    <p:sldId id="345" r:id="rId14"/>
    <p:sldId id="346" r:id="rId15"/>
    <p:sldId id="347" r:id="rId16"/>
    <p:sldId id="331" r:id="rId17"/>
    <p:sldId id="262" r:id="rId18"/>
    <p:sldId id="348" r:id="rId19"/>
    <p:sldId id="300" r:id="rId2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19460" y="2014548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19460" y="2374588"/>
            <a:ext cx="7940242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写作导学案</a:t>
            </a:r>
            <a:endParaRPr lang="en-US" altLang="zh-CN" sz="55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5760" y="373967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C6204"/>
                </a:solidFill>
                <a:latin typeface="华文新魏" pitchFamily="2" charset="-122"/>
                <a:ea typeface="华文新魏" pitchFamily="2" charset="-122"/>
              </a:rPr>
              <a:t>材料丰富</a:t>
            </a:r>
            <a:endParaRPr lang="zh-CN" altLang="en-US" sz="4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5326" y="0"/>
            <a:ext cx="5016177" cy="30973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0582" y="328002"/>
            <a:ext cx="114732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是的，还有下一次。我们不愿成为发出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时无英雄，使竖子成名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之无奈叹息的阮籍，不愿成为竹林间卷袖打铁的嵇康，也不愿成为那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把盏而歌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的海子，做执着地为向日葵涂上明亮色彩的画家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梵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高。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作者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不露痕迹地化用了李白、阮籍、嵇康、海子、梵高等人的事例，于对比中告诉读者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纵使失败，也要依然执着地坚守信念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的道理，不但丰富了内容，而且使全篇立意高远、文采飞扬，将文化散文的特质演绎得淋漓尽致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2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555988"/>
            <a:ext cx="1155551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绿色生活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在这个时代，我们已少见桃红柳绿的一派生机之景。为何？因为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世界永远不会停住前进的脚步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可是，如果以这样一个理由去回答汶川、玉树的灾难，去解释智利、海地的苦难，未免太牵强了。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由地球的污染和频发的灾难，引出我们要创造绿色生活的观点。以下为本论，论述创造绿色生活的措施方法。</a:t>
            </a:r>
            <a:endParaRPr lang="en-US" altLang="zh-CN" sz="105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值得庆幸的是，在这个世纪，绿色生活的口号被提了出来。然而，对于营造绿色氛围，创造绿色生活，我们该如何践行呢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示之以范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文章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本天成，妙手偶得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202" y="44624"/>
            <a:ext cx="1155551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绿色生活，就是要我们净一净。新《水浒》或许是许多朋友期待的影视剧作。可就在拍摄新《水浒》的过程中，《水浒》剧组让观众失望了。当拍摄完成，剧组离开现场之后，人们看到的是成堆的一次性餐具，生活垃圾随处可见。而且临近的湿地、湖泊也都遭到了破坏。很快，消息上了媒体，人们纷纷指责《水浒》剧组，而剧组也立即公开道歉，植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棵表示诚意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分论点一：创造绿色生活就是要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净一净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是啊，绿色的湿地被垃圾染白了、染黑了，那原本干干净净的场地现在已经是垃圾成片。而《水浒》剧组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净一净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的补救做法还是可以获得原谅，或者可以被接受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8788" y="-27384"/>
            <a:ext cx="1167107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绿色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生活，就是要我们静一静。当代社会一个很大的特点就是浮躁，人们很少能静下心来享受绿色。范冰冰是家喻户晓的大明星，她曾骄傲地在媒体面前炫耀：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我每年的飞机消费要达千万元，很难闲住，不是公司有事，就是朋友聚会，朋友多，消费也多。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新闻传出不久，网上就对此议论纷纷。飞机消费高，而我们的明星竟如此淡然，并引以为豪。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分论点二：创造绿色生活要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静一静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该静一静了：千万元的燃油要产生多少废气，这是个庞大的数据。另外，污染了环境，只是换得荒芜的繁华，这种非绿色的生活要不得。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lvl="0" indent="71120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绿色生活，就是要我们敬一敬。敬谁？当然是自然。自然为何可敬？因为我们所用的皆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大自然之无尽藏也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。而如今，不断有能源危机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24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50" y="544026"/>
            <a:ext cx="1167107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敬告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，可是我们置之不理！绿色渐渐少了，因为大片的绿色被锯齿清理得只剩下灰色的锯末。我们的绿色生活是要靠我们自己创造！所以，敬自然吧！我们的生活之绿色永远与大自然不可分离，也永远是直接地相连。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分论点三：创造绿色生活要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敬一敬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。从大自然对人类的不可或缺的作用和现在严重的污染程度，论述敬畏自然的必要性和重要性。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，敬一敬吧！我也相信，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敬自然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将会是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世纪最响的口号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结论：绿色生活永远离不开净、静、敬，既是对本论部分的概括和总结，也是对开头的照应和回答。结构严谨，水到渠成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solidFill>
                <a:srgbClr val="3333FF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健康、向上的绿色生活，将会把绿色定为生活的主角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提示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04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897518"/>
            <a:ext cx="11555519" cy="1307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而绿色生活也永远离不开净、静、敬，我相信，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世纪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净、静、敬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便是人们在绿色世界中的高境界。</a:t>
            </a:r>
            <a:endParaRPr lang="en-US" altLang="zh-CN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89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98388" y="911162"/>
            <a:ext cx="11041434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文体不清是近年来不少考生的通病，本文却很好地体现了议论文体的特点。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该文采用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三段体结构。在本论部分，通过三个呈递进关系的分论点，由环境的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谈到人心灵的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，再上升到对大自然的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，分别阐述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创造绿色生活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的重要性和必要性。在具体论述中，作者紧密联系现实，例证新鲜，无可辩驳，具有极强的说服力。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8388" y="304311"/>
            <a:ext cx="2375102" cy="614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spcBef>
                <a:spcPts val="400"/>
              </a:spcBef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总评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154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学即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纸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上得来浅，绝知要躬行</a:t>
            </a:r>
          </a:p>
        </p:txBody>
      </p:sp>
      <p:sp>
        <p:nvSpPr>
          <p:cNvPr id="4" name="矩形 3"/>
          <p:cNvSpPr/>
          <p:nvPr/>
        </p:nvSpPr>
        <p:spPr>
          <a:xfrm>
            <a:off x="278450" y="620688"/>
            <a:ext cx="11457851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阅读下面的材料，按要求作文。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很常见，也很复杂。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一枝独秀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固然动人，但似乎不及万紫千红美丽；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独当一面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诚然神勇，但似乎不如众志成城牢固。人们需要团结合作，却也似乎离不开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；世界需要沟通交融，却也少不得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特立独行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花间一壶酒，独酌无相亲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是寂寞，也是自在；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举世混浊而我独清，众人皆醉而我独醒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是高风亮节，又何尝不是悲怆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有时不太完美，有时是一种需要，有时又是一种应该追求的境界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172" y="903428"/>
            <a:ext cx="11344407" cy="19495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你对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独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有怎样的体会或见解？请自选角度，自拟题目，写一篇不少于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字的文章。除诗歌外，文体不限。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略。</a:t>
            </a:r>
            <a:r>
              <a:rPr lang="en-US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srgbClr val="3333FF"/>
              </a:solidFill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43678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347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5326" y="0"/>
            <a:ext cx="5016177" cy="30973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2093371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写作指导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授之以渔得，心有灵犀通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3140968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示之以范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文章本天成，妙手偶得之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4181603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即学即练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上得来浅，绝知要躬行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67509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720076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765061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1052736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一、知识解读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b="1" kern="0" noProof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写作指导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授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之以渔得，心有灵犀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通</a:t>
            </a:r>
            <a:endParaRPr lang="zh-CN" altLang="en-US" sz="2400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879" y="1692672"/>
            <a:ext cx="11585383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宋体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材料丰富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是指内容丰富，这是在基础等级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内容充实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础上的更高一层的评价标准。就记叙性文章而言，它体现为揭示中心的人、事、景、物、情等；就议论性文章而言，它体现为旁征博引、理论引证、事实例证等；就说明性文章而言，它体现为事实例子、数字资料等。但要注意的是，材料丰富并不是堆砌材料，而是材料要典型精当、新鲜活泼，能足以表现中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908720"/>
            <a:ext cx="1147325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那么，怎样才能做到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材料丰富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多角度运用，让材料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翻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出新意。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人们常说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横看成岭侧成峰，远近高低各不同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，生活中的任何一件事必定涉及到不同的人物，每个人物在事件中的角色不同，所折射的意义也就不同。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例如，就温家宝总理在剑桥大学演讲遭干扰事件，我们可以有以下写作角度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从干扰者的角度来看，适用的论题有：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要学习，更要学做人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最佳角度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遵守规则；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偏激容易遮蔽理性的眼睛；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后悔也是一种进步。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664" y="404664"/>
            <a:ext cx="2192110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二、技巧点拨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93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5223" y="84417"/>
            <a:ext cx="1147325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从英国官方和剑桥校方的角度来看，适用的论题有：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勇于承担责任；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重学术，更重育人；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是非面前，辨清方向；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求真务实。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从温家宝总理的角度来看，适用的论题有：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大度和宽容；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正义的力量。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引入排比，构筑丰富的论据群。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对于那些大家比较熟悉的论据，我们不必说得太具体，可以采用排比的方式列举，让论据密集呈现，构成论据群。这样，既充实了论据，又使文章有气势。例如，高考满分作文《传递爱的太阳》片段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抬头仰望世界，我们发现无数双手盛满太阳的光芒，传递爱的暖流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——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924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8954" y="338581"/>
            <a:ext cx="11820908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怎能忘记，习主席握住煤矿工人的手时，慈祥的目光和亲切的问候里，所传递出来的关爱与温暖？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怎能忘记，霍英东憨憨地一笑，摆摆手谦虚地说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我不过是大海里的一滴水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时，所传递出来的厚道与忠诚？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怎能忘记，贾平凹用自己的笔塑造的那个说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我不摘花，因为花会疼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的小男孩，所传递出来的博爱与善良？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是的，许多人用手共同托起爱的太阳，散发出温暖，传递着爱心。这份温暖，让世界充满阳光；这份爱心，在传递中又如一粒种子，经过每个人的手，最后撒满整个春天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07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7857" y="226377"/>
            <a:ext cx="11587989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文章于篇末推出三个强势排比段，引入习主席、霍英东、贾平凹笔下的小男孩三则材料，揭示其关爱、忠诚、善良的内涵。材料密集，思想、意蕴丰厚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所以，只要我们留心观察、勤于思考、善于联想、勇于创新，文章就会有充实的论据。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7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700" b="1" kern="100" dirty="0">
                <a:latin typeface="Times New Roman"/>
                <a:ea typeface="华文细黑"/>
                <a:cs typeface="Times New Roman"/>
              </a:rPr>
              <a:t>调动联想，给材料一个实在的载体。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宋代的戴复古在谈到文章选材时说：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意匠如神变化生，笔端有力任纵横。须教自我胸中出，切忌随人脚后行。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这里的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自我胸中出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就是说作文时要调动联想，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切忌随人脚后行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就是说要选用新材料。写议论文也要调动自己的联想，辐射与论点相关的新人、新事。例如优秀作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文《新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愚公移山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》的片段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287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0101" y="175388"/>
            <a:ext cx="11587989" cy="6241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愚公精神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在于其坚持与不懈，所以毛泽东提倡过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愚公移山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的精神。前些日子很受欢迎的电视剧《士兵突击》中的许三多的形象，也大有愚公的影子。问题是，有些事情纵使我们坚韧不拔，也不见得可以成功。做得辛苦的事情未必做得好，这大概是坚韧的愚公称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之故。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有网友戏称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中华网络民意元年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，以纪念网络民意对和谐社会的建立、社会制度的完善所做出的贡献。在我看来，这是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愚公精神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在新时代的新体现，愚公正借网络得以重生。而最先进入大众视线的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愚公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，要数两年前重庆的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最牛钉子户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，其不懈的努力赢得了社会的关注，并使个人权利得以维护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257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804" y="8128"/>
            <a:ext cx="11939117" cy="7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该生凭联想构思行文：借助联想，给予愚公移山的精神一个当代的说法，联想到《士兵突击》中的许三多，联想到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中华网络民意元年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，联想到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最牛钉子户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”……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靠联想辐射新材料，为文章增添了不少光彩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7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700" b="1" kern="100" dirty="0">
                <a:latin typeface="Times New Roman"/>
                <a:ea typeface="华文细黑"/>
                <a:cs typeface="Times New Roman"/>
              </a:rPr>
              <a:t>巧用诗词典故，为材料增添韵味。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恰当引用诗词典故，能增强文章的说服力和感染力。所谓恰当，主要指所引名言的基本思想与论点是相通的，引用后能使自己的观点更加令人信服。例如优秀作文《还有下一次》的片段：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700" kern="10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700" kern="100" smtClean="0">
                <a:latin typeface="Times New Roman"/>
                <a:ea typeface="华文细黑"/>
                <a:cs typeface="Times New Roman"/>
              </a:rPr>
              <a:t>青莲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流离，四海无依，他却深知还有下次被起用的机会。于是，他怀着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呼儿将出换美酒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的豪迈，怀着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飞流直下三千尺，疑是银河落九天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的激昂，怀着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天生我材必有用，千金散尽还复来</a:t>
            </a:r>
            <a:r>
              <a:rPr lang="en-US" altLang="zh-CN" sz="27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的自信，最</a:t>
            </a:r>
            <a:r>
              <a:rPr lang="zh-CN" altLang="zh-CN" sz="27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终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等来了玄宗的再次重用，从而得以将自己的一缕忠魂散入大唐，散入天地。</a:t>
            </a:r>
            <a:endParaRPr lang="en-US" altLang="zh-CN" sz="270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endParaRPr lang="zh-CN" altLang="zh-CN" sz="27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373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2295</Words>
  <Application>Microsoft Office PowerPoint</Application>
  <PresentationFormat>自定义</PresentationFormat>
  <Paragraphs>79</Paragraphs>
  <Slides>19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