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257" r:id="rId3"/>
    <p:sldId id="852" r:id="rId5"/>
    <p:sldId id="727" r:id="rId6"/>
    <p:sldId id="729" r:id="rId7"/>
    <p:sldId id="730" r:id="rId8"/>
    <p:sldId id="885" r:id="rId9"/>
    <p:sldId id="886" r:id="rId10"/>
    <p:sldId id="887" r:id="rId11"/>
    <p:sldId id="888" r:id="rId12"/>
    <p:sldId id="770" r:id="rId13"/>
    <p:sldId id="771" r:id="rId14"/>
    <p:sldId id="772" r:id="rId15"/>
    <p:sldId id="774" r:id="rId16"/>
    <p:sldId id="775" r:id="rId17"/>
    <p:sldId id="777" r:id="rId18"/>
    <p:sldId id="784" r:id="rId19"/>
    <p:sldId id="851" r:id="rId20"/>
    <p:sldId id="804" r:id="rId21"/>
    <p:sldId id="806" r:id="rId22"/>
    <p:sldId id="807" r:id="rId23"/>
    <p:sldId id="808" r:id="rId24"/>
    <p:sldId id="809" r:id="rId25"/>
    <p:sldId id="810" r:id="rId26"/>
    <p:sldId id="811" r:id="rId27"/>
    <p:sldId id="812" r:id="rId28"/>
    <p:sldId id="814" r:id="rId29"/>
    <p:sldId id="815" r:id="rId30"/>
    <p:sldId id="705" r:id="rId31"/>
    <p:sldId id="706" r:id="rId32"/>
    <p:sldId id="707" r:id="rId33"/>
    <p:sldId id="708" r:id="rId34"/>
    <p:sldId id="709" r:id="rId35"/>
    <p:sldId id="712" r:id="rId36"/>
    <p:sldId id="789" r:id="rId37"/>
    <p:sldId id="791" r:id="rId38"/>
    <p:sldId id="825" r:id="rId39"/>
    <p:sldId id="826" r:id="rId40"/>
    <p:sldId id="829" r:id="rId41"/>
  </p:sldIdLst>
  <p:sldSz cx="11522075" cy="6480175"/>
  <p:notesSz cx="6858000" cy="9144000"/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0"/>
    <p:restoredTop sz="99856"/>
  </p:normalViewPr>
  <p:slideViewPr>
    <p:cSldViewPr showGuides="1">
      <p:cViewPr varScale="1">
        <p:scale>
          <a:sx n="97" d="100"/>
          <a:sy n="97" d="100"/>
        </p:scale>
        <p:origin x="-72" y="-228"/>
      </p:cViewPr>
      <p:guideLst>
        <p:guide orient="horz" pos="21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5234" name="页眉占位符 9523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defTabSz="914400" fontAlgn="base"/>
            <a:endParaRPr lang="zh-CN" altLang="en-US" sz="1200" strike="noStrike" noProof="1" dirty="0"/>
          </a:p>
        </p:txBody>
      </p:sp>
      <p:sp>
        <p:nvSpPr>
          <p:cNvPr id="95235" name="日期占位符 95234"/>
          <p:cNvSpPr>
            <a:spLocks noGrp="1"/>
          </p:cNvSpPr>
          <p:nvPr>
            <p:ph type="dt" sz="quarter" idx="2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1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  <p:sp>
        <p:nvSpPr>
          <p:cNvPr id="95236" name="页脚占位符 95235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strike="noStrike" noProof="1" dirty="0"/>
          </a:p>
        </p:txBody>
      </p:sp>
      <p:sp>
        <p:nvSpPr>
          <p:cNvPr id="95237" name="灯片编号占位符 9523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4210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defTabSz="914400" fontAlgn="base"/>
            <a:endParaRPr lang="zh-CN" altLang="en-US" sz="1200" strike="noStrike" noProof="1" dirty="0"/>
          </a:p>
        </p:txBody>
      </p:sp>
      <p:sp>
        <p:nvSpPr>
          <p:cNvPr id="94211" name="日期占位符 2"/>
          <p:cNvSpPr>
            <a:spLocks noGrp="1"/>
          </p:cNvSpPr>
          <p:nvPr>
            <p:ph type="dt" idx="2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1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4214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fontAlgn="base"/>
            <a:endParaRPr lang="zh-CN" altLang="en-US" sz="1200" strike="noStrike" noProof="1" dirty="0"/>
          </a:p>
        </p:txBody>
      </p:sp>
      <p:sp>
        <p:nvSpPr>
          <p:cNvPr id="94215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12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2253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253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2457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457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2662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662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2969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3174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3379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3379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3584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3584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3789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3789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3993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3993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4198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4198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819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819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4403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4403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4608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4608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4813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4813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017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017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222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222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427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427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632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632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5837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5837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6041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6246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6246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1024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1024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6451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6451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6656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6656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6861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6861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7065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7065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1229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12291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1433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14339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1638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16387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18434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18435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/>
        </p:spPr>
      </p:sp>
      <p:sp>
        <p:nvSpPr>
          <p:cNvPr id="2048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>
          <a:ln/>
        </p:spPr>
        <p:txBody>
          <a:bodyPr wrap="square" lIns="91440" tIns="45720" rIns="91440" bIns="45720" anchor="t" anchorCtr="0"/>
          <a:p>
            <a:pPr lvl="0" defTabSz="913130">
              <a:spcBef>
                <a:spcPct val="0"/>
              </a:spcBef>
            </a:pPr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0483" name="灯片编号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259" y="1060529"/>
            <a:ext cx="8641556" cy="2256061"/>
          </a:xfrm>
        </p:spPr>
        <p:txBody>
          <a:bodyPr anchor="b"/>
          <a:lstStyle>
            <a:lvl1pPr algn="ctr">
              <a:defRPr sz="5670"/>
            </a:lvl1pPr>
          </a:lstStyle>
          <a:p>
            <a:pPr fontAlgn="base"/>
            <a:r>
              <a:rPr lang="zh-CN" altLang="en-US" sz="5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259" y="3403592"/>
            <a:ext cx="8641556" cy="1564542"/>
          </a:xfrm>
        </p:spPr>
        <p:txBody>
          <a:bodyPr/>
          <a:lstStyle>
            <a:lvl1pPr marL="0" indent="0" algn="ctr">
              <a:buNone/>
              <a:defRPr sz="2270"/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pPr fontAlgn="base"/>
            <a:r>
              <a:rPr lang="zh-CN" altLang="en-US" sz="227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6" y="258763"/>
            <a:ext cx="2592388" cy="55292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6879" cy="55292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42" y="1615544"/>
            <a:ext cx="9937790" cy="2695572"/>
          </a:xfrm>
        </p:spPr>
        <p:txBody>
          <a:bodyPr anchor="b"/>
          <a:lstStyle>
            <a:lvl1pPr>
              <a:defRPr sz="5670"/>
            </a:lvl1pPr>
          </a:lstStyle>
          <a:p>
            <a:pPr fontAlgn="base"/>
            <a:r>
              <a:rPr lang="zh-CN" altLang="en-US" sz="5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42" y="4336618"/>
            <a:ext cx="9937790" cy="1417538"/>
          </a:xfrm>
        </p:spPr>
        <p:txBody>
          <a:bodyPr/>
          <a:lstStyle>
            <a:lvl1pPr marL="0" indent="0">
              <a:buNone/>
              <a:defRPr sz="2270">
                <a:solidFill>
                  <a:schemeClr val="tx1">
                    <a:tint val="75000"/>
                  </a:schemeClr>
                </a:solidFill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227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081080" cy="4276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64734" y="1511300"/>
            <a:ext cx="5081080" cy="4276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345009"/>
            <a:ext cx="9937790" cy="1252534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21563" y="1680459"/>
            <a:ext cx="4605781" cy="778521"/>
          </a:xfrm>
        </p:spPr>
        <p:txBody>
          <a:bodyPr anchor="ctr" anchorCtr="0"/>
          <a:lstStyle>
            <a:lvl1pPr marL="0" indent="0">
              <a:buNone/>
              <a:defRPr sz="2645"/>
            </a:lvl1pPr>
            <a:lvl2pPr marL="431800" indent="0">
              <a:buNone/>
              <a:defRPr sz="2270"/>
            </a:lvl2pPr>
            <a:lvl3pPr marL="864235" indent="0">
              <a:buNone/>
              <a:defRPr sz="1890"/>
            </a:lvl3pPr>
            <a:lvl4pPr marL="1296035" indent="0">
              <a:buNone/>
              <a:defRPr sz="1700"/>
            </a:lvl4pPr>
            <a:lvl5pPr marL="1727835" indent="0">
              <a:buNone/>
              <a:defRPr sz="1700"/>
            </a:lvl5pPr>
            <a:lvl6pPr marL="2160270" indent="0">
              <a:buNone/>
              <a:defRPr sz="1700"/>
            </a:lvl6pPr>
            <a:lvl7pPr marL="2592070" indent="0">
              <a:buNone/>
              <a:defRPr sz="1700"/>
            </a:lvl7pPr>
            <a:lvl8pPr marL="3023870" indent="0">
              <a:buNone/>
              <a:defRPr sz="1700"/>
            </a:lvl8pPr>
            <a:lvl9pPr marL="3456305" indent="0">
              <a:buNone/>
              <a:defRPr sz="1700"/>
            </a:lvl9pPr>
          </a:lstStyle>
          <a:p>
            <a:pPr lvl="0" fontAlgn="base"/>
            <a:r>
              <a:rPr lang="zh-CN" altLang="en-US" sz="26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21563" y="2518536"/>
            <a:ext cx="4605781" cy="33301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913132" y="1680459"/>
            <a:ext cx="4628464" cy="778521"/>
          </a:xfrm>
        </p:spPr>
        <p:txBody>
          <a:bodyPr anchor="ctr" anchorCtr="0"/>
          <a:lstStyle>
            <a:lvl1pPr marL="0" indent="0">
              <a:buNone/>
              <a:defRPr sz="2645"/>
            </a:lvl1pPr>
            <a:lvl2pPr marL="431800" indent="0">
              <a:buNone/>
              <a:defRPr sz="2270"/>
            </a:lvl2pPr>
            <a:lvl3pPr marL="864235" indent="0">
              <a:buNone/>
              <a:defRPr sz="1890"/>
            </a:lvl3pPr>
            <a:lvl4pPr marL="1296035" indent="0">
              <a:buNone/>
              <a:defRPr sz="1700"/>
            </a:lvl4pPr>
            <a:lvl5pPr marL="1727835" indent="0">
              <a:buNone/>
              <a:defRPr sz="1700"/>
            </a:lvl5pPr>
            <a:lvl6pPr marL="2160270" indent="0">
              <a:buNone/>
              <a:defRPr sz="1700"/>
            </a:lvl6pPr>
            <a:lvl7pPr marL="2592070" indent="0">
              <a:buNone/>
              <a:defRPr sz="1700"/>
            </a:lvl7pPr>
            <a:lvl8pPr marL="3023870" indent="0">
              <a:buNone/>
              <a:defRPr sz="1700"/>
            </a:lvl8pPr>
            <a:lvl9pPr marL="3456305" indent="0">
              <a:buNone/>
              <a:defRPr sz="1700"/>
            </a:lvl9pPr>
          </a:lstStyle>
          <a:p>
            <a:pPr lvl="0" fontAlgn="base"/>
            <a:r>
              <a:rPr lang="zh-CN" altLang="en-US" sz="264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913132" y="2518536"/>
            <a:ext cx="4628464" cy="33301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716169" cy="1512041"/>
          </a:xfrm>
        </p:spPr>
        <p:txBody>
          <a:bodyPr anchor="b"/>
          <a:lstStyle>
            <a:lvl1pPr>
              <a:defRPr sz="3025"/>
            </a:lvl1pPr>
          </a:lstStyle>
          <a:p>
            <a:pPr fontAlgn="base"/>
            <a:r>
              <a:rPr lang="zh-CN" altLang="en-US" sz="302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383" y="933025"/>
            <a:ext cx="5833050" cy="4605124"/>
          </a:xfrm>
        </p:spPr>
        <p:txBody>
          <a:bodyPr/>
          <a:lstStyle>
            <a:lvl1pPr>
              <a:defRPr sz="3025"/>
            </a:lvl1pPr>
            <a:lvl2pPr>
              <a:defRPr sz="2645"/>
            </a:lvl2pPr>
            <a:lvl3pPr>
              <a:defRPr sz="227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 fontAlgn="base"/>
            <a:r>
              <a:rPr lang="zh-CN" altLang="en-US" sz="302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64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227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89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89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716169" cy="3601598"/>
          </a:xfrm>
        </p:spPr>
        <p:txBody>
          <a:bodyPr/>
          <a:lstStyle>
            <a:lvl1pPr marL="0" indent="0">
              <a:buNone/>
              <a:defRPr sz="1510"/>
            </a:lvl1pPr>
            <a:lvl2pPr marL="431800" indent="0">
              <a:buNone/>
              <a:defRPr sz="1325"/>
            </a:lvl2pPr>
            <a:lvl3pPr marL="864235" indent="0">
              <a:buNone/>
              <a:defRPr sz="1135"/>
            </a:lvl3pPr>
            <a:lvl4pPr marL="1296035" indent="0">
              <a:buNone/>
              <a:defRPr sz="945"/>
            </a:lvl4pPr>
            <a:lvl5pPr marL="1727835" indent="0">
              <a:buNone/>
              <a:defRPr sz="945"/>
            </a:lvl5pPr>
            <a:lvl6pPr marL="2160270" indent="0">
              <a:buNone/>
              <a:defRPr sz="945"/>
            </a:lvl6pPr>
            <a:lvl7pPr marL="2592070" indent="0">
              <a:buNone/>
              <a:defRPr sz="945"/>
            </a:lvl7pPr>
            <a:lvl8pPr marL="3023870" indent="0">
              <a:buNone/>
              <a:defRPr sz="945"/>
            </a:lvl8pPr>
            <a:lvl9pPr marL="3456305" indent="0">
              <a:buNone/>
              <a:defRPr sz="945"/>
            </a:lvl9pPr>
          </a:lstStyle>
          <a:p>
            <a:pPr lvl="0" fontAlgn="base"/>
            <a:r>
              <a:rPr lang="zh-CN" altLang="en-US" sz="15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432012"/>
            <a:ext cx="3936472" cy="1512041"/>
          </a:xfrm>
        </p:spPr>
        <p:txBody>
          <a:bodyPr anchor="b"/>
          <a:lstStyle>
            <a:lvl1pPr>
              <a:defRPr sz="3025"/>
            </a:lvl1pPr>
          </a:lstStyle>
          <a:p>
            <a:pPr fontAlgn="base"/>
            <a:r>
              <a:rPr lang="zh-CN" altLang="en-US" sz="302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383" y="432013"/>
            <a:ext cx="5833050" cy="5106138"/>
          </a:xfrm>
        </p:spPr>
        <p:txBody>
          <a:bodyPr/>
          <a:lstStyle>
            <a:lvl1pPr marL="0" indent="0">
              <a:buNone/>
              <a:defRPr sz="3025"/>
            </a:lvl1pPr>
            <a:lvl2pPr marL="431800" indent="0">
              <a:buNone/>
              <a:defRPr sz="2645"/>
            </a:lvl2pPr>
            <a:lvl3pPr marL="864235" indent="0">
              <a:buNone/>
              <a:defRPr sz="2270"/>
            </a:lvl3pPr>
            <a:lvl4pPr marL="1296035" indent="0">
              <a:buNone/>
              <a:defRPr sz="1890"/>
            </a:lvl4pPr>
            <a:lvl5pPr marL="1727835" indent="0">
              <a:buNone/>
              <a:defRPr sz="1890"/>
            </a:lvl5pPr>
            <a:lvl6pPr marL="2160270" indent="0">
              <a:buNone/>
              <a:defRPr sz="1890"/>
            </a:lvl6pPr>
            <a:lvl7pPr marL="2592070" indent="0">
              <a:buNone/>
              <a:defRPr sz="1890"/>
            </a:lvl7pPr>
            <a:lvl8pPr marL="3023870" indent="0">
              <a:buNone/>
              <a:defRPr sz="1890"/>
            </a:lvl8pPr>
            <a:lvl9pPr marL="3456305" indent="0">
              <a:buNone/>
              <a:defRPr sz="189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3" y="1944053"/>
            <a:ext cx="3936472" cy="3601598"/>
          </a:xfrm>
        </p:spPr>
        <p:txBody>
          <a:bodyPr/>
          <a:lstStyle>
            <a:lvl1pPr marL="0" indent="0">
              <a:buNone/>
              <a:defRPr sz="1890"/>
            </a:lvl1pPr>
            <a:lvl2pPr marL="431800" indent="0">
              <a:buNone/>
              <a:defRPr sz="1700"/>
            </a:lvl2pPr>
            <a:lvl3pPr marL="864235" indent="0">
              <a:buNone/>
              <a:defRPr sz="1510"/>
            </a:lvl3pPr>
            <a:lvl4pPr marL="1296035" indent="0">
              <a:buNone/>
              <a:defRPr sz="1325"/>
            </a:lvl4pPr>
            <a:lvl5pPr marL="1727835" indent="0">
              <a:buNone/>
              <a:defRPr sz="1325"/>
            </a:lvl5pPr>
            <a:lvl6pPr marL="2160270" indent="0">
              <a:buNone/>
              <a:defRPr sz="1325"/>
            </a:lvl6pPr>
            <a:lvl7pPr marL="2592070" indent="0">
              <a:buNone/>
              <a:defRPr sz="1325"/>
            </a:lvl7pPr>
            <a:lvl8pPr marL="3023870" indent="0">
              <a:buNone/>
              <a:defRPr sz="1325"/>
            </a:lvl8pPr>
            <a:lvl9pPr marL="3456305" indent="0">
              <a:buNone/>
              <a:defRPr sz="1325"/>
            </a:lvl9pPr>
          </a:lstStyle>
          <a:p>
            <a:pPr lvl="0" fontAlgn="base"/>
            <a:r>
              <a:rPr lang="zh-CN" altLang="en-US" sz="189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87393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87394"/>
          <p:cNvSpPr>
            <a:spLocks noGrp="1"/>
          </p:cNvSpPr>
          <p:nvPr>
            <p:ph type="body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7396" name="日期占位符 187395"/>
          <p:cNvSpPr>
            <a:spLocks noGrp="1"/>
          </p:cNvSpPr>
          <p:nvPr>
            <p:ph type="dt" sz="half" idx="2"/>
          </p:nvPr>
        </p:nvSpPr>
        <p:spPr>
          <a:xfrm>
            <a:off x="576263" y="5900738"/>
            <a:ext cx="2687638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187397" name="页脚占位符 187396"/>
          <p:cNvSpPr>
            <a:spLocks noGrp="1"/>
          </p:cNvSpPr>
          <p:nvPr>
            <p:ph type="ftr" sz="quarter" idx="3"/>
          </p:nvPr>
        </p:nvSpPr>
        <p:spPr>
          <a:xfrm>
            <a:off x="3937000" y="5900738"/>
            <a:ext cx="36480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187398" name="灯片编号占位符 187397"/>
          <p:cNvSpPr>
            <a:spLocks noGrp="1"/>
          </p:cNvSpPr>
          <p:nvPr>
            <p:ph type="sldNum" sz="quarter" idx="4"/>
          </p:nvPr>
        </p:nvSpPr>
        <p:spPr>
          <a:xfrm>
            <a:off x="8258175" y="5900738"/>
            <a:ext cx="2687638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5930" lvl="1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2pPr>
      <a:lvl3pPr marL="913130" lvl="2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3pPr>
      <a:lvl4pPr marL="1370330" lvl="3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4pPr>
      <a:lvl5pPr marL="1827530" lvl="4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5pPr>
      <a:lvl6pPr marL="2286000" lvl="5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6pPr>
      <a:lvl7pPr marL="2743200" lvl="6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7pPr>
      <a:lvl8pPr marL="3200400" lvl="7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8pPr>
      <a:lvl9pPr marL="3657600" lvl="8" indent="1270" algn="l" defTabSz="9131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image" Target="../media/image12.emf"/><Relationship Id="rId2" Type="http://schemas.openxmlformats.org/officeDocument/2006/relationships/oleObject" Target="../embeddings/oleObject8.bin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.xml"/><Relationship Id="rId3" Type="http://schemas.openxmlformats.org/officeDocument/2006/relationships/image" Target="../media/image13.emf"/><Relationship Id="rId2" Type="http://schemas.openxmlformats.org/officeDocument/2006/relationships/oleObject" Target="../embeddings/oleObject9.bin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6.xml"/><Relationship Id="rId3" Type="http://schemas.openxmlformats.org/officeDocument/2006/relationships/image" Target="../media/image14.emf"/><Relationship Id="rId2" Type="http://schemas.openxmlformats.org/officeDocument/2006/relationships/oleObject" Target="../embeddings/oleObject10.bin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emf"/><Relationship Id="rId6" Type="http://schemas.openxmlformats.org/officeDocument/2006/relationships/oleObject" Target="../embeddings/oleObject12.bin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15.emf"/><Relationship Id="rId2" Type="http://schemas.openxmlformats.org/officeDocument/2006/relationships/oleObject" Target="../embeddings/oleObject11.bin"/><Relationship Id="rId10" Type="http://schemas.openxmlformats.org/officeDocument/2006/relationships/notesSlide" Target="../notesSlides/notesSlide13.xml"/><Relationship Id="rId1" Type="http://schemas.openxmlformats.org/officeDocument/2006/relationships/tags" Target="../tags/tag5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5.xml"/><Relationship Id="rId3" Type="http://schemas.openxmlformats.org/officeDocument/2006/relationships/image" Target="../media/image17.emf"/><Relationship Id="rId2" Type="http://schemas.openxmlformats.org/officeDocument/2006/relationships/oleObject" Target="../embeddings/oleObject13.bin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0.xml"/><Relationship Id="rId3" Type="http://schemas.openxmlformats.org/officeDocument/2006/relationships/image" Target="../media/image18.emf"/><Relationship Id="rId2" Type="http://schemas.openxmlformats.org/officeDocument/2006/relationships/oleObject" Target="../embeddings/oleObject14.bin"/><Relationship Id="rId1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9.xml"/><Relationship Id="rId3" Type="http://schemas.openxmlformats.org/officeDocument/2006/relationships/image" Target="../media/image19.emf"/><Relationship Id="rId2" Type="http://schemas.openxmlformats.org/officeDocument/2006/relationships/oleObject" Target="../embeddings/oleObject15.bin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3" Type="http://schemas.openxmlformats.org/officeDocument/2006/relationships/image" Target="../media/image20.emf"/><Relationship Id="rId2" Type="http://schemas.openxmlformats.org/officeDocument/2006/relationships/oleObject" Target="../embeddings/oleObject16.bin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9.xml"/><Relationship Id="rId3" Type="http://schemas.openxmlformats.org/officeDocument/2006/relationships/image" Target="../media/image21.emf"/><Relationship Id="rId2" Type="http://schemas.openxmlformats.org/officeDocument/2006/relationships/oleObject" Target="../embeddings/oleObject17.bin"/><Relationship Id="rId1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Relationship Id="rId3" Type="http://schemas.openxmlformats.org/officeDocument/2006/relationships/image" Target="../media/image22.emf"/><Relationship Id="rId2" Type="http://schemas.openxmlformats.org/officeDocument/2006/relationships/oleObject" Target="../embeddings/oleObject18.bin"/><Relationship Id="rId1" Type="http://schemas.openxmlformats.org/officeDocument/2006/relationships/tags" Target="../tags/tag93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9.xml"/><Relationship Id="rId3" Type="http://schemas.openxmlformats.org/officeDocument/2006/relationships/image" Target="../media/image23.emf"/><Relationship Id="rId2" Type="http://schemas.openxmlformats.org/officeDocument/2006/relationships/oleObject" Target="../embeddings/oleObject19.bin"/><Relationship Id="rId1" Type="http://schemas.openxmlformats.org/officeDocument/2006/relationships/tags" Target="../tags/tag98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4.xml"/><Relationship Id="rId3" Type="http://schemas.openxmlformats.org/officeDocument/2006/relationships/image" Target="../media/image24.emf"/><Relationship Id="rId2" Type="http://schemas.openxmlformats.org/officeDocument/2006/relationships/oleObject" Target="../embeddings/oleObject20.bin"/><Relationship Id="rId1" Type="http://schemas.openxmlformats.org/officeDocument/2006/relationships/tags" Target="../tags/tag10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9.xml"/><Relationship Id="rId3" Type="http://schemas.openxmlformats.org/officeDocument/2006/relationships/image" Target="../media/image25.emf"/><Relationship Id="rId2" Type="http://schemas.openxmlformats.org/officeDocument/2006/relationships/oleObject" Target="../embeddings/oleObject21.bin"/><Relationship Id="rId1" Type="http://schemas.openxmlformats.org/officeDocument/2006/relationships/tags" Target="../tags/tag108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4.xml"/><Relationship Id="rId3" Type="http://schemas.openxmlformats.org/officeDocument/2006/relationships/image" Target="../media/image26.emf"/><Relationship Id="rId2" Type="http://schemas.openxmlformats.org/officeDocument/2006/relationships/oleObject" Target="../embeddings/oleObject22.bin"/><Relationship Id="rId1" Type="http://schemas.openxmlformats.org/officeDocument/2006/relationships/tags" Target="../tags/tag11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.emf"/><Relationship Id="rId6" Type="http://schemas.openxmlformats.org/officeDocument/2006/relationships/oleObject" Target="../embeddings/oleObject2.bin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2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9.xml"/><Relationship Id="rId3" Type="http://schemas.openxmlformats.org/officeDocument/2006/relationships/image" Target="../media/image27.emf"/><Relationship Id="rId2" Type="http://schemas.openxmlformats.org/officeDocument/2006/relationships/oleObject" Target="../embeddings/oleObject23.bin"/><Relationship Id="rId1" Type="http://schemas.openxmlformats.org/officeDocument/2006/relationships/tags" Target="../tags/tag118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4.xml"/><Relationship Id="rId3" Type="http://schemas.openxmlformats.org/officeDocument/2006/relationships/image" Target="../media/image28.emf"/><Relationship Id="rId2" Type="http://schemas.openxmlformats.org/officeDocument/2006/relationships/oleObject" Target="../embeddings/oleObject24.bin"/><Relationship Id="rId1" Type="http://schemas.openxmlformats.org/officeDocument/2006/relationships/tags" Target="../tags/tag12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9.xml"/><Relationship Id="rId3" Type="http://schemas.openxmlformats.org/officeDocument/2006/relationships/image" Target="../media/image29.emf"/><Relationship Id="rId2" Type="http://schemas.openxmlformats.org/officeDocument/2006/relationships/oleObject" Target="../embeddings/oleObject25.bin"/><Relationship Id="rId1" Type="http://schemas.openxmlformats.org/officeDocument/2006/relationships/tags" Target="../tags/tag12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1.emf"/><Relationship Id="rId6" Type="http://schemas.openxmlformats.org/officeDocument/2006/relationships/oleObject" Target="../embeddings/oleObject27.bin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image" Target="../media/image30.emf"/><Relationship Id="rId2" Type="http://schemas.openxmlformats.org/officeDocument/2006/relationships/oleObject" Target="../embeddings/oleObject26.bin"/><Relationship Id="rId10" Type="http://schemas.openxmlformats.org/officeDocument/2006/relationships/notesSlide" Target="../notesSlides/notesSlide28.xml"/><Relationship Id="rId1" Type="http://schemas.openxmlformats.org/officeDocument/2006/relationships/tags" Target="../tags/tag13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3.emf"/><Relationship Id="rId6" Type="http://schemas.openxmlformats.org/officeDocument/2006/relationships/oleObject" Target="../embeddings/oleObject29.bin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32.emf"/><Relationship Id="rId2" Type="http://schemas.openxmlformats.org/officeDocument/2006/relationships/oleObject" Target="../embeddings/oleObject28.bin"/><Relationship Id="rId10" Type="http://schemas.openxmlformats.org/officeDocument/2006/relationships/notesSlide" Target="../notesSlides/notesSlide29.xml"/><Relationship Id="rId1" Type="http://schemas.openxmlformats.org/officeDocument/2006/relationships/tags" Target="../tags/tag13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4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5.emf"/><Relationship Id="rId6" Type="http://schemas.openxmlformats.org/officeDocument/2006/relationships/oleObject" Target="../embeddings/oleObject31.bin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image" Target="../media/image34.emf"/><Relationship Id="rId2" Type="http://schemas.openxmlformats.org/officeDocument/2006/relationships/oleObject" Target="../embeddings/oleObject30.bin"/><Relationship Id="rId10" Type="http://schemas.openxmlformats.org/officeDocument/2006/relationships/notesSlide" Target="../notesSlides/notesSlide30.xml"/><Relationship Id="rId1" Type="http://schemas.openxmlformats.org/officeDocument/2006/relationships/tags" Target="../tags/tag145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vmlDrawing" Target="../drawings/vmlDrawing25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2.xml"/><Relationship Id="rId3" Type="http://schemas.openxmlformats.org/officeDocument/2006/relationships/image" Target="../media/image36.emf"/><Relationship Id="rId2" Type="http://schemas.openxmlformats.org/officeDocument/2006/relationships/oleObject" Target="../embeddings/oleObject32.bin"/><Relationship Id="rId1" Type="http://schemas.openxmlformats.org/officeDocument/2006/relationships/tags" Target="../tags/tag15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6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8.emf"/><Relationship Id="rId6" Type="http://schemas.openxmlformats.org/officeDocument/2006/relationships/oleObject" Target="../embeddings/oleObject34.bin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image" Target="../media/image37.emf"/><Relationship Id="rId2" Type="http://schemas.openxmlformats.org/officeDocument/2006/relationships/oleObject" Target="../embeddings/oleObject33.bin"/><Relationship Id="rId10" Type="http://schemas.openxmlformats.org/officeDocument/2006/relationships/notesSlide" Target="../notesSlides/notesSlide32.xml"/><Relationship Id="rId1" Type="http://schemas.openxmlformats.org/officeDocument/2006/relationships/tags" Target="../tags/tag156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vmlDrawing" Target="../drawings/vmlDrawing27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3.xml"/><Relationship Id="rId3" Type="http://schemas.openxmlformats.org/officeDocument/2006/relationships/image" Target="../media/image39.emf"/><Relationship Id="rId2" Type="http://schemas.openxmlformats.org/officeDocument/2006/relationships/oleObject" Target="../embeddings/oleObject35.bin"/><Relationship Id="rId1" Type="http://schemas.openxmlformats.org/officeDocument/2006/relationships/tags" Target="../tags/tag16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tags" Target="../tags/tag22.xml"/><Relationship Id="rId7" Type="http://schemas.openxmlformats.org/officeDocument/2006/relationships/image" Target="../media/image5.emf"/><Relationship Id="rId6" Type="http://schemas.openxmlformats.org/officeDocument/2006/relationships/oleObject" Target="../embeddings/oleObject5.bin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4.bin"/><Relationship Id="rId13" Type="http://schemas.openxmlformats.org/officeDocument/2006/relationships/notesSlide" Target="../notesSlides/notesSlide4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emf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074" name="直接连接符 3073"/>
          <p:cNvCxnSpPr/>
          <p:nvPr>
            <p:custDataLst>
              <p:tags r:id="rId1"/>
            </p:custDataLst>
          </p:nvPr>
        </p:nvCxnSpPr>
        <p:spPr>
          <a:xfrm>
            <a:off x="195263" y="2736850"/>
            <a:ext cx="11093450" cy="0"/>
          </a:xfrm>
          <a:prstGeom prst="line">
            <a:avLst/>
          </a:prstGeom>
          <a:ln w="19050" cap="flat" cmpd="sng">
            <a:solidFill>
              <a:srgbClr val="055A9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75" name="矩形 9"/>
          <p:cNvSpPr/>
          <p:nvPr>
            <p:custDataLst>
              <p:tags r:id="rId2"/>
            </p:custDataLst>
          </p:nvPr>
        </p:nvSpPr>
        <p:spPr>
          <a:xfrm>
            <a:off x="0" y="544513"/>
            <a:ext cx="11522075" cy="847725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 anchor="t" anchorCtr="0">
            <a:spAutoFit/>
          </a:bodyPr>
          <a:p>
            <a:pPr algn="ctr" defTabSz="862330"/>
            <a:r>
              <a:rPr lang="zh-CN" altLang="en-US" sz="5000" b="1">
                <a:solidFill>
                  <a:srgbClr val="055A96"/>
                </a:solidFill>
                <a:latin typeface="微软雅黑" panose="020B0503020204020204" pitchFamily="34" charset="-122"/>
                <a:ea typeface="经典美黑简" pitchFamily="49" charset="-122"/>
              </a:rPr>
              <a:t>第一单元  革命精神</a:t>
            </a:r>
            <a:endParaRPr lang="zh-CN" altLang="en-US" sz="5000" b="1">
              <a:solidFill>
                <a:srgbClr val="055A96"/>
              </a:solidFill>
              <a:latin typeface="微软雅黑" panose="020B0503020204020204" pitchFamily="34" charset="-122"/>
              <a:ea typeface="经典美黑简" pitchFamily="49" charset="-122"/>
            </a:endParaRPr>
          </a:p>
        </p:txBody>
      </p:sp>
      <p:sp>
        <p:nvSpPr>
          <p:cNvPr id="3076" name="矩形 5"/>
          <p:cNvSpPr/>
          <p:nvPr>
            <p:custDataLst>
              <p:tags r:id="rId3"/>
            </p:custDataLst>
          </p:nvPr>
        </p:nvSpPr>
        <p:spPr>
          <a:xfrm>
            <a:off x="0" y="2855913"/>
            <a:ext cx="11406188" cy="985837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 anchor="t" anchorCtr="0">
            <a:spAutoFit/>
          </a:bodyPr>
          <a:p>
            <a:pPr algn="ctr" defTabSz="862330">
              <a:lnSpc>
                <a:spcPct val="130000"/>
              </a:lnSpc>
              <a:tabLst>
                <a:tab pos="2595880" algn="l"/>
              </a:tabLst>
            </a:pPr>
            <a:r>
              <a:rPr lang="en-US" altLang="en-US" sz="4500" b="1">
                <a:solidFill>
                  <a:srgbClr val="14862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长征胜利万岁　大战中的插曲</a:t>
            </a:r>
            <a:endParaRPr lang="zh-CN" altLang="en-US" sz="4500" b="1">
              <a:solidFill>
                <a:srgbClr val="14862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100" name="灯片编号占位符 307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0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3" name="对象 2252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4463" y="142875"/>
          <a:ext cx="11253787" cy="597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2" imgW="10509250" imgH="4142105" progId="Word.Document.8">
                  <p:embed/>
                </p:oleObj>
              </mc:Choice>
              <mc:Fallback>
                <p:oleObj name="" r:id="rId2" imgW="10509250" imgH="414210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4463" y="142875"/>
                        <a:ext cx="11253787" cy="597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4" name="灯片编号占位符 2253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灯片编号占位符 2355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431800" y="358775"/>
            <a:ext cx="3765550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理思路</a:t>
            </a:r>
            <a:endParaRPr lang="zh-CN" altLang="en-US" sz="6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1944688" y="2374900"/>
            <a:ext cx="7435850" cy="286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 b="1">
                <a:latin typeface="Calibri" panose="020F0502020204030204" pitchFamily="34" charset="0"/>
                <a:ea typeface="宋体" panose="02010600030101010101" pitchFamily="2" charset="-122"/>
              </a:rPr>
              <a:t>一、到达吴起镇</a:t>
            </a:r>
            <a:r>
              <a:rPr lang="en-US" altLang="zh-CN" sz="6000" b="1"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endParaRPr lang="en-US" altLang="zh-CN" sz="6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>
                <a:latin typeface="Calibri" panose="020F0502020204030204" pitchFamily="34" charset="0"/>
                <a:ea typeface="宋体" panose="02010600030101010101" pitchFamily="2" charset="-122"/>
              </a:rPr>
              <a:t>二、围歼二马军</a:t>
            </a:r>
            <a:r>
              <a:rPr lang="en-US" altLang="zh-CN" sz="6000" b="1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endParaRPr lang="en-US" altLang="zh-CN" sz="6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>
                <a:latin typeface="Calibri" panose="020F0502020204030204" pitchFamily="34" charset="0"/>
                <a:ea typeface="宋体" panose="02010600030101010101" pitchFamily="2" charset="-122"/>
              </a:rPr>
              <a:t>三、召开干部会</a:t>
            </a:r>
            <a:endParaRPr lang="zh-CN" altLang="en-US" sz="60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09" name="对象 2457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31800" y="1079500"/>
          <a:ext cx="10526713" cy="330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10509250" imgH="3295650" progId="Word.Document.8">
                  <p:embed/>
                </p:oleObj>
              </mc:Choice>
              <mc:Fallback>
                <p:oleObj name="" r:id="rId2" imgW="10509250" imgH="329565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1800" y="1079500"/>
                        <a:ext cx="10526713" cy="3300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灯片编号占位符 2457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7" name="对象 26625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6888" y="1295400"/>
          <a:ext cx="10526712" cy="322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2" imgW="10509250" imgH="3216910" progId="Word.Document.8">
                  <p:embed/>
                </p:oleObj>
              </mc:Choice>
              <mc:Fallback>
                <p:oleObj name="" r:id="rId2" imgW="10509250" imgH="3216910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6888" y="1295400"/>
                        <a:ext cx="10526712" cy="3221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8" name="灯片编号占位符 2662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5" name="对象 2764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04825" y="792163"/>
          <a:ext cx="10526713" cy="484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10509250" imgH="4832350" progId="Word.Document.8">
                  <p:embed/>
                </p:oleObj>
              </mc:Choice>
              <mc:Fallback>
                <p:oleObj name="" r:id="rId2" imgW="10509250" imgH="4832350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4825" y="792163"/>
                        <a:ext cx="10526713" cy="4840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6" name="灯片编号占位符 2765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灯片编号占位符 2969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1"/>
          <p:cNvSpPr txBox="1"/>
          <p:nvPr/>
        </p:nvSpPr>
        <p:spPr>
          <a:xfrm>
            <a:off x="288925" y="574675"/>
            <a:ext cx="1060450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仔细阅读毛主席关于长征的论述，说说这些论述主要讲了哪些内容？</a:t>
            </a:r>
            <a:endParaRPr lang="zh-CN" altLang="en-US" sz="36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灯片编号占位符 3686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2" name="文本框 1"/>
          <p:cNvSpPr txBox="1"/>
          <p:nvPr/>
        </p:nvSpPr>
        <p:spPr>
          <a:xfrm>
            <a:off x="360363" y="574675"/>
            <a:ext cx="10147300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4000" b="1">
                <a:latin typeface="Calibri" panose="020F0502020204030204" pitchFamily="34" charset="0"/>
                <a:ea typeface="宋体" panose="02010600030101010101" pitchFamily="2" charset="-122"/>
              </a:rPr>
              <a:t>结合毛主席的讲话，谈谈红军长征的胜利有哪些意义？</a:t>
            </a:r>
            <a:endParaRPr lang="zh-CN" altLang="en-US" sz="40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1738313" y="1079500"/>
            <a:ext cx="8045450" cy="2060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8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大战中的插曲</a:t>
            </a:r>
            <a:endParaRPr lang="zh-CN" altLang="en-US" sz="80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800" b="1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聂荣臻</a:t>
            </a:r>
            <a:endParaRPr lang="zh-CN" altLang="en-US" sz="4800" b="1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3" name="对象 5324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327025"/>
          <a:ext cx="10526713" cy="395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0509250" imgH="5123815" progId="Word.Document.8">
                  <p:embed/>
                </p:oleObj>
              </mc:Choice>
              <mc:Fallback>
                <p:oleObj name="" r:id="rId2" imgW="10509250" imgH="5123815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327025"/>
                        <a:ext cx="10526713" cy="3956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4" name="灯片编号占位符 5325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675" name="对象 54273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96888" y="4248150"/>
          <a:ext cx="10526712" cy="190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6" imgW="10509250" imgH="2071370" progId="Word.Document.8">
                  <p:embed/>
                </p:oleObj>
              </mc:Choice>
              <mc:Fallback>
                <p:oleObj name="" r:id="rId6" imgW="10509250" imgH="2071370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6888" y="4248150"/>
                        <a:ext cx="10526712" cy="1906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1" name="对象 5529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6888" y="358775"/>
          <a:ext cx="10526712" cy="533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0509250" imgH="4142105" progId="Word.Document.8">
                  <p:embed/>
                </p:oleObj>
              </mc:Choice>
              <mc:Fallback>
                <p:oleObj name="" r:id="rId2" imgW="10509250" imgH="4142105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6888" y="358775"/>
                        <a:ext cx="10526712" cy="5330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2" name="灯片编号占位符 5529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1"/>
          <p:cNvSpPr txBox="1"/>
          <p:nvPr/>
        </p:nvSpPr>
        <p:spPr>
          <a:xfrm>
            <a:off x="3463925" y="1692275"/>
            <a:ext cx="4818063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长征胜利万岁</a:t>
            </a:r>
            <a:endParaRPr lang="zh-CN" altLang="en-US" sz="6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4824413" y="3168650"/>
            <a:ext cx="2393950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>
                <a:latin typeface="Calibri" panose="020F0502020204030204" pitchFamily="34" charset="0"/>
                <a:ea typeface="宋体" panose="02010600030101010101" pitchFamily="2" charset="-122"/>
              </a:rPr>
              <a:t>杨成武</a:t>
            </a:r>
            <a:endParaRPr lang="zh-CN" altLang="en-US" sz="4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69" name="对象 5632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04825" y="503238"/>
          <a:ext cx="10526713" cy="548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10509250" imgH="4142105" progId="Word.Document.8">
                  <p:embed/>
                </p:oleObj>
              </mc:Choice>
              <mc:Fallback>
                <p:oleObj name="" r:id="rId2" imgW="10509250" imgH="414210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4825" y="503238"/>
                        <a:ext cx="10526713" cy="548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0" name="灯片编号占位符 56322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灯片编号占位符 57347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8" name="文本框 1"/>
          <p:cNvSpPr txBox="1"/>
          <p:nvPr/>
        </p:nvSpPr>
        <p:spPr>
          <a:xfrm>
            <a:off x="720725" y="1511300"/>
            <a:ext cx="3857625" cy="1106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600">
                <a:latin typeface="方正粗黑宋简体" panose="02000000000000000000" charset="-122"/>
                <a:ea typeface="方正粗黑宋简体" panose="02000000000000000000" charset="-122"/>
              </a:rPr>
              <a:t>理思路</a:t>
            </a:r>
            <a:endParaRPr lang="zh-CN" altLang="en-US" sz="66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1944688" y="3095625"/>
            <a:ext cx="8856662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>
                <a:latin typeface="华文琥珀" panose="02010800040101010101" charset="-122"/>
                <a:ea typeface="华文琥珀" panose="02010800040101010101" charset="-122"/>
              </a:rPr>
              <a:t>救助</a:t>
            </a:r>
            <a:r>
              <a:rPr lang="en-US" altLang="zh-CN" sz="5400">
                <a:latin typeface="华文琥珀" panose="02010800040101010101" charset="-122"/>
                <a:ea typeface="华文琥珀" panose="02010800040101010101" charset="-122"/>
              </a:rPr>
              <a:t>   </a:t>
            </a:r>
            <a:r>
              <a:rPr lang="zh-CN" altLang="en-US" sz="5400">
                <a:latin typeface="华文琥珀" panose="02010800040101010101" charset="-122"/>
                <a:ea typeface="华文琥珀" panose="02010800040101010101" charset="-122"/>
              </a:rPr>
              <a:t>关心</a:t>
            </a:r>
            <a:r>
              <a:rPr lang="en-US" altLang="zh-CN" sz="5400">
                <a:latin typeface="华文琥珀" panose="02010800040101010101" charset="-122"/>
                <a:ea typeface="华文琥珀" panose="02010800040101010101" charset="-122"/>
              </a:rPr>
              <a:t>   </a:t>
            </a:r>
            <a:r>
              <a:rPr lang="zh-CN" altLang="en-US" sz="5400">
                <a:latin typeface="华文琥珀" panose="02010800040101010101" charset="-122"/>
                <a:ea typeface="华文琥珀" panose="02010800040101010101" charset="-122"/>
              </a:rPr>
              <a:t>送归</a:t>
            </a:r>
            <a:r>
              <a:rPr lang="en-US" altLang="zh-CN" sz="5400">
                <a:latin typeface="华文琥珀" panose="02010800040101010101" charset="-122"/>
                <a:ea typeface="华文琥珀" panose="02010800040101010101" charset="-122"/>
              </a:rPr>
              <a:t>   </a:t>
            </a:r>
            <a:r>
              <a:rPr lang="zh-CN" altLang="en-US" sz="5400">
                <a:latin typeface="华文琥珀" panose="02010800040101010101" charset="-122"/>
                <a:ea typeface="华文琥珀" panose="02010800040101010101" charset="-122"/>
              </a:rPr>
              <a:t>谢恩</a:t>
            </a:r>
            <a:endParaRPr lang="zh-CN" altLang="en-US" sz="5400"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4820" name="文本框 3"/>
          <p:cNvSpPr txBox="1"/>
          <p:nvPr/>
        </p:nvSpPr>
        <p:spPr>
          <a:xfrm>
            <a:off x="1728788" y="0"/>
            <a:ext cx="8045450" cy="1414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5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大战中的插曲</a:t>
            </a:r>
            <a:endParaRPr lang="zh-CN" altLang="en-US" sz="54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聂荣臻</a:t>
            </a:r>
            <a:endParaRPr lang="zh-CN" altLang="en-US" sz="3200" b="1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7279" y="4372610"/>
            <a:ext cx="8840470" cy="92201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点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插曲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”   </a:t>
            </a: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叙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插曲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”  </a:t>
            </a: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评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插曲</a:t>
            </a:r>
            <a:r>
              <a:rPr lang="en-US" altLang="zh-CN" sz="54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”</a:t>
            </a:r>
            <a:endParaRPr lang="en-US" altLang="zh-CN" sz="54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5" name="对象 5836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938213"/>
          <a:ext cx="10526713" cy="477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10509250" imgH="4598035" progId="Word.Document.8">
                  <p:embed/>
                </p:oleObj>
              </mc:Choice>
              <mc:Fallback>
                <p:oleObj name="" r:id="rId2" imgW="10509250" imgH="4598035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938213"/>
                        <a:ext cx="10526713" cy="4776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6" name="灯片编号占位符 5837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8913" name="对象 59393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101725"/>
          <a:ext cx="10526713" cy="317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2" imgW="10509250" imgH="2071370" progId="Word.Document.8">
                  <p:embed/>
                </p:oleObj>
              </mc:Choice>
              <mc:Fallback>
                <p:oleObj name="" r:id="rId2" imgW="10509250" imgH="2071370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101725"/>
                        <a:ext cx="10526713" cy="3176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4" name="灯片编号占位符 5939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61" name="对象 6041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715963"/>
          <a:ext cx="10526713" cy="461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10509250" imgH="3216910" progId="Word.Document.8">
                  <p:embed/>
                </p:oleObj>
              </mc:Choice>
              <mc:Fallback>
                <p:oleObj name="" r:id="rId2" imgW="10509250" imgH="321691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715963"/>
                        <a:ext cx="10526713" cy="4619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2" name="灯片编号占位符 6041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3009" name="对象 6144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781050"/>
          <a:ext cx="10526713" cy="519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2" imgW="10509250" imgH="3452495" progId="Word.Document.8">
                  <p:embed/>
                </p:oleObj>
              </mc:Choice>
              <mc:Fallback>
                <p:oleObj name="" r:id="rId2" imgW="10509250" imgH="345249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781050"/>
                        <a:ext cx="10526713" cy="5192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0" name="灯片编号占位符 61442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5057" name="对象 62465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898525"/>
          <a:ext cx="10526713" cy="468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10509250" imgH="4675505" progId="Word.Document.8">
                  <p:embed/>
                </p:oleObj>
              </mc:Choice>
              <mc:Fallback>
                <p:oleObj name="" r:id="rId2" imgW="10509250" imgH="467550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898525"/>
                        <a:ext cx="10526713" cy="4683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灯片编号占位符 6246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7105" name="对象 6348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857375"/>
          <a:ext cx="10526713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2" imgW="10509250" imgH="2761615" progId="Word.Document.8">
                  <p:embed/>
                </p:oleObj>
              </mc:Choice>
              <mc:Fallback>
                <p:oleObj name="" r:id="rId2" imgW="10509250" imgH="2761615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857375"/>
                        <a:ext cx="10526713" cy="276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6" name="灯片编号占位符 6349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9153" name="对象 72705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00063" y="330200"/>
          <a:ext cx="10520362" cy="581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2" imgW="10528300" imgH="5813425" progId="Word.Document.8">
                  <p:embed/>
                </p:oleObj>
              </mc:Choice>
              <mc:Fallback>
                <p:oleObj name="" r:id="rId2" imgW="10528300" imgH="5813425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0063" y="330200"/>
                        <a:ext cx="10520362" cy="5816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4" name="灯片编号占位符 7270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01" name="对象 7372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166813"/>
          <a:ext cx="10526713" cy="414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10509250" imgH="4142105" progId="Word.Document.8">
                  <p:embed/>
                </p:oleObj>
              </mc:Choice>
              <mc:Fallback>
                <p:oleObj name="" r:id="rId2" imgW="10509250" imgH="4142105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166813"/>
                        <a:ext cx="10526713" cy="4148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2" name="灯片编号占位符 7373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69" name="对象 16385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04825" y="215900"/>
          <a:ext cx="10526713" cy="404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0509250" imgH="5123815" progId="Word.Document.8">
                  <p:embed/>
                </p:oleObj>
              </mc:Choice>
              <mc:Fallback>
                <p:oleObj name="" r:id="rId2" imgW="10509250" imgH="5123815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4825" y="215900"/>
                        <a:ext cx="10526713" cy="4043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" name="灯片编号占位符 1638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对象 17409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31800" y="4260850"/>
          <a:ext cx="10528300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6" imgW="10509250" imgH="2071370" progId="Word.Document.8">
                  <p:embed/>
                </p:oleObj>
              </mc:Choice>
              <mc:Fallback>
                <p:oleObj name="" r:id="rId6" imgW="10509250" imgH="207137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800" y="4260850"/>
                        <a:ext cx="10528300" cy="185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3249" name="对象 74753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820738"/>
          <a:ext cx="10526713" cy="484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2" imgW="10509250" imgH="4832350" progId="Word.Document.8">
                  <p:embed/>
                </p:oleObj>
              </mc:Choice>
              <mc:Fallback>
                <p:oleObj name="" r:id="rId2" imgW="10509250" imgH="4832350" progId="Word.Document.8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820738"/>
                        <a:ext cx="10526713" cy="4840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0" name="灯片编号占位符 7475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5297" name="对象 7577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244600"/>
          <a:ext cx="10526713" cy="399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2" imgW="10509250" imgH="3985260" progId="Word.Document.8">
                  <p:embed/>
                </p:oleObj>
              </mc:Choice>
              <mc:Fallback>
                <p:oleObj name="" r:id="rId2" imgW="10509250" imgH="3985260" progId="Word.Document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244600"/>
                        <a:ext cx="10526713" cy="399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8" name="灯片编号占位符 7577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7345" name="对象 7680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857375"/>
          <a:ext cx="10526713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2" imgW="10509250" imgH="2761615" progId="Word.Document.8">
                  <p:embed/>
                </p:oleObj>
              </mc:Choice>
              <mc:Fallback>
                <p:oleObj name="" r:id="rId2" imgW="10509250" imgH="2761615" progId="Word.Document.8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857375"/>
                        <a:ext cx="10526713" cy="276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46" name="灯片编号占位符 76802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9393" name="对象 79873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04825" y="179388"/>
          <a:ext cx="10526713" cy="322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2" imgW="10509250" imgH="3452495" progId="Word.Document.8">
                  <p:embed/>
                </p:oleObj>
              </mc:Choice>
              <mc:Fallback>
                <p:oleObj name="" r:id="rId2" imgW="10509250" imgH="3452495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04825" y="179388"/>
                        <a:ext cx="10526713" cy="3222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4" name="灯片编号占位符 7987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9395" name="对象 80897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98475" y="3384550"/>
          <a:ext cx="10526713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6" imgW="10509250" imgH="2761615" progId="Word.Document.8">
                  <p:embed/>
                </p:oleObj>
              </mc:Choice>
              <mc:Fallback>
                <p:oleObj name="" r:id="rId6" imgW="10509250" imgH="2761615" progId="Word.Document.8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8475" y="3384550"/>
                        <a:ext cx="10526713" cy="276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41" name="对象 8396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4463" y="142875"/>
          <a:ext cx="11210925" cy="339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2" imgW="10509250" imgH="4832350" progId="Word.Document.8">
                  <p:embed/>
                </p:oleObj>
              </mc:Choice>
              <mc:Fallback>
                <p:oleObj name="" r:id="rId2" imgW="10509250" imgH="4832350" progId="Word.Document.8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4463" y="142875"/>
                        <a:ext cx="11210925" cy="339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2" name="灯片编号占位符 8397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43" name="对象 84993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44463" y="3455988"/>
          <a:ext cx="11210925" cy="206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6" imgW="10509250" imgH="2761615" progId="Word.Document.8">
                  <p:embed/>
                </p:oleObj>
              </mc:Choice>
              <mc:Fallback>
                <p:oleObj name="" r:id="rId6" imgW="10509250" imgH="2761615" progId="Word.Document.8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463" y="3455988"/>
                        <a:ext cx="11210925" cy="2065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489" name="对象 8601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73025" y="142875"/>
          <a:ext cx="11252200" cy="304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2" imgW="10509250" imgH="3743325" progId="Word.Document.8">
                  <p:embed/>
                </p:oleObj>
              </mc:Choice>
              <mc:Fallback>
                <p:oleObj name="" r:id="rId2" imgW="10509250" imgH="3743325" progId="Word.Document.8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025" y="142875"/>
                        <a:ext cx="11252200" cy="304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0" name="灯片编号占位符 8601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3491" name="对象 8704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15900" y="3240088"/>
          <a:ext cx="11107738" cy="291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6" imgW="10509250" imgH="3452495" progId="Word.Document.8">
                  <p:embed/>
                </p:oleObj>
              </mc:Choice>
              <mc:Fallback>
                <p:oleObj name="" r:id="rId6" imgW="10509250" imgH="3452495" progId="Word.Document.8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900" y="3240088"/>
                        <a:ext cx="11107738" cy="2919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5537" name="对象 88065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857375"/>
          <a:ext cx="10526713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2" imgW="10509250" imgH="2761615" progId="Word.Document.8">
                  <p:embed/>
                </p:oleObj>
              </mc:Choice>
              <mc:Fallback>
                <p:oleObj name="" r:id="rId2" imgW="10509250" imgH="2761615" progId="Word.Document.8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857375"/>
                        <a:ext cx="10526713" cy="2765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38" name="灯片编号占位符 8806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7585" name="对象 89089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44463" y="431800"/>
          <a:ext cx="11209337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2" imgW="10509250" imgH="2071370" progId="Word.Document.8">
                  <p:embed/>
                </p:oleObj>
              </mc:Choice>
              <mc:Fallback>
                <p:oleObj name="" r:id="rId2" imgW="10509250" imgH="2071370" progId="Word.Document.8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4463" y="431800"/>
                        <a:ext cx="11209337" cy="207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6" name="灯片编号占位符 8909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7587" name="对象 90113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44463" y="3095625"/>
          <a:ext cx="1119505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6" imgW="10509250" imgH="3452495" progId="Word.Document.8">
                  <p:embed/>
                </p:oleObj>
              </mc:Choice>
              <mc:Fallback>
                <p:oleObj name="" r:id="rId6" imgW="10509250" imgH="3452495" progId="Word.Document.8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463" y="3095625"/>
                        <a:ext cx="11195050" cy="312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9633" name="对象 9113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944563"/>
          <a:ext cx="10526713" cy="367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2" imgW="10509250" imgH="2761615" progId="Word.Document.8">
                  <p:embed/>
                </p:oleObj>
              </mc:Choice>
              <mc:Fallback>
                <p:oleObj name="" r:id="rId2" imgW="10509250" imgH="2761615" progId="Word.Document.8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944563"/>
                        <a:ext cx="10526713" cy="3678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4" name="灯片编号占位符 9113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7" name="对象 18433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498475" y="160338"/>
          <a:ext cx="10526713" cy="614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10528300" imgH="5523230" progId="Word.Document.8">
                  <p:embed/>
                </p:oleObj>
              </mc:Choice>
              <mc:Fallback>
                <p:oleObj name="" r:id="rId2" imgW="10528300" imgH="5523230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475" y="160338"/>
                        <a:ext cx="10526713" cy="614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8" name="灯片编号占位符 1843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5" name="对象 19457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15900" y="142875"/>
          <a:ext cx="11306175" cy="23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0509250" imgH="4142105" progId="Word.Document.8">
                  <p:embed/>
                </p:oleObj>
              </mc:Choice>
              <mc:Fallback>
                <p:oleObj name="" r:id="rId2" imgW="10509250" imgH="4142105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5900" y="142875"/>
                        <a:ext cx="11306175" cy="2352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6" name="灯片编号占位符 1945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0826750" y="95250"/>
            <a:ext cx="928688" cy="449263"/>
          </a:xfrm>
          <a:ln/>
        </p:spPr>
        <p:txBody>
          <a:bodyPr anchor="t" anchorCtr="0"/>
          <a:lstStyle>
            <a:lvl1pPr marL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5930" lvl="1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对象 2048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15900" y="2447925"/>
          <a:ext cx="11210925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6" imgW="10509250" imgH="4832350" progId="Word.Document.8">
                  <p:embed/>
                </p:oleObj>
              </mc:Choice>
              <mc:Fallback>
                <p:oleObj name="" r:id="rId6" imgW="10509250" imgH="4832350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900" y="2447925"/>
                        <a:ext cx="11210925" cy="2654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对象 21505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288925" y="5040313"/>
          <a:ext cx="1115377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9" imgW="10509250" imgH="2761615" progId="Word.Document.8">
                  <p:embed/>
                </p:oleObj>
              </mc:Choice>
              <mc:Fallback>
                <p:oleObj name="" r:id="rId9" imgW="10509250" imgH="276161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8925" y="5040313"/>
                        <a:ext cx="11153775" cy="134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905" y="-635"/>
            <a:ext cx="11494770" cy="6440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140970" y="0"/>
            <a:ext cx="11381105" cy="6456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-635" y="1905"/>
            <a:ext cx="11461115" cy="6913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15875" y="112395"/>
            <a:ext cx="11475720" cy="6367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AS_UNIQUEID" val="6"/>
</p:tagLst>
</file>

<file path=ppt/tags/tag10.xml><?xml version="1.0" encoding="utf-8"?>
<p:tagLst xmlns:p="http://schemas.openxmlformats.org/presentationml/2006/main">
  <p:tag name="AS_UNIQUEID" val="52"/>
</p:tagLst>
</file>

<file path=ppt/tags/tag100.xml><?xml version="1.0" encoding="utf-8"?>
<p:tagLst xmlns:p="http://schemas.openxmlformats.org/presentationml/2006/main">
  <p:tag name="AS_UNIQUEID" val="449"/>
</p:tagLst>
</file>

<file path=ppt/tags/tag101.xml><?xml version="1.0" encoding="utf-8"?>
<p:tagLst xmlns:p="http://schemas.openxmlformats.org/presentationml/2006/main">
  <p:tag name="AS_UNIQUEID" val="450"/>
</p:tagLst>
</file>

<file path=ppt/tags/tag102.xml><?xml version="1.0" encoding="utf-8"?>
<p:tagLst xmlns:p="http://schemas.openxmlformats.org/presentationml/2006/main">
  <p:tag name="AS_UNIQUEID" val="451"/>
</p:tagLst>
</file>

<file path=ppt/tags/tag103.xml><?xml version="1.0" encoding="utf-8"?>
<p:tagLst xmlns:p="http://schemas.openxmlformats.org/presentationml/2006/main">
  <p:tag name="AS_UNIQUEID" val="174"/>
</p:tagLst>
</file>

<file path=ppt/tags/tag104.xml><?xml version="1.0" encoding="utf-8"?>
<p:tagLst xmlns:p="http://schemas.openxmlformats.org/presentationml/2006/main">
  <p:tag name="AS_UNIQUEID" val="175"/>
</p:tagLst>
</file>

<file path=ppt/tags/tag105.xml><?xml version="1.0" encoding="utf-8"?>
<p:tagLst xmlns:p="http://schemas.openxmlformats.org/presentationml/2006/main">
  <p:tag name="AS_UNIQUEID" val="452"/>
</p:tagLst>
</file>

<file path=ppt/tags/tag106.xml><?xml version="1.0" encoding="utf-8"?>
<p:tagLst xmlns:p="http://schemas.openxmlformats.org/presentationml/2006/main">
  <p:tag name="AS_UNIQUEID" val="453"/>
</p:tagLst>
</file>

<file path=ppt/tags/tag107.xml><?xml version="1.0" encoding="utf-8"?>
<p:tagLst xmlns:p="http://schemas.openxmlformats.org/presentationml/2006/main">
  <p:tag name="AS_UNIQUEID" val="454"/>
</p:tagLst>
</file>

<file path=ppt/tags/tag108.xml><?xml version="1.0" encoding="utf-8"?>
<p:tagLst xmlns:p="http://schemas.openxmlformats.org/presentationml/2006/main">
  <p:tag name="AS_UNIQUEID" val="206"/>
</p:tagLst>
</file>

<file path=ppt/tags/tag109.xml><?xml version="1.0" encoding="utf-8"?>
<p:tagLst xmlns:p="http://schemas.openxmlformats.org/presentationml/2006/main">
  <p:tag name="AS_UNIQUEID" val="207"/>
</p:tagLst>
</file>

<file path=ppt/tags/tag11.xml><?xml version="1.0" encoding="utf-8"?>
<p:tagLst xmlns:p="http://schemas.openxmlformats.org/presentationml/2006/main">
  <p:tag name="AS_UNIQUEID" val="314"/>
</p:tagLst>
</file>

<file path=ppt/tags/tag110.xml><?xml version="1.0" encoding="utf-8"?>
<p:tagLst xmlns:p="http://schemas.openxmlformats.org/presentationml/2006/main">
  <p:tag name="AS_UNIQUEID" val="479"/>
</p:tagLst>
</file>

<file path=ppt/tags/tag111.xml><?xml version="1.0" encoding="utf-8"?>
<p:tagLst xmlns:p="http://schemas.openxmlformats.org/presentationml/2006/main">
  <p:tag name="AS_UNIQUEID" val="480"/>
</p:tagLst>
</file>

<file path=ppt/tags/tag112.xml><?xml version="1.0" encoding="utf-8"?>
<p:tagLst xmlns:p="http://schemas.openxmlformats.org/presentationml/2006/main">
  <p:tag name="AS_UNIQUEID" val="481"/>
</p:tagLst>
</file>

<file path=ppt/tags/tag113.xml><?xml version="1.0" encoding="utf-8"?>
<p:tagLst xmlns:p="http://schemas.openxmlformats.org/presentationml/2006/main">
  <p:tag name="AS_UNIQUEID" val="208"/>
</p:tagLst>
</file>

<file path=ppt/tags/tag114.xml><?xml version="1.0" encoding="utf-8"?>
<p:tagLst xmlns:p="http://schemas.openxmlformats.org/presentationml/2006/main">
  <p:tag name="AS_UNIQUEID" val="209"/>
</p:tagLst>
</file>

<file path=ppt/tags/tag115.xml><?xml version="1.0" encoding="utf-8"?>
<p:tagLst xmlns:p="http://schemas.openxmlformats.org/presentationml/2006/main">
  <p:tag name="AS_UNIQUEID" val="482"/>
</p:tagLst>
</file>

<file path=ppt/tags/tag116.xml><?xml version="1.0" encoding="utf-8"?>
<p:tagLst xmlns:p="http://schemas.openxmlformats.org/presentationml/2006/main">
  <p:tag name="AS_UNIQUEID" val="483"/>
</p:tagLst>
</file>

<file path=ppt/tags/tag117.xml><?xml version="1.0" encoding="utf-8"?>
<p:tagLst xmlns:p="http://schemas.openxmlformats.org/presentationml/2006/main">
  <p:tag name="AS_UNIQUEID" val="484"/>
</p:tagLst>
</file>

<file path=ppt/tags/tag118.xml><?xml version="1.0" encoding="utf-8"?>
<p:tagLst xmlns:p="http://schemas.openxmlformats.org/presentationml/2006/main">
  <p:tag name="AS_UNIQUEID" val="210"/>
</p:tagLst>
</file>

<file path=ppt/tags/tag119.xml><?xml version="1.0" encoding="utf-8"?>
<p:tagLst xmlns:p="http://schemas.openxmlformats.org/presentationml/2006/main">
  <p:tag name="AS_UNIQUEID" val="211"/>
</p:tagLst>
</file>

<file path=ppt/tags/tag12.xml><?xml version="1.0" encoding="utf-8"?>
<p:tagLst xmlns:p="http://schemas.openxmlformats.org/presentationml/2006/main">
  <p:tag name="AS_UNIQUEID" val="315"/>
</p:tagLst>
</file>

<file path=ppt/tags/tag120.xml><?xml version="1.0" encoding="utf-8"?>
<p:tagLst xmlns:p="http://schemas.openxmlformats.org/presentationml/2006/main">
  <p:tag name="AS_UNIQUEID" val="485"/>
</p:tagLst>
</file>

<file path=ppt/tags/tag121.xml><?xml version="1.0" encoding="utf-8"?>
<p:tagLst xmlns:p="http://schemas.openxmlformats.org/presentationml/2006/main">
  <p:tag name="AS_UNIQUEID" val="486"/>
</p:tagLst>
</file>

<file path=ppt/tags/tag122.xml><?xml version="1.0" encoding="utf-8"?>
<p:tagLst xmlns:p="http://schemas.openxmlformats.org/presentationml/2006/main">
  <p:tag name="AS_UNIQUEID" val="487"/>
</p:tagLst>
</file>

<file path=ppt/tags/tag123.xml><?xml version="1.0" encoding="utf-8"?>
<p:tagLst xmlns:p="http://schemas.openxmlformats.org/presentationml/2006/main">
  <p:tag name="AS_UNIQUEID" val="212"/>
</p:tagLst>
</file>

<file path=ppt/tags/tag124.xml><?xml version="1.0" encoding="utf-8"?>
<p:tagLst xmlns:p="http://schemas.openxmlformats.org/presentationml/2006/main">
  <p:tag name="AS_UNIQUEID" val="213"/>
</p:tagLst>
</file>

<file path=ppt/tags/tag125.xml><?xml version="1.0" encoding="utf-8"?>
<p:tagLst xmlns:p="http://schemas.openxmlformats.org/presentationml/2006/main">
  <p:tag name="AS_UNIQUEID" val="488"/>
</p:tagLst>
</file>

<file path=ppt/tags/tag126.xml><?xml version="1.0" encoding="utf-8"?>
<p:tagLst xmlns:p="http://schemas.openxmlformats.org/presentationml/2006/main">
  <p:tag name="AS_UNIQUEID" val="489"/>
</p:tagLst>
</file>

<file path=ppt/tags/tag127.xml><?xml version="1.0" encoding="utf-8"?>
<p:tagLst xmlns:p="http://schemas.openxmlformats.org/presentationml/2006/main">
  <p:tag name="AS_UNIQUEID" val="490"/>
</p:tagLst>
</file>

<file path=ppt/tags/tag128.xml><?xml version="1.0" encoding="utf-8"?>
<p:tagLst xmlns:p="http://schemas.openxmlformats.org/presentationml/2006/main">
  <p:tag name="AS_UNIQUEID" val="214"/>
</p:tagLst>
</file>

<file path=ppt/tags/tag129.xml><?xml version="1.0" encoding="utf-8"?>
<p:tagLst xmlns:p="http://schemas.openxmlformats.org/presentationml/2006/main">
  <p:tag name="AS_UNIQUEID" val="215"/>
</p:tagLst>
</file>

<file path=ppt/tags/tag13.xml><?xml version="1.0" encoding="utf-8"?>
<p:tagLst xmlns:p="http://schemas.openxmlformats.org/presentationml/2006/main">
  <p:tag name="AS_UNIQUEID" val="316"/>
</p:tagLst>
</file>

<file path=ppt/tags/tag130.xml><?xml version="1.0" encoding="utf-8"?>
<p:tagLst xmlns:p="http://schemas.openxmlformats.org/presentationml/2006/main">
  <p:tag name="AS_UNIQUEID" val="491"/>
</p:tagLst>
</file>

<file path=ppt/tags/tag131.xml><?xml version="1.0" encoding="utf-8"?>
<p:tagLst xmlns:p="http://schemas.openxmlformats.org/presentationml/2006/main">
  <p:tag name="AS_UNIQUEID" val="492"/>
</p:tagLst>
</file>

<file path=ppt/tags/tag132.xml><?xml version="1.0" encoding="utf-8"?>
<p:tagLst xmlns:p="http://schemas.openxmlformats.org/presentationml/2006/main">
  <p:tag name="AS_UNIQUEID" val="493"/>
</p:tagLst>
</file>

<file path=ppt/tags/tag133.xml><?xml version="1.0" encoding="utf-8"?>
<p:tagLst xmlns:p="http://schemas.openxmlformats.org/presentationml/2006/main">
  <p:tag name="AS_UNIQUEID" val="220"/>
</p:tagLst>
</file>

<file path=ppt/tags/tag134.xml><?xml version="1.0" encoding="utf-8"?>
<p:tagLst xmlns:p="http://schemas.openxmlformats.org/presentationml/2006/main">
  <p:tag name="AS_UNIQUEID" val="221"/>
</p:tagLst>
</file>

<file path=ppt/tags/tag135.xml><?xml version="1.0" encoding="utf-8"?>
<p:tagLst xmlns:p="http://schemas.openxmlformats.org/presentationml/2006/main">
  <p:tag name="AS_UNIQUEID" val="222"/>
</p:tagLst>
</file>

<file path=ppt/tags/tag136.xml><?xml version="1.0" encoding="utf-8"?>
<p:tagLst xmlns:p="http://schemas.openxmlformats.org/presentationml/2006/main">
  <p:tag name="AS_UNIQUEID" val="500"/>
</p:tagLst>
</file>

<file path=ppt/tags/tag137.xml><?xml version="1.0" encoding="utf-8"?>
<p:tagLst xmlns:p="http://schemas.openxmlformats.org/presentationml/2006/main">
  <p:tag name="AS_UNIQUEID" val="501"/>
</p:tagLst>
</file>

<file path=ppt/tags/tag138.xml><?xml version="1.0" encoding="utf-8"?>
<p:tagLst xmlns:p="http://schemas.openxmlformats.org/presentationml/2006/main">
  <p:tag name="AS_UNIQUEID" val="502"/>
</p:tagLst>
</file>

<file path=ppt/tags/tag139.xml><?xml version="1.0" encoding="utf-8"?>
<p:tagLst xmlns:p="http://schemas.openxmlformats.org/presentationml/2006/main">
  <p:tag name="AS_UNIQUEID" val="229"/>
</p:tagLst>
</file>

<file path=ppt/tags/tag14.xml><?xml version="1.0" encoding="utf-8"?>
<p:tagLst xmlns:p="http://schemas.openxmlformats.org/presentationml/2006/main">
  <p:tag name="AS_UNIQUEID" val="54"/>
</p:tagLst>
</file>

<file path=ppt/tags/tag140.xml><?xml version="1.0" encoding="utf-8"?>
<p:tagLst xmlns:p="http://schemas.openxmlformats.org/presentationml/2006/main">
  <p:tag name="AS_UNIQUEID" val="230"/>
</p:tagLst>
</file>

<file path=ppt/tags/tag141.xml><?xml version="1.0" encoding="utf-8"?>
<p:tagLst xmlns:p="http://schemas.openxmlformats.org/presentationml/2006/main">
  <p:tag name="AS_UNIQUEID" val="231"/>
</p:tagLst>
</file>

<file path=ppt/tags/tag142.xml><?xml version="1.0" encoding="utf-8"?>
<p:tagLst xmlns:p="http://schemas.openxmlformats.org/presentationml/2006/main">
  <p:tag name="AS_UNIQUEID" val="512"/>
</p:tagLst>
</file>

<file path=ppt/tags/tag143.xml><?xml version="1.0" encoding="utf-8"?>
<p:tagLst xmlns:p="http://schemas.openxmlformats.org/presentationml/2006/main">
  <p:tag name="AS_UNIQUEID" val="513"/>
</p:tagLst>
</file>

<file path=ppt/tags/tag144.xml><?xml version="1.0" encoding="utf-8"?>
<p:tagLst xmlns:p="http://schemas.openxmlformats.org/presentationml/2006/main">
  <p:tag name="AS_UNIQUEID" val="514"/>
</p:tagLst>
</file>

<file path=ppt/tags/tag145.xml><?xml version="1.0" encoding="utf-8"?>
<p:tagLst xmlns:p="http://schemas.openxmlformats.org/presentationml/2006/main">
  <p:tag name="AS_UNIQUEID" val="233"/>
</p:tagLst>
</file>

<file path=ppt/tags/tag146.xml><?xml version="1.0" encoding="utf-8"?>
<p:tagLst xmlns:p="http://schemas.openxmlformats.org/presentationml/2006/main">
  <p:tag name="AS_UNIQUEID" val="234"/>
</p:tagLst>
</file>

<file path=ppt/tags/tag147.xml><?xml version="1.0" encoding="utf-8"?>
<p:tagLst xmlns:p="http://schemas.openxmlformats.org/presentationml/2006/main">
  <p:tag name="AS_UNIQUEID" val="235"/>
</p:tagLst>
</file>

<file path=ppt/tags/tag148.xml><?xml version="1.0" encoding="utf-8"?>
<p:tagLst xmlns:p="http://schemas.openxmlformats.org/presentationml/2006/main">
  <p:tag name="AS_UNIQUEID" val="518"/>
</p:tagLst>
</file>

<file path=ppt/tags/tag149.xml><?xml version="1.0" encoding="utf-8"?>
<p:tagLst xmlns:p="http://schemas.openxmlformats.org/presentationml/2006/main">
  <p:tag name="AS_UNIQUEID" val="519"/>
</p:tagLst>
</file>

<file path=ppt/tags/tag15.xml><?xml version="1.0" encoding="utf-8"?>
<p:tagLst xmlns:p="http://schemas.openxmlformats.org/presentationml/2006/main">
  <p:tag name="AS_UNIQUEID" val="55"/>
</p:tagLst>
</file>

<file path=ppt/tags/tag150.xml><?xml version="1.0" encoding="utf-8"?>
<p:tagLst xmlns:p="http://schemas.openxmlformats.org/presentationml/2006/main">
  <p:tag name="AS_UNIQUEID" val="520"/>
</p:tagLst>
</file>

<file path=ppt/tags/tag151.xml><?xml version="1.0" encoding="utf-8"?>
<p:tagLst xmlns:p="http://schemas.openxmlformats.org/presentationml/2006/main">
  <p:tag name="AS_UNIQUEID" val="237"/>
</p:tagLst>
</file>

<file path=ppt/tags/tag152.xml><?xml version="1.0" encoding="utf-8"?>
<p:tagLst xmlns:p="http://schemas.openxmlformats.org/presentationml/2006/main">
  <p:tag name="AS_UNIQUEID" val="238"/>
</p:tagLst>
</file>

<file path=ppt/tags/tag153.xml><?xml version="1.0" encoding="utf-8"?>
<p:tagLst xmlns:p="http://schemas.openxmlformats.org/presentationml/2006/main">
  <p:tag name="AS_UNIQUEID" val="524"/>
</p:tagLst>
</file>

<file path=ppt/tags/tag154.xml><?xml version="1.0" encoding="utf-8"?>
<p:tagLst xmlns:p="http://schemas.openxmlformats.org/presentationml/2006/main">
  <p:tag name="AS_UNIQUEID" val="525"/>
</p:tagLst>
</file>

<file path=ppt/tags/tag155.xml><?xml version="1.0" encoding="utf-8"?>
<p:tagLst xmlns:p="http://schemas.openxmlformats.org/presentationml/2006/main">
  <p:tag name="AS_UNIQUEID" val="526"/>
</p:tagLst>
</file>

<file path=ppt/tags/tag156.xml><?xml version="1.0" encoding="utf-8"?>
<p:tagLst xmlns:p="http://schemas.openxmlformats.org/presentationml/2006/main">
  <p:tag name="AS_UNIQUEID" val="239"/>
</p:tagLst>
</file>

<file path=ppt/tags/tag157.xml><?xml version="1.0" encoding="utf-8"?>
<p:tagLst xmlns:p="http://schemas.openxmlformats.org/presentationml/2006/main">
  <p:tag name="AS_UNIQUEID" val="240"/>
</p:tagLst>
</file>

<file path=ppt/tags/tag158.xml><?xml version="1.0" encoding="utf-8"?>
<p:tagLst xmlns:p="http://schemas.openxmlformats.org/presentationml/2006/main">
  <p:tag name="AS_UNIQUEID" val="241"/>
</p:tagLst>
</file>

<file path=ppt/tags/tag159.xml><?xml version="1.0" encoding="utf-8"?>
<p:tagLst xmlns:p="http://schemas.openxmlformats.org/presentationml/2006/main">
  <p:tag name="AS_UNIQUEID" val="527"/>
</p:tagLst>
</file>

<file path=ppt/tags/tag16.xml><?xml version="1.0" encoding="utf-8"?>
<p:tagLst xmlns:p="http://schemas.openxmlformats.org/presentationml/2006/main">
  <p:tag name="AS_UNIQUEID" val="320"/>
</p:tagLst>
</file>

<file path=ppt/tags/tag160.xml><?xml version="1.0" encoding="utf-8"?>
<p:tagLst xmlns:p="http://schemas.openxmlformats.org/presentationml/2006/main">
  <p:tag name="AS_UNIQUEID" val="528"/>
</p:tagLst>
</file>

<file path=ppt/tags/tag161.xml><?xml version="1.0" encoding="utf-8"?>
<p:tagLst xmlns:p="http://schemas.openxmlformats.org/presentationml/2006/main">
  <p:tag name="AS_UNIQUEID" val="529"/>
</p:tagLst>
</file>

<file path=ppt/tags/tag162.xml><?xml version="1.0" encoding="utf-8"?>
<p:tagLst xmlns:p="http://schemas.openxmlformats.org/presentationml/2006/main">
  <p:tag name="AS_UNIQUEID" val="243"/>
</p:tagLst>
</file>

<file path=ppt/tags/tag163.xml><?xml version="1.0" encoding="utf-8"?>
<p:tagLst xmlns:p="http://schemas.openxmlformats.org/presentationml/2006/main">
  <p:tag name="AS_UNIQUEID" val="244"/>
</p:tagLst>
</file>

<file path=ppt/tags/tag164.xml><?xml version="1.0" encoding="utf-8"?>
<p:tagLst xmlns:p="http://schemas.openxmlformats.org/presentationml/2006/main">
  <p:tag name="AS_UNIQUEID" val="533"/>
</p:tagLst>
</file>

<file path=ppt/tags/tag165.xml><?xml version="1.0" encoding="utf-8"?>
<p:tagLst xmlns:p="http://schemas.openxmlformats.org/presentationml/2006/main">
  <p:tag name="AS_UNIQUEID" val="534"/>
</p:tagLst>
</file>

<file path=ppt/tags/tag166.xml><?xml version="1.0" encoding="utf-8"?>
<p:tagLst xmlns:p="http://schemas.openxmlformats.org/presentationml/2006/main">
  <p:tag name="AS_UNIQUEID" val="535"/>
</p:tagLst>
</file>

<file path=ppt/tags/tag167.xml><?xml version="1.0" encoding="utf-8"?>
<p:tagLst xmlns:p="http://schemas.openxmlformats.org/presentationml/2006/main">
  <p:tag name="AS_UNIQUEID" val="265"/>
</p:tagLst>
</file>

<file path=ppt/tags/tag168.xml><?xml version="1.0" encoding="utf-8"?>
<p:tagLst xmlns:p="http://schemas.openxmlformats.org/presentationml/2006/main">
  <p:tag name="AS_UNIQUEID" val="266"/>
</p:tagLst>
</file>

<file path=ppt/tags/tag169.xml><?xml version="1.0" encoding="utf-8"?>
<p:tagLst xmlns:p="http://schemas.openxmlformats.org/presentationml/2006/main">
  <p:tag name="AS_UNIQUEID" val="267"/>
</p:tagLst>
</file>

<file path=ppt/tags/tag17.xml><?xml version="1.0" encoding="utf-8"?>
<p:tagLst xmlns:p="http://schemas.openxmlformats.org/presentationml/2006/main">
  <p:tag name="AS_UNIQUEID" val="321"/>
</p:tagLst>
</file>

<file path=ppt/tags/tag170.xml><?xml version="1.0" encoding="utf-8"?>
<p:tagLst xmlns:p="http://schemas.openxmlformats.org/presentationml/2006/main">
  <p:tag name="AS_UNIQUEID" val="268"/>
</p:tagLst>
</file>

<file path=ppt/tags/tag171.xml><?xml version="1.0" encoding="utf-8"?>
<p:tagLst xmlns:p="http://schemas.openxmlformats.org/presentationml/2006/main">
  <p:tag name="AS_UNIQUEID" val="269"/>
</p:tagLst>
</file>

<file path=ppt/tags/tag172.xml><?xml version="1.0" encoding="utf-8"?>
<p:tagLst xmlns:p="http://schemas.openxmlformats.org/presentationml/2006/main">
  <p:tag name="AS_UNIQUEID" val="270"/>
</p:tagLst>
</file>

<file path=ppt/tags/tag173.xml><?xml version="1.0" encoding="utf-8"?>
<p:tagLst xmlns:p="http://schemas.openxmlformats.org/presentationml/2006/main">
  <p:tag name="AS_UNIQUEID" val="271"/>
</p:tagLst>
</file>

<file path=ppt/tags/tag174.xml><?xml version="1.0" encoding="utf-8"?>
<p:tagLst xmlns:p="http://schemas.openxmlformats.org/presentationml/2006/main">
  <p:tag name="AS_UNIQUEID" val="272"/>
</p:tagLst>
</file>

<file path=ppt/tags/tag175.xml><?xml version="1.0" encoding="utf-8"?>
<p:tagLst xmlns:p="http://schemas.openxmlformats.org/presentationml/2006/main">
  <p:tag name="AS_UNIQUEID" val="273"/>
</p:tagLst>
</file>

<file path=ppt/tags/tag176.xml><?xml version="1.0" encoding="utf-8"?>
<p:tagLst xmlns:p="http://schemas.openxmlformats.org/presentationml/2006/main">
  <p:tag name="AS_UNIQUEID" val="274"/>
</p:tagLst>
</file>

<file path=ppt/tags/tag18.xml><?xml version="1.0" encoding="utf-8"?>
<p:tagLst xmlns:p="http://schemas.openxmlformats.org/presentationml/2006/main">
  <p:tag name="AS_UNIQUEID" val="322"/>
</p:tagLst>
</file>

<file path=ppt/tags/tag19.xml><?xml version="1.0" encoding="utf-8"?>
<p:tagLst xmlns:p="http://schemas.openxmlformats.org/presentationml/2006/main">
  <p:tag name="AS_UNIQUEID" val="56"/>
</p:tagLst>
</file>

<file path=ppt/tags/tag2.xml><?xml version="1.0" encoding="utf-8"?>
<p:tagLst xmlns:p="http://schemas.openxmlformats.org/presentationml/2006/main">
  <p:tag name="AS_UNIQUEID" val="7"/>
</p:tagLst>
</file>

<file path=ppt/tags/tag20.xml><?xml version="1.0" encoding="utf-8"?>
<p:tagLst xmlns:p="http://schemas.openxmlformats.org/presentationml/2006/main">
  <p:tag name="AS_UNIQUEID" val="57"/>
</p:tagLst>
</file>

<file path=ppt/tags/tag21.xml><?xml version="1.0" encoding="utf-8"?>
<p:tagLst xmlns:p="http://schemas.openxmlformats.org/presentationml/2006/main">
  <p:tag name="AS_UNIQUEID" val="58"/>
</p:tagLst>
</file>

<file path=ppt/tags/tag22.xml><?xml version="1.0" encoding="utf-8"?>
<p:tagLst xmlns:p="http://schemas.openxmlformats.org/presentationml/2006/main">
  <p:tag name="AS_UNIQUEID" val="60"/>
</p:tagLst>
</file>

<file path=ppt/tags/tag23.xml><?xml version="1.0" encoding="utf-8"?>
<p:tagLst xmlns:p="http://schemas.openxmlformats.org/presentationml/2006/main">
  <p:tag name="AS_UNIQUEID" val="323"/>
</p:tagLst>
</file>

<file path=ppt/tags/tag24.xml><?xml version="1.0" encoding="utf-8"?>
<p:tagLst xmlns:p="http://schemas.openxmlformats.org/presentationml/2006/main">
  <p:tag name="AS_UNIQUEID" val="324"/>
</p:tagLst>
</file>

<file path=ppt/tags/tag25.xml><?xml version="1.0" encoding="utf-8"?>
<p:tagLst xmlns:p="http://schemas.openxmlformats.org/presentationml/2006/main">
  <p:tag name="AS_UNIQUEID" val="325"/>
</p:tagLst>
</file>

<file path=ppt/tags/tag26.xml><?xml version="1.0" encoding="utf-8"?>
<p:tagLst xmlns:p="http://schemas.openxmlformats.org/presentationml/2006/main">
  <p:tag name="AS_UNIQUEID" val="62"/>
</p:tagLst>
</file>

<file path=ppt/tags/tag27.xml><?xml version="1.0" encoding="utf-8"?>
<p:tagLst xmlns:p="http://schemas.openxmlformats.org/presentationml/2006/main">
  <p:tag name="AS_UNIQUEID" val="63"/>
</p:tagLst>
</file>

<file path=ppt/tags/tag28.xml><?xml version="1.0" encoding="utf-8"?>
<p:tagLst xmlns:p="http://schemas.openxmlformats.org/presentationml/2006/main">
  <p:tag name="AS_UNIQUEID" val="332"/>
</p:tagLst>
</file>

<file path=ppt/tags/tag29.xml><?xml version="1.0" encoding="utf-8"?>
<p:tagLst xmlns:p="http://schemas.openxmlformats.org/presentationml/2006/main">
  <p:tag name="AS_UNIQUEID" val="333"/>
</p:tagLst>
</file>

<file path=ppt/tags/tag3.xml><?xml version="1.0" encoding="utf-8"?>
<p:tagLst xmlns:p="http://schemas.openxmlformats.org/presentationml/2006/main">
  <p:tag name="AS_UNIQUEID" val="8"/>
</p:tagLst>
</file>

<file path=ppt/tags/tag30.xml><?xml version="1.0" encoding="utf-8"?>
<p:tagLst xmlns:p="http://schemas.openxmlformats.org/presentationml/2006/main">
  <p:tag name="AS_UNIQUEID" val="334"/>
</p:tagLst>
</file>

<file path=ppt/tags/tag31.xml><?xml version="1.0" encoding="utf-8"?>
<p:tagLst xmlns:p="http://schemas.openxmlformats.org/presentationml/2006/main">
  <p:tag name="AS_UNIQUEID" val="66"/>
</p:tagLst>
</file>

<file path=ppt/tags/tag32.xml><?xml version="1.0" encoding="utf-8"?>
<p:tagLst xmlns:p="http://schemas.openxmlformats.org/presentationml/2006/main">
  <p:tag name="AS_UNIQUEID" val="335"/>
</p:tagLst>
</file>

<file path=ppt/tags/tag33.xml><?xml version="1.0" encoding="utf-8"?>
<p:tagLst xmlns:p="http://schemas.openxmlformats.org/presentationml/2006/main">
  <p:tag name="AS_UNIQUEID" val="336"/>
</p:tagLst>
</file>

<file path=ppt/tags/tag34.xml><?xml version="1.0" encoding="utf-8"?>
<p:tagLst xmlns:p="http://schemas.openxmlformats.org/presentationml/2006/main">
  <p:tag name="AS_UNIQUEID" val="337"/>
</p:tagLst>
</file>

<file path=ppt/tags/tag35.xml><?xml version="1.0" encoding="utf-8"?>
<p:tagLst xmlns:p="http://schemas.openxmlformats.org/presentationml/2006/main">
  <p:tag name="AS_UNIQUEID" val="67"/>
</p:tagLst>
</file>

<file path=ppt/tags/tag36.xml><?xml version="1.0" encoding="utf-8"?>
<p:tagLst xmlns:p="http://schemas.openxmlformats.org/presentationml/2006/main">
  <p:tag name="AS_UNIQUEID" val="68"/>
</p:tagLst>
</file>

<file path=ppt/tags/tag37.xml><?xml version="1.0" encoding="utf-8"?>
<p:tagLst xmlns:p="http://schemas.openxmlformats.org/presentationml/2006/main">
  <p:tag name="AS_UNIQUEID" val="338"/>
</p:tagLst>
</file>

<file path=ppt/tags/tag38.xml><?xml version="1.0" encoding="utf-8"?>
<p:tagLst xmlns:p="http://schemas.openxmlformats.org/presentationml/2006/main">
  <p:tag name="AS_UNIQUEID" val="339"/>
</p:tagLst>
</file>

<file path=ppt/tags/tag39.xml><?xml version="1.0" encoding="utf-8"?>
<p:tagLst xmlns:p="http://schemas.openxmlformats.org/presentationml/2006/main">
  <p:tag name="AS_UNIQUEID" val="340"/>
</p:tagLst>
</file>

<file path=ppt/tags/tag4.xml><?xml version="1.0" encoding="utf-8"?>
<p:tagLst xmlns:p="http://schemas.openxmlformats.org/presentationml/2006/main">
  <p:tag name="AS_UNIQUEID" val="9"/>
</p:tagLst>
</file>

<file path=ppt/tags/tag40.xml><?xml version="1.0" encoding="utf-8"?>
<p:tagLst xmlns:p="http://schemas.openxmlformats.org/presentationml/2006/main">
  <p:tag name="AS_UNIQUEID" val="71"/>
</p:tagLst>
</file>

<file path=ppt/tags/tag41.xml><?xml version="1.0" encoding="utf-8"?>
<p:tagLst xmlns:p="http://schemas.openxmlformats.org/presentationml/2006/main">
  <p:tag name="AS_UNIQUEID" val="72"/>
</p:tagLst>
</file>

<file path=ppt/tags/tag42.xml><?xml version="1.0" encoding="utf-8"?>
<p:tagLst xmlns:p="http://schemas.openxmlformats.org/presentationml/2006/main">
  <p:tag name="AS_UNIQUEID" val="344"/>
</p:tagLst>
</file>

<file path=ppt/tags/tag43.xml><?xml version="1.0" encoding="utf-8"?>
<p:tagLst xmlns:p="http://schemas.openxmlformats.org/presentationml/2006/main">
  <p:tag name="AS_UNIQUEID" val="345"/>
</p:tagLst>
</file>

<file path=ppt/tags/tag44.xml><?xml version="1.0" encoding="utf-8"?>
<p:tagLst xmlns:p="http://schemas.openxmlformats.org/presentationml/2006/main">
  <p:tag name="AS_UNIQUEID" val="346"/>
</p:tagLst>
</file>

<file path=ppt/tags/tag45.xml><?xml version="1.0" encoding="utf-8"?>
<p:tagLst xmlns:p="http://schemas.openxmlformats.org/presentationml/2006/main">
  <p:tag name="AS_UNIQUEID" val="73"/>
</p:tagLst>
</file>

<file path=ppt/tags/tag46.xml><?xml version="1.0" encoding="utf-8"?>
<p:tagLst xmlns:p="http://schemas.openxmlformats.org/presentationml/2006/main">
  <p:tag name="AS_UNIQUEID" val="74"/>
</p:tagLst>
</file>

<file path=ppt/tags/tag47.xml><?xml version="1.0" encoding="utf-8"?>
<p:tagLst xmlns:p="http://schemas.openxmlformats.org/presentationml/2006/main">
  <p:tag name="AS_UNIQUEID" val="347"/>
</p:tagLst>
</file>

<file path=ppt/tags/tag48.xml><?xml version="1.0" encoding="utf-8"?>
<p:tagLst xmlns:p="http://schemas.openxmlformats.org/presentationml/2006/main">
  <p:tag name="AS_UNIQUEID" val="348"/>
</p:tagLst>
</file>

<file path=ppt/tags/tag49.xml><?xml version="1.0" encoding="utf-8"?>
<p:tagLst xmlns:p="http://schemas.openxmlformats.org/presentationml/2006/main">
  <p:tag name="AS_UNIQUEID" val="349"/>
</p:tagLst>
</file>

<file path=ppt/tags/tag5.xml><?xml version="1.0" encoding="utf-8"?>
<p:tagLst xmlns:p="http://schemas.openxmlformats.org/presentationml/2006/main">
  <p:tag name="AS_UNIQUEID" val="275"/>
</p:tagLst>
</file>

<file path=ppt/tags/tag50.xml><?xml version="1.0" encoding="utf-8"?>
<p:tagLst xmlns:p="http://schemas.openxmlformats.org/presentationml/2006/main">
  <p:tag name="AS_UNIQUEID" val="79"/>
</p:tagLst>
</file>

<file path=ppt/tags/tag51.xml><?xml version="1.0" encoding="utf-8"?>
<p:tagLst xmlns:p="http://schemas.openxmlformats.org/presentationml/2006/main">
  <p:tag name="AS_UNIQUEID" val="353"/>
</p:tagLst>
</file>

<file path=ppt/tags/tag52.xml><?xml version="1.0" encoding="utf-8"?>
<p:tagLst xmlns:p="http://schemas.openxmlformats.org/presentationml/2006/main">
  <p:tag name="AS_UNIQUEID" val="354"/>
</p:tagLst>
</file>

<file path=ppt/tags/tag53.xml><?xml version="1.0" encoding="utf-8"?>
<p:tagLst xmlns:p="http://schemas.openxmlformats.org/presentationml/2006/main">
  <p:tag name="AS_UNIQUEID" val="355"/>
</p:tagLst>
</file>

<file path=ppt/tags/tag54.xml><?xml version="1.0" encoding="utf-8"?>
<p:tagLst xmlns:p="http://schemas.openxmlformats.org/presentationml/2006/main">
  <p:tag name="AS_UNIQUEID" val="103"/>
</p:tagLst>
</file>

<file path=ppt/tags/tag55.xml><?xml version="1.0" encoding="utf-8"?>
<p:tagLst xmlns:p="http://schemas.openxmlformats.org/presentationml/2006/main">
  <p:tag name="AS_UNIQUEID" val="374"/>
</p:tagLst>
</file>

<file path=ppt/tags/tag56.xml><?xml version="1.0" encoding="utf-8"?>
<p:tagLst xmlns:p="http://schemas.openxmlformats.org/presentationml/2006/main">
  <p:tag name="AS_UNIQUEID" val="375"/>
</p:tagLst>
</file>

<file path=ppt/tags/tag57.xml><?xml version="1.0" encoding="utf-8"?>
<p:tagLst xmlns:p="http://schemas.openxmlformats.org/presentationml/2006/main">
  <p:tag name="AS_UNIQUEID" val="376"/>
</p:tagLst>
</file>

<file path=ppt/tags/tag58.xml><?xml version="1.0" encoding="utf-8"?>
<p:tagLst xmlns:p="http://schemas.openxmlformats.org/presentationml/2006/main">
  <p:tag name="AS_UNIQUEID" val="153"/>
</p:tagLst>
</file>

<file path=ppt/tags/tag59.xml><?xml version="1.0" encoding="utf-8"?>
<p:tagLst xmlns:p="http://schemas.openxmlformats.org/presentationml/2006/main">
  <p:tag name="AS_UNIQUEID" val="154"/>
</p:tagLst>
</file>

<file path=ppt/tags/tag6.xml><?xml version="1.0" encoding="utf-8"?>
<p:tagLst xmlns:p="http://schemas.openxmlformats.org/presentationml/2006/main">
  <p:tag name="AS_UNIQUEID" val="276"/>
</p:tagLst>
</file>

<file path=ppt/tags/tag60.xml><?xml version="1.0" encoding="utf-8"?>
<p:tagLst xmlns:p="http://schemas.openxmlformats.org/presentationml/2006/main">
  <p:tag name="AS_UNIQUEID" val="155"/>
</p:tagLst>
</file>

<file path=ppt/tags/tag61.xml><?xml version="1.0" encoding="utf-8"?>
<p:tagLst xmlns:p="http://schemas.openxmlformats.org/presentationml/2006/main">
  <p:tag name="AS_UNIQUEID" val="422"/>
</p:tagLst>
</file>

<file path=ppt/tags/tag62.xml><?xml version="1.0" encoding="utf-8"?>
<p:tagLst xmlns:p="http://schemas.openxmlformats.org/presentationml/2006/main">
  <p:tag name="AS_UNIQUEID" val="423"/>
</p:tagLst>
</file>

<file path=ppt/tags/tag63.xml><?xml version="1.0" encoding="utf-8"?>
<p:tagLst xmlns:p="http://schemas.openxmlformats.org/presentationml/2006/main">
  <p:tag name="AS_UNIQUEID" val="424"/>
</p:tagLst>
</file>

<file path=ppt/tags/tag64.xml><?xml version="1.0" encoding="utf-8"?>
<p:tagLst xmlns:p="http://schemas.openxmlformats.org/presentationml/2006/main">
  <p:tag name="AS_UNIQUEID" val="157"/>
</p:tagLst>
</file>

<file path=ppt/tags/tag65.xml><?xml version="1.0" encoding="utf-8"?>
<p:tagLst xmlns:p="http://schemas.openxmlformats.org/presentationml/2006/main">
  <p:tag name="AS_UNIQUEID" val="158"/>
</p:tagLst>
</file>

<file path=ppt/tags/tag66.xml><?xml version="1.0" encoding="utf-8"?>
<p:tagLst xmlns:p="http://schemas.openxmlformats.org/presentationml/2006/main">
  <p:tag name="AS_UNIQUEID" val="428"/>
</p:tagLst>
</file>

<file path=ppt/tags/tag67.xml><?xml version="1.0" encoding="utf-8"?>
<p:tagLst xmlns:p="http://schemas.openxmlformats.org/presentationml/2006/main">
  <p:tag name="AS_UNIQUEID" val="429"/>
</p:tagLst>
</file>

<file path=ppt/tags/tag68.xml><?xml version="1.0" encoding="utf-8"?>
<p:tagLst xmlns:p="http://schemas.openxmlformats.org/presentationml/2006/main">
  <p:tag name="AS_UNIQUEID" val="430"/>
</p:tagLst>
</file>

<file path=ppt/tags/tag69.xml><?xml version="1.0" encoding="utf-8"?>
<p:tagLst xmlns:p="http://schemas.openxmlformats.org/presentationml/2006/main">
  <p:tag name="AS_UNIQUEID" val="159"/>
</p:tagLst>
</file>

<file path=ppt/tags/tag7.xml><?xml version="1.0" encoding="utf-8"?>
<p:tagLst xmlns:p="http://schemas.openxmlformats.org/presentationml/2006/main">
  <p:tag name="AS_UNIQUEID" val="277"/>
</p:tagLst>
</file>

<file path=ppt/tags/tag70.xml><?xml version="1.0" encoding="utf-8"?>
<p:tagLst xmlns:p="http://schemas.openxmlformats.org/presentationml/2006/main">
  <p:tag name="AS_UNIQUEID" val="160"/>
</p:tagLst>
</file>

<file path=ppt/tags/tag71.xml><?xml version="1.0" encoding="utf-8"?>
<p:tagLst xmlns:p="http://schemas.openxmlformats.org/presentationml/2006/main">
  <p:tag name="AS_UNIQUEID" val="431"/>
</p:tagLst>
</file>

<file path=ppt/tags/tag72.xml><?xml version="1.0" encoding="utf-8"?>
<p:tagLst xmlns:p="http://schemas.openxmlformats.org/presentationml/2006/main">
  <p:tag name="AS_UNIQUEID" val="432"/>
</p:tagLst>
</file>

<file path=ppt/tags/tag73.xml><?xml version="1.0" encoding="utf-8"?>
<p:tagLst xmlns:p="http://schemas.openxmlformats.org/presentationml/2006/main">
  <p:tag name="AS_UNIQUEID" val="433"/>
</p:tagLst>
</file>

<file path=ppt/tags/tag74.xml><?xml version="1.0" encoding="utf-8"?>
<p:tagLst xmlns:p="http://schemas.openxmlformats.org/presentationml/2006/main">
  <p:tag name="AS_UNIQUEID" val="163"/>
</p:tagLst>
</file>

<file path=ppt/tags/tag75.xml><?xml version="1.0" encoding="utf-8"?>
<p:tagLst xmlns:p="http://schemas.openxmlformats.org/presentationml/2006/main">
  <p:tag name="AS_UNIQUEID" val="434"/>
</p:tagLst>
</file>

<file path=ppt/tags/tag76.xml><?xml version="1.0" encoding="utf-8"?>
<p:tagLst xmlns:p="http://schemas.openxmlformats.org/presentationml/2006/main">
  <p:tag name="AS_UNIQUEID" val="435"/>
</p:tagLst>
</file>

<file path=ppt/tags/tag77.xml><?xml version="1.0" encoding="utf-8"?>
<p:tagLst xmlns:p="http://schemas.openxmlformats.org/presentationml/2006/main">
  <p:tag name="AS_UNIQUEID" val="436"/>
</p:tagLst>
</file>

<file path=ppt/tags/tag78.xml><?xml version="1.0" encoding="utf-8"?>
<p:tagLst xmlns:p="http://schemas.openxmlformats.org/presentationml/2006/main">
  <p:tag name="AS_UNIQUEID" val="164"/>
</p:tagLst>
</file>

<file path=ppt/tags/tag79.xml><?xml version="1.0" encoding="utf-8"?>
<p:tagLst xmlns:p="http://schemas.openxmlformats.org/presentationml/2006/main">
  <p:tag name="AS_UNIQUEID" val="165"/>
</p:tagLst>
</file>

<file path=ppt/tags/tag8.xml><?xml version="1.0" encoding="utf-8"?>
<p:tagLst xmlns:p="http://schemas.openxmlformats.org/presentationml/2006/main">
  <p:tag name="AS_UNIQUEID" val="50"/>
</p:tagLst>
</file>

<file path=ppt/tags/tag80.xml><?xml version="1.0" encoding="utf-8"?>
<p:tagLst xmlns:p="http://schemas.openxmlformats.org/presentationml/2006/main">
  <p:tag name="AS_UNIQUEID" val="437"/>
</p:tagLst>
</file>

<file path=ppt/tags/tag81.xml><?xml version="1.0" encoding="utf-8"?>
<p:tagLst xmlns:p="http://schemas.openxmlformats.org/presentationml/2006/main">
  <p:tag name="AS_UNIQUEID" val="438"/>
</p:tagLst>
</file>

<file path=ppt/tags/tag82.xml><?xml version="1.0" encoding="utf-8"?>
<p:tagLst xmlns:p="http://schemas.openxmlformats.org/presentationml/2006/main">
  <p:tag name="AS_UNIQUEID" val="439"/>
</p:tagLst>
</file>

<file path=ppt/tags/tag83.xml><?xml version="1.0" encoding="utf-8"?>
<p:tagLst xmlns:p="http://schemas.openxmlformats.org/presentationml/2006/main">
  <p:tag name="AS_UNIQUEID" val="166"/>
</p:tagLst>
</file>

<file path=ppt/tags/tag84.xml><?xml version="1.0" encoding="utf-8"?>
<p:tagLst xmlns:p="http://schemas.openxmlformats.org/presentationml/2006/main">
  <p:tag name="AS_UNIQUEID" val="167"/>
</p:tagLst>
</file>

<file path=ppt/tags/tag85.xml><?xml version="1.0" encoding="utf-8"?>
<p:tagLst xmlns:p="http://schemas.openxmlformats.org/presentationml/2006/main">
  <p:tag name="AS_UNIQUEID" val="440"/>
</p:tagLst>
</file>

<file path=ppt/tags/tag86.xml><?xml version="1.0" encoding="utf-8"?>
<p:tagLst xmlns:p="http://schemas.openxmlformats.org/presentationml/2006/main">
  <p:tag name="AS_UNIQUEID" val="441"/>
</p:tagLst>
</file>

<file path=ppt/tags/tag87.xml><?xml version="1.0" encoding="utf-8"?>
<p:tagLst xmlns:p="http://schemas.openxmlformats.org/presentationml/2006/main">
  <p:tag name="AS_UNIQUEID" val="442"/>
</p:tagLst>
</file>

<file path=ppt/tags/tag88.xml><?xml version="1.0" encoding="utf-8"?>
<p:tagLst xmlns:p="http://schemas.openxmlformats.org/presentationml/2006/main">
  <p:tag name="AS_UNIQUEID" val="168"/>
</p:tagLst>
</file>

<file path=ppt/tags/tag89.xml><?xml version="1.0" encoding="utf-8"?>
<p:tagLst xmlns:p="http://schemas.openxmlformats.org/presentationml/2006/main">
  <p:tag name="AS_UNIQUEID" val="169"/>
</p:tagLst>
</file>

<file path=ppt/tags/tag9.xml><?xml version="1.0" encoding="utf-8"?>
<p:tagLst xmlns:p="http://schemas.openxmlformats.org/presentationml/2006/main">
  <p:tag name="AS_UNIQUEID" val="51"/>
</p:tagLst>
</file>

<file path=ppt/tags/tag90.xml><?xml version="1.0" encoding="utf-8"?>
<p:tagLst xmlns:p="http://schemas.openxmlformats.org/presentationml/2006/main">
  <p:tag name="AS_UNIQUEID" val="443"/>
</p:tagLst>
</file>

<file path=ppt/tags/tag91.xml><?xml version="1.0" encoding="utf-8"?>
<p:tagLst xmlns:p="http://schemas.openxmlformats.org/presentationml/2006/main">
  <p:tag name="AS_UNIQUEID" val="444"/>
</p:tagLst>
</file>

<file path=ppt/tags/tag92.xml><?xml version="1.0" encoding="utf-8"?>
<p:tagLst xmlns:p="http://schemas.openxmlformats.org/presentationml/2006/main">
  <p:tag name="AS_UNIQUEID" val="445"/>
</p:tagLst>
</file>

<file path=ppt/tags/tag93.xml><?xml version="1.0" encoding="utf-8"?>
<p:tagLst xmlns:p="http://schemas.openxmlformats.org/presentationml/2006/main">
  <p:tag name="AS_UNIQUEID" val="170"/>
</p:tagLst>
</file>

<file path=ppt/tags/tag94.xml><?xml version="1.0" encoding="utf-8"?>
<p:tagLst xmlns:p="http://schemas.openxmlformats.org/presentationml/2006/main">
  <p:tag name="AS_UNIQUEID" val="171"/>
</p:tagLst>
</file>

<file path=ppt/tags/tag95.xml><?xml version="1.0" encoding="utf-8"?>
<p:tagLst xmlns:p="http://schemas.openxmlformats.org/presentationml/2006/main">
  <p:tag name="AS_UNIQUEID" val="446"/>
</p:tagLst>
</file>

<file path=ppt/tags/tag96.xml><?xml version="1.0" encoding="utf-8"?>
<p:tagLst xmlns:p="http://schemas.openxmlformats.org/presentationml/2006/main">
  <p:tag name="AS_UNIQUEID" val="447"/>
</p:tagLst>
</file>

<file path=ppt/tags/tag97.xml><?xml version="1.0" encoding="utf-8"?>
<p:tagLst xmlns:p="http://schemas.openxmlformats.org/presentationml/2006/main">
  <p:tag name="AS_UNIQUEID" val="448"/>
</p:tagLst>
</file>

<file path=ppt/tags/tag98.xml><?xml version="1.0" encoding="utf-8"?>
<p:tagLst xmlns:p="http://schemas.openxmlformats.org/presentationml/2006/main">
  <p:tag name="AS_UNIQUEID" val="172"/>
</p:tagLst>
</file>

<file path=ppt/tags/tag99.xml><?xml version="1.0" encoding="utf-8"?>
<p:tagLst xmlns:p="http://schemas.openxmlformats.org/presentationml/2006/main">
  <p:tag name="AS_UNIQUEID" val="173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</Words>
  <Application>WPS 演示</Application>
  <PresentationFormat>自定义</PresentationFormat>
  <Paragraphs>94</Paragraphs>
  <Slides>38</Slides>
  <Notes>89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35</vt:i4>
      </vt:variant>
      <vt:variant>
        <vt:lpstr>幻灯片标题</vt:lpstr>
      </vt:variant>
      <vt:variant>
        <vt:i4>38</vt:i4>
      </vt:variant>
    </vt:vector>
  </HeadingPairs>
  <TitlesOfParts>
    <vt:vector size="90" baseType="lpstr">
      <vt:lpstr>Arial</vt:lpstr>
      <vt:lpstr>宋体</vt:lpstr>
      <vt:lpstr>Wingdings</vt:lpstr>
      <vt:lpstr>Calibri</vt:lpstr>
      <vt:lpstr>Calibri Light</vt:lpstr>
      <vt:lpstr>微软雅黑</vt:lpstr>
      <vt:lpstr>经典美黑简</vt:lpstr>
      <vt:lpstr>黑体</vt:lpstr>
      <vt:lpstr>仿宋</vt:lpstr>
      <vt:lpstr>隶书</vt:lpstr>
      <vt:lpstr>楷体</vt:lpstr>
      <vt:lpstr>Arial Unicode MS</vt:lpstr>
      <vt:lpstr>方正粗黑宋简体</vt:lpstr>
      <vt:lpstr>华文中宋</vt:lpstr>
      <vt:lpstr>华文琥珀</vt:lpstr>
      <vt:lpstr>华文隶书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hp</cp:lastModifiedBy>
  <cp:revision>270</cp:revision>
  <dcterms:created xsi:type="dcterms:W3CDTF">2016-06-29T09:22:39Z</dcterms:created>
  <dcterms:modified xsi:type="dcterms:W3CDTF">2021-09-04T04:07:12Z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A39C4C00AFF743EEBA3FED4053C7954B</vt:lpwstr>
  </property>
  <property fmtid="{D5CDD505-2E9C-101B-9397-08002B2CF9AE}" pid="3" name="KSOProductBuildVer">
    <vt:lpwstr>2052-11.1.0.10938</vt:lpwstr>
  </property>
</Properties>
</file>