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9" r:id="rId5"/>
    <p:sldId id="27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2018-11-22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1340768"/>
            <a:ext cx="5929354" cy="4536503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800" dirty="0" smtClean="0">
                <a:latin typeface="华文新魏" pitchFamily="2" charset="-122"/>
                <a:ea typeface="华文新魏" pitchFamily="2" charset="-122"/>
              </a:rPr>
              <a:t>我的拿手好戏</a:t>
            </a:r>
            <a:r>
              <a:rPr lang="en-US" altLang="zh-CN" sz="4800" dirty="0" smtClean="0">
                <a:latin typeface="华文新魏" pitchFamily="2" charset="-122"/>
                <a:ea typeface="华文新魏" pitchFamily="2" charset="-122"/>
              </a:rPr>
              <a:t>——》</a:t>
            </a:r>
            <a:r>
              <a:rPr lang="en-US" altLang="zh-CN" sz="6600" dirty="0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6600" dirty="0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作文指导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2871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采访活动</a:t>
            </a:r>
            <a:endParaRPr lang="zh-CN" altLang="en-US" sz="3600" dirty="0"/>
          </a:p>
        </p:txBody>
      </p:sp>
      <p:sp>
        <p:nvSpPr>
          <p:cNvPr id="11" name="圆角矩形 10"/>
          <p:cNvSpPr/>
          <p:nvPr/>
        </p:nvSpPr>
        <p:spPr>
          <a:xfrm>
            <a:off x="642910" y="1000108"/>
            <a:ext cx="7429552" cy="7297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请问你的拿手好戏是什么？</a:t>
            </a:r>
            <a:endParaRPr lang="zh-CN" altLang="en-US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642910" y="2714620"/>
            <a:ext cx="7500990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你曾经为你的拿手好戏付出过哪些努力？</a:t>
            </a:r>
            <a:endParaRPr lang="zh-CN" altLang="en-US" sz="2400" dirty="0"/>
          </a:p>
        </p:txBody>
      </p:sp>
      <p:sp>
        <p:nvSpPr>
          <p:cNvPr id="13" name="圆角矩形 12"/>
          <p:cNvSpPr/>
          <p:nvPr/>
        </p:nvSpPr>
        <p:spPr>
          <a:xfrm>
            <a:off x="714348" y="4500570"/>
            <a:ext cx="7429552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能说说你展示拿手好戏的经历吗？</a:t>
            </a:r>
            <a:endParaRPr lang="zh-CN" altLang="en-US" sz="2400" dirty="0"/>
          </a:p>
        </p:txBody>
      </p:sp>
      <p:sp>
        <p:nvSpPr>
          <p:cNvPr id="14" name="圆角矩形 13"/>
          <p:cNvSpPr/>
          <p:nvPr/>
        </p:nvSpPr>
        <p:spPr>
          <a:xfrm>
            <a:off x="642910" y="1857364"/>
            <a:ext cx="7500990" cy="7143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能简要介绍一下你的拿手好戏有趣或独特的地方吗？</a:t>
            </a:r>
            <a:endParaRPr lang="zh-CN" altLang="en-US" sz="2400" dirty="0"/>
          </a:p>
        </p:txBody>
      </p:sp>
      <p:sp>
        <p:nvSpPr>
          <p:cNvPr id="16" name="圆角矩形 15"/>
          <p:cNvSpPr/>
          <p:nvPr/>
        </p:nvSpPr>
        <p:spPr>
          <a:xfrm>
            <a:off x="714348" y="5429264"/>
            <a:ext cx="7429552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观众看了你的拿手好戏之后有怎样的反应呢？</a:t>
            </a:r>
            <a:endParaRPr lang="zh-CN" altLang="en-US" sz="2400" dirty="0"/>
          </a:p>
        </p:txBody>
      </p:sp>
      <p:sp>
        <p:nvSpPr>
          <p:cNvPr id="18" name="圆角矩形 17"/>
          <p:cNvSpPr/>
          <p:nvPr/>
        </p:nvSpPr>
        <p:spPr>
          <a:xfrm>
            <a:off x="714348" y="3643314"/>
            <a:ext cx="7429552" cy="7143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/>
              <a:t>能否分享一下你练成拿手好戏时的心情？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</a:rPr>
              <a:t>素材归类</a:t>
            </a:r>
            <a:endParaRPr lang="zh-CN" altLang="en-US" dirty="0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3212976"/>
            <a:ext cx="1857388" cy="72008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拿手好戏</a:t>
            </a:r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2428860" y="1500174"/>
            <a:ext cx="720080" cy="41044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214678" y="1484784"/>
            <a:ext cx="5497274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艺术类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：画画、书法、弹琴</a:t>
            </a:r>
            <a:r>
              <a:rPr lang="en-US" altLang="zh-CN" sz="2800" dirty="0" smtClean="0"/>
              <a:t>…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14678" y="3212976"/>
            <a:ext cx="546177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娱乐类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：下象棋、玩魔方</a:t>
            </a:r>
            <a:r>
              <a:rPr lang="en-US" altLang="zh-CN" sz="2800" dirty="0" smtClean="0"/>
              <a:t>… …</a:t>
            </a:r>
            <a:endParaRPr lang="zh-CN" altLang="en-US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14678" y="4149080"/>
            <a:ext cx="5173746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体育类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：打羽毛球、跳绳</a:t>
            </a:r>
            <a:r>
              <a:rPr lang="en-US" altLang="zh-CN" sz="2800" dirty="0" smtClean="0"/>
              <a:t>… …</a:t>
            </a:r>
            <a:endParaRPr lang="zh-CN" altLang="en-US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214678" y="5013176"/>
            <a:ext cx="5173746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其他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…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214678" y="2348880"/>
            <a:ext cx="578647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生活类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：炒菜、整理、挑西瓜</a:t>
            </a:r>
            <a:r>
              <a:rPr lang="en-US" altLang="zh-CN" sz="2800" dirty="0" smtClean="0"/>
              <a:t>… 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思路梳理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971600" y="2132856"/>
            <a:ext cx="6840760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我对它感兴趣</a:t>
            </a:r>
            <a:endParaRPr lang="zh-CN" altLang="en-US" sz="2400" dirty="0"/>
          </a:p>
        </p:txBody>
      </p:sp>
      <p:sp>
        <p:nvSpPr>
          <p:cNvPr id="10" name="圆角矩形 9"/>
          <p:cNvSpPr/>
          <p:nvPr/>
        </p:nvSpPr>
        <p:spPr>
          <a:xfrm>
            <a:off x="899592" y="3356992"/>
            <a:ext cx="6912768" cy="72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我练成拿手好戏</a:t>
            </a:r>
            <a:endParaRPr lang="zh-CN" altLang="en-US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899592" y="4581128"/>
            <a:ext cx="6912768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我展示拿手好戏</a:t>
            </a:r>
            <a:endParaRPr lang="zh-CN" altLang="en-US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899592" y="5373216"/>
            <a:ext cx="3672408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我的表现与感受</a:t>
            </a:r>
            <a:endParaRPr lang="zh-CN" altLang="en-US" sz="2400" dirty="0"/>
          </a:p>
        </p:txBody>
      </p:sp>
      <p:sp>
        <p:nvSpPr>
          <p:cNvPr id="16" name="圆角矩形 15"/>
          <p:cNvSpPr/>
          <p:nvPr/>
        </p:nvSpPr>
        <p:spPr>
          <a:xfrm>
            <a:off x="1115616" y="1268760"/>
            <a:ext cx="6840760" cy="72008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中心</a:t>
            </a:r>
            <a:r>
              <a:rPr lang="zh-CN" altLang="en-US" sz="2400" dirty="0" smtClean="0"/>
              <a:t>：</a:t>
            </a:r>
            <a:r>
              <a:rPr lang="zh-CN" altLang="en-US" sz="2400" b="1" u="sng" dirty="0" smtClean="0"/>
              <a:t>我因拿手好戏获得的成就感和自豪感。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572000" y="5373216"/>
            <a:ext cx="3240360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观众的反应</a:t>
            </a:r>
            <a:endParaRPr lang="zh-CN" altLang="en-US" sz="2400" dirty="0"/>
          </a:p>
        </p:txBody>
      </p:sp>
      <p:sp>
        <p:nvSpPr>
          <p:cNvPr id="19" name="下箭头 18"/>
          <p:cNvSpPr/>
          <p:nvPr/>
        </p:nvSpPr>
        <p:spPr>
          <a:xfrm>
            <a:off x="4211960" y="2924944"/>
            <a:ext cx="216024" cy="360040"/>
          </a:xfrm>
          <a:prstGeom prst="down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4211960" y="4149080"/>
            <a:ext cx="216024" cy="360040"/>
          </a:xfrm>
          <a:prstGeom prst="down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48064" y="227687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略写</a:t>
            </a:r>
            <a:r>
              <a:rPr lang="zh-CN" altLang="en-US" sz="2400" dirty="0" smtClean="0">
                <a:solidFill>
                  <a:prstClr val="black"/>
                </a:solidFill>
              </a:rPr>
              <a:t>）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292080" y="350100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 smtClean="0">
                <a:solidFill>
                  <a:prstClr val="black"/>
                </a:solidFill>
              </a:rPr>
              <a:t>（</a:t>
            </a:r>
            <a:r>
              <a:rPr lang="zh-CN" altLang="en-US" sz="2400" dirty="0" smtClean="0">
                <a:solidFill>
                  <a:srgbClr val="FF0000"/>
                </a:solidFill>
              </a:rPr>
              <a:t>略写</a:t>
            </a:r>
            <a:r>
              <a:rPr lang="zh-CN" altLang="en-US" sz="2400" dirty="0" smtClean="0">
                <a:solidFill>
                  <a:prstClr val="black"/>
                </a:solidFill>
              </a:rPr>
              <a:t>）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0072" y="472514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dirty="0" smtClean="0">
                <a:solidFill>
                  <a:prstClr val="black"/>
                </a:solidFill>
              </a:rPr>
              <a:t>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详写</a:t>
            </a:r>
            <a:r>
              <a:rPr lang="zh-CN" altLang="en-US" sz="2400" dirty="0" smtClean="0">
                <a:solidFill>
                  <a:prstClr val="black"/>
                </a:solidFill>
              </a:rPr>
              <a:t>）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  <p:bldP spid="10" grpId="0" build="allAtOnce" animBg="1"/>
      <p:bldP spid="11" grpId="0" build="allAtOnce" animBg="1"/>
      <p:bldP spid="12" grpId="0" animBg="1"/>
      <p:bldP spid="16" grpId="0" animBg="1"/>
      <p:bldP spid="17" grpId="0" animBg="1"/>
      <p:bldP spid="19" grpId="0" animBg="1"/>
      <p:bldP spid="20" grpId="0" animBg="1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323528" y="260648"/>
          <a:ext cx="8496944" cy="6007541"/>
        </p:xfrm>
        <a:graphic>
          <a:graphicData uri="http://schemas.openxmlformats.org/drawingml/2006/table">
            <a:tbl>
              <a:tblPr/>
              <a:tblGrid>
                <a:gridCol w="1482206"/>
                <a:gridCol w="7014738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latin typeface="+mn-ea"/>
                          <a:ea typeface="+mn-ea"/>
                          <a:cs typeface="Times New Roman"/>
                        </a:rPr>
                        <a:t>题目</a:t>
                      </a:r>
                      <a:endParaRPr lang="zh-CN" sz="2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2400" kern="100" dirty="0" smtClean="0">
                          <a:latin typeface="+mn-ea"/>
                          <a:ea typeface="+mn-ea"/>
                          <a:cs typeface="Times New Roman"/>
                        </a:rPr>
                        <a:t>《我的拿手好戏——</a:t>
                      </a:r>
                      <a:r>
                        <a:rPr lang="zh-CN" altLang="en-US" sz="2400" b="1" u="sng" kern="100" dirty="0" smtClean="0">
                          <a:latin typeface="+mn-ea"/>
                          <a:ea typeface="+mn-ea"/>
                          <a:cs typeface="Times New Roman"/>
                        </a:rPr>
                        <a:t>说相声</a:t>
                      </a:r>
                      <a:r>
                        <a:rPr lang="zh-CN" sz="2400" kern="100" dirty="0" smtClean="0">
                          <a:latin typeface="+mn-ea"/>
                          <a:ea typeface="+mn-ea"/>
                          <a:cs typeface="Times New Roman"/>
                        </a:rPr>
                        <a:t>》</a:t>
                      </a:r>
                      <a:endParaRPr lang="zh-CN" sz="24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+mn-ea"/>
                          <a:ea typeface="+mn-ea"/>
                          <a:cs typeface="Times New Roman"/>
                        </a:rPr>
                        <a:t>中心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altLang="en-US" sz="2000" b="1" kern="100" dirty="0" smtClean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+mn-ea"/>
                          <a:ea typeface="+mn-ea"/>
                          <a:cs typeface="Times New Roman"/>
                        </a:rPr>
                        <a:t>开头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</a:tr>
              <a:tr h="3312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+mn-ea"/>
                          <a:ea typeface="+mn-ea"/>
                          <a:cs typeface="Times New Roman"/>
                        </a:rPr>
                        <a:t>事件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</a:tr>
              <a:tr h="9669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+mn-ea"/>
                          <a:ea typeface="+mn-ea"/>
                          <a:cs typeface="Times New Roman"/>
                        </a:rPr>
                        <a:t>结尾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>
                        <a:alpha val="8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835696" y="908720"/>
            <a:ext cx="50405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kern="100" dirty="0" smtClean="0">
                <a:solidFill>
                  <a:prstClr val="black"/>
                </a:solidFill>
                <a:latin typeface="宋体"/>
                <a:cs typeface="Times New Roman"/>
              </a:rPr>
              <a:t>我获得了学说相声的成就感和自豪感。</a:t>
            </a:r>
          </a:p>
        </p:txBody>
      </p:sp>
      <p:sp>
        <p:nvSpPr>
          <p:cNvPr id="7" name="矩形 6"/>
          <p:cNvSpPr/>
          <p:nvPr/>
        </p:nvSpPr>
        <p:spPr>
          <a:xfrm>
            <a:off x="1835696" y="1556792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对相声感兴趣，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打算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学会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讲相声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。（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/>
              </a:rPr>
              <a:t>可多样化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）</a:t>
            </a:r>
            <a:endParaRPr lang="en-US" altLang="zh-CN" sz="2000" b="1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688" y="2060848"/>
            <a:ext cx="70567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prstClr val="black"/>
                </a:solidFill>
                <a:latin typeface="宋体"/>
              </a:rPr>
              <a:t>1、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练习：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/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我听到了一则最满意的相声《四字歌》，每晚睡前反复地听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。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/>
            <a:r>
              <a:rPr lang="en-US" altLang="zh-CN" sz="2000" b="1" dirty="0" smtClean="0">
                <a:solidFill>
                  <a:prstClr val="black"/>
                </a:solidFill>
                <a:latin typeface="宋体"/>
              </a:rPr>
              <a:t>2、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展示一：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/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试着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说给爸爸听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，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没有把爸爸逗笑，自己却笑了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，我反思原因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。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>
              <a:defRPr/>
            </a:pPr>
            <a:r>
              <a:rPr lang="en-US" altLang="zh-CN" sz="2000" b="1" dirty="0" smtClean="0">
                <a:solidFill>
                  <a:prstClr val="black"/>
                </a:solidFill>
              </a:rPr>
              <a:t>3、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展示二：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/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我又一次说给爸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妈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听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，成功逗笑了他们，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我对相声欲罢不能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。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>
              <a:defRPr/>
            </a:pPr>
            <a:r>
              <a:rPr lang="en-US" altLang="zh-CN" sz="2000" b="1" dirty="0" smtClean="0">
                <a:solidFill>
                  <a:prstClr val="black"/>
                </a:solidFill>
              </a:rPr>
              <a:t>4、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展示三：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  <a:p>
            <a:pPr lvl="0"/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我把相声说给朋友一家人听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，他们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连连鼓掌，一起叫好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/>
              </a:rPr>
              <a:t>，</a:t>
            </a: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我的心里甜滋滋的。</a:t>
            </a:r>
            <a:endParaRPr lang="en-US" altLang="zh-CN" sz="2000" b="1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5589240"/>
            <a:ext cx="547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zh-CN" sz="2000" b="1" dirty="0" smtClean="0">
                <a:solidFill>
                  <a:prstClr val="black"/>
                </a:solidFill>
                <a:latin typeface="宋体"/>
              </a:rPr>
              <a:t>我还要再接再厉，让更多的人听到更好的相声。</a:t>
            </a:r>
            <a:endParaRPr lang="en-US" altLang="zh-CN" sz="2000" b="1" dirty="0" smtClean="0">
              <a:solidFill>
                <a:prstClr val="black"/>
              </a:solidFill>
              <a:latin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304</Words>
  <Application>Microsoft Office PowerPoint</Application>
  <PresentationFormat>全屏显示(4:3)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《我的拿手好戏——》 作文指导</vt:lpstr>
      <vt:lpstr>采访活动</vt:lpstr>
      <vt:lpstr>素材归类</vt:lpstr>
      <vt:lpstr>思路梳理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《校园新体验》 作文讲评</dc:title>
  <dc:creator>ylf</dc:creator>
  <cp:lastModifiedBy>ylf</cp:lastModifiedBy>
  <cp:revision>79</cp:revision>
  <dcterms:created xsi:type="dcterms:W3CDTF">2018-09-27T04:01:21Z</dcterms:created>
  <dcterms:modified xsi:type="dcterms:W3CDTF">2018-11-22T03:56:11Z</dcterms:modified>
</cp:coreProperties>
</file>