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77" r:id="rId2"/>
    <p:sldId id="262" r:id="rId3"/>
    <p:sldId id="274" r:id="rId4"/>
    <p:sldId id="259" r:id="rId5"/>
    <p:sldId id="276" r:id="rId6"/>
    <p:sldId id="278" r:id="rId7"/>
    <p:sldId id="275" r:id="rId8"/>
    <p:sldId id="279" r:id="rId9"/>
    <p:sldId id="272" r:id="rId10"/>
    <p:sldId id="281" r:id="rId11"/>
    <p:sldId id="271" r:id="rId12"/>
    <p:sldId id="280" r:id="rId13"/>
    <p:sldId id="269" r:id="rId14"/>
    <p:sldId id="268" r:id="rId15"/>
    <p:sldId id="264" r:id="rId16"/>
  </p:sldIdLst>
  <p:sldSz cx="12192000" cy="6858000"/>
  <p:notesSz cx="6858000" cy="9144000"/>
  <p:embeddedFontLst>
    <p:embeddedFont>
      <p:font typeface="微软雅黑" pitchFamily="34" charset="-122"/>
      <p:regular r:id="rId18"/>
      <p:bold r:id="rId19"/>
    </p:embeddedFont>
    <p:embeddedFont>
      <p:font typeface="黑体" pitchFamily="49" charset="-122"/>
      <p:regular r:id="rId20"/>
    </p:embeddedFont>
    <p:embeddedFont>
      <p:font typeface="楷体" pitchFamily="49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矩形 5"/>
          <p:cNvSpPr/>
          <p:nvPr userDrawn="1"/>
        </p:nvSpPr>
        <p:spPr>
          <a:xfrm>
            <a:off x="489585" y="405130"/>
            <a:ext cx="11212830" cy="6047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kjzhan.com/js/shouji.htm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184910" y="-3048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7525" y="3322955"/>
            <a:ext cx="3396615" cy="2953385"/>
          </a:xfrm>
          <a:prstGeom prst="rect">
            <a:avLst/>
          </a:prstGeom>
        </p:spPr>
      </p:pic>
      <p:sp>
        <p:nvSpPr>
          <p:cNvPr id="1048581" name="文本框 5"/>
          <p:cNvSpPr txBox="1"/>
          <p:nvPr/>
        </p:nvSpPr>
        <p:spPr>
          <a:xfrm>
            <a:off x="1562041" y="1286000"/>
            <a:ext cx="835025" cy="212344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rgbClr val="FD394F"/>
                </a:solidFill>
                <a:cs typeface="+mn-ea"/>
                <a:sym typeface="+mn-lt"/>
              </a:rPr>
              <a:t>谈话导入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rcRect l="34705" r="23901"/>
          <a:stretch>
            <a:fillRect/>
          </a:stretch>
        </p:blipFill>
        <p:spPr>
          <a:xfrm>
            <a:off x="3558540" y="2172335"/>
            <a:ext cx="1788160" cy="2804795"/>
          </a:xfrm>
          <a:prstGeom prst="rect">
            <a:avLst/>
          </a:prstGeom>
        </p:spPr>
      </p:pic>
      <p:grpSp>
        <p:nvGrpSpPr>
          <p:cNvPr id="50" name="组合 31"/>
          <p:cNvGrpSpPr/>
          <p:nvPr/>
        </p:nvGrpSpPr>
        <p:grpSpPr>
          <a:xfrm>
            <a:off x="5466715" y="1041400"/>
            <a:ext cx="4175760" cy="2321560"/>
            <a:chOff x="3975243" y="1351189"/>
            <a:chExt cx="4734541" cy="3117397"/>
          </a:xfrm>
        </p:grpSpPr>
        <p:sp>
          <p:nvSpPr>
            <p:cNvPr id="1048720" name="任意多边形 30"/>
            <p:cNvSpPr/>
            <p:nvPr/>
          </p:nvSpPr>
          <p:spPr>
            <a:xfrm>
              <a:off x="3975243" y="1466850"/>
              <a:ext cx="4734541" cy="3001736"/>
            </a:xfrm>
            <a:custGeom>
              <a:avLst/>
              <a:gdLst>
                <a:gd name="connsiteX0" fmla="*/ 3104540 w 4734541"/>
                <a:gd name="connsiteY0" fmla="*/ 0 h 3001736"/>
                <a:gd name="connsiteX1" fmla="*/ 3956200 w 4734541"/>
                <a:gd name="connsiteY1" fmla="*/ 874981 h 3001736"/>
                <a:gd name="connsiteX2" fmla="*/ 3959586 w 4734541"/>
                <a:gd name="connsiteY2" fmla="*/ 917323 h 3001736"/>
                <a:gd name="connsiteX3" fmla="*/ 3983187 w 4734541"/>
                <a:gd name="connsiteY3" fmla="*/ 922882 h 3001736"/>
                <a:gd name="connsiteX4" fmla="*/ 4734541 w 4734541"/>
                <a:gd name="connsiteY4" fmla="*/ 1858464 h 3001736"/>
                <a:gd name="connsiteX5" fmla="*/ 3665196 w 4734541"/>
                <a:gd name="connsiteY5" fmla="*/ 2838088 h 3001736"/>
                <a:gd name="connsiteX6" fmla="*/ 3067315 w 4734541"/>
                <a:gd name="connsiteY6" fmla="*/ 2670784 h 3001736"/>
                <a:gd name="connsiteX7" fmla="*/ 3044764 w 4734541"/>
                <a:gd name="connsiteY7" fmla="*/ 2653738 h 3001736"/>
                <a:gd name="connsiteX8" fmla="*/ 3038510 w 4734541"/>
                <a:gd name="connsiteY8" fmla="*/ 2663203 h 3001736"/>
                <a:gd name="connsiteX9" fmla="*/ 2367270 w 4734541"/>
                <a:gd name="connsiteY9" fmla="*/ 3001736 h 3001736"/>
                <a:gd name="connsiteX10" fmla="*/ 1739564 w 4734541"/>
                <a:gd name="connsiteY10" fmla="*/ 2714811 h 3001736"/>
                <a:gd name="connsiteX11" fmla="*/ 1724927 w 4734541"/>
                <a:gd name="connsiteY11" fmla="*/ 2695234 h 3001736"/>
                <a:gd name="connsiteX12" fmla="*/ 1718972 w 4734541"/>
                <a:gd name="connsiteY12" fmla="*/ 2701818 h 3001736"/>
                <a:gd name="connsiteX13" fmla="*/ 1002001 w 4734541"/>
                <a:gd name="connsiteY13" fmla="*/ 2980697 h 3001736"/>
                <a:gd name="connsiteX14" fmla="*/ 0 w 4734541"/>
                <a:gd name="connsiteY14" fmla="*/ 2055498 h 3001736"/>
                <a:gd name="connsiteX15" fmla="*/ 611977 w 4734541"/>
                <a:gd name="connsiteY15" fmla="*/ 1203006 h 3001736"/>
                <a:gd name="connsiteX16" fmla="*/ 637153 w 4734541"/>
                <a:gd name="connsiteY16" fmla="*/ 1194498 h 3001736"/>
                <a:gd name="connsiteX17" fmla="*/ 641637 w 4734541"/>
                <a:gd name="connsiteY17" fmla="*/ 1105707 h 3001736"/>
                <a:gd name="connsiteX18" fmla="*/ 1731808 w 4734541"/>
                <a:gd name="connsiteY18" fmla="*/ 121920 h 3001736"/>
                <a:gd name="connsiteX19" fmla="*/ 2428857 w 4734541"/>
                <a:gd name="connsiteY19" fmla="*/ 372154 h 3001736"/>
                <a:gd name="connsiteX20" fmla="*/ 2446083 w 4734541"/>
                <a:gd name="connsiteY20" fmla="*/ 387809 h 3001736"/>
                <a:gd name="connsiteX21" fmla="*/ 2489837 w 4734541"/>
                <a:gd name="connsiteY21" fmla="*/ 320961 h 3001736"/>
                <a:gd name="connsiteX22" fmla="*/ 3104540 w 4734541"/>
                <a:gd name="connsiteY22" fmla="*/ 0 h 300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34541" h="3001736">
                  <a:moveTo>
                    <a:pt x="3104540" y="0"/>
                  </a:moveTo>
                  <a:cubicBezTo>
                    <a:pt x="3524639" y="0"/>
                    <a:pt x="3875139" y="375630"/>
                    <a:pt x="3956200" y="874981"/>
                  </a:cubicBezTo>
                  <a:lnTo>
                    <a:pt x="3959586" y="917323"/>
                  </a:lnTo>
                  <a:lnTo>
                    <a:pt x="3983187" y="922882"/>
                  </a:lnTo>
                  <a:cubicBezTo>
                    <a:pt x="4418483" y="1046914"/>
                    <a:pt x="4734541" y="1418876"/>
                    <a:pt x="4734541" y="1858464"/>
                  </a:cubicBezTo>
                  <a:cubicBezTo>
                    <a:pt x="4734541" y="2399495"/>
                    <a:pt x="4255779" y="2838088"/>
                    <a:pt x="3665196" y="2838088"/>
                  </a:cubicBezTo>
                  <a:cubicBezTo>
                    <a:pt x="3443727" y="2838088"/>
                    <a:pt x="3237984" y="2776411"/>
                    <a:pt x="3067315" y="2670784"/>
                  </a:cubicBezTo>
                  <a:lnTo>
                    <a:pt x="3044764" y="2653738"/>
                  </a:lnTo>
                  <a:lnTo>
                    <a:pt x="3038510" y="2663203"/>
                  </a:lnTo>
                  <a:cubicBezTo>
                    <a:pt x="2875740" y="2870565"/>
                    <a:pt x="2635386" y="3001736"/>
                    <a:pt x="2367270" y="3001736"/>
                  </a:cubicBezTo>
                  <a:cubicBezTo>
                    <a:pt x="2122136" y="3001736"/>
                    <a:pt x="1900208" y="2892088"/>
                    <a:pt x="1739564" y="2714811"/>
                  </a:cubicBezTo>
                  <a:lnTo>
                    <a:pt x="1724927" y="2695234"/>
                  </a:lnTo>
                  <a:lnTo>
                    <a:pt x="1718972" y="2701818"/>
                  </a:lnTo>
                  <a:cubicBezTo>
                    <a:pt x="1537018" y="2873879"/>
                    <a:pt x="1283020" y="2980697"/>
                    <a:pt x="1002001" y="2980697"/>
                  </a:cubicBezTo>
                  <a:cubicBezTo>
                    <a:pt x="448611" y="2980697"/>
                    <a:pt x="0" y="2566471"/>
                    <a:pt x="0" y="2055498"/>
                  </a:cubicBezTo>
                  <a:cubicBezTo>
                    <a:pt x="0" y="1672268"/>
                    <a:pt x="252344" y="1343459"/>
                    <a:pt x="611977" y="1203006"/>
                  </a:cubicBezTo>
                  <a:lnTo>
                    <a:pt x="637153" y="1194498"/>
                  </a:lnTo>
                  <a:lnTo>
                    <a:pt x="641637" y="1105707"/>
                  </a:lnTo>
                  <a:cubicBezTo>
                    <a:pt x="697754" y="553128"/>
                    <a:pt x="1164424" y="121920"/>
                    <a:pt x="1731808" y="121920"/>
                  </a:cubicBezTo>
                  <a:cubicBezTo>
                    <a:pt x="1996588" y="121920"/>
                    <a:pt x="2239433" y="215828"/>
                    <a:pt x="2428857" y="372154"/>
                  </a:cubicBezTo>
                  <a:lnTo>
                    <a:pt x="2446083" y="387809"/>
                  </a:lnTo>
                  <a:lnTo>
                    <a:pt x="2489837" y="320961"/>
                  </a:lnTo>
                  <a:cubicBezTo>
                    <a:pt x="2647153" y="122655"/>
                    <a:pt x="2864484" y="0"/>
                    <a:pt x="3104540" y="0"/>
                  </a:cubicBezTo>
                  <a:close/>
                </a:path>
              </a:pathLst>
            </a:custGeom>
            <a:solidFill>
              <a:srgbClr val="429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  <p:sp>
          <p:nvSpPr>
            <p:cNvPr id="1048721" name="任意多边形 29"/>
            <p:cNvSpPr/>
            <p:nvPr/>
          </p:nvSpPr>
          <p:spPr>
            <a:xfrm>
              <a:off x="3975243" y="1351189"/>
              <a:ext cx="4734541" cy="3001736"/>
            </a:xfrm>
            <a:custGeom>
              <a:avLst/>
              <a:gdLst>
                <a:gd name="connsiteX0" fmla="*/ 3104540 w 4734541"/>
                <a:gd name="connsiteY0" fmla="*/ 0 h 3001736"/>
                <a:gd name="connsiteX1" fmla="*/ 3956200 w 4734541"/>
                <a:gd name="connsiteY1" fmla="*/ 874981 h 3001736"/>
                <a:gd name="connsiteX2" fmla="*/ 3959586 w 4734541"/>
                <a:gd name="connsiteY2" fmla="*/ 917323 h 3001736"/>
                <a:gd name="connsiteX3" fmla="*/ 3983187 w 4734541"/>
                <a:gd name="connsiteY3" fmla="*/ 922882 h 3001736"/>
                <a:gd name="connsiteX4" fmla="*/ 4734541 w 4734541"/>
                <a:gd name="connsiteY4" fmla="*/ 1858464 h 3001736"/>
                <a:gd name="connsiteX5" fmla="*/ 3665196 w 4734541"/>
                <a:gd name="connsiteY5" fmla="*/ 2838088 h 3001736"/>
                <a:gd name="connsiteX6" fmla="*/ 3067315 w 4734541"/>
                <a:gd name="connsiteY6" fmla="*/ 2670784 h 3001736"/>
                <a:gd name="connsiteX7" fmla="*/ 3044764 w 4734541"/>
                <a:gd name="connsiteY7" fmla="*/ 2653738 h 3001736"/>
                <a:gd name="connsiteX8" fmla="*/ 3038510 w 4734541"/>
                <a:gd name="connsiteY8" fmla="*/ 2663203 h 3001736"/>
                <a:gd name="connsiteX9" fmla="*/ 2367270 w 4734541"/>
                <a:gd name="connsiteY9" fmla="*/ 3001736 h 3001736"/>
                <a:gd name="connsiteX10" fmla="*/ 1739564 w 4734541"/>
                <a:gd name="connsiteY10" fmla="*/ 2714811 h 3001736"/>
                <a:gd name="connsiteX11" fmla="*/ 1724927 w 4734541"/>
                <a:gd name="connsiteY11" fmla="*/ 2695234 h 3001736"/>
                <a:gd name="connsiteX12" fmla="*/ 1718972 w 4734541"/>
                <a:gd name="connsiteY12" fmla="*/ 2701818 h 3001736"/>
                <a:gd name="connsiteX13" fmla="*/ 1002001 w 4734541"/>
                <a:gd name="connsiteY13" fmla="*/ 2980697 h 3001736"/>
                <a:gd name="connsiteX14" fmla="*/ 0 w 4734541"/>
                <a:gd name="connsiteY14" fmla="*/ 2055498 h 3001736"/>
                <a:gd name="connsiteX15" fmla="*/ 611977 w 4734541"/>
                <a:gd name="connsiteY15" fmla="*/ 1203006 h 3001736"/>
                <a:gd name="connsiteX16" fmla="*/ 637153 w 4734541"/>
                <a:gd name="connsiteY16" fmla="*/ 1194498 h 3001736"/>
                <a:gd name="connsiteX17" fmla="*/ 641637 w 4734541"/>
                <a:gd name="connsiteY17" fmla="*/ 1105707 h 3001736"/>
                <a:gd name="connsiteX18" fmla="*/ 1731808 w 4734541"/>
                <a:gd name="connsiteY18" fmla="*/ 121920 h 3001736"/>
                <a:gd name="connsiteX19" fmla="*/ 2428857 w 4734541"/>
                <a:gd name="connsiteY19" fmla="*/ 372154 h 3001736"/>
                <a:gd name="connsiteX20" fmla="*/ 2446083 w 4734541"/>
                <a:gd name="connsiteY20" fmla="*/ 387809 h 3001736"/>
                <a:gd name="connsiteX21" fmla="*/ 2489837 w 4734541"/>
                <a:gd name="connsiteY21" fmla="*/ 320961 h 3001736"/>
                <a:gd name="connsiteX22" fmla="*/ 3104540 w 4734541"/>
                <a:gd name="connsiteY22" fmla="*/ 0 h 300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34541" h="3001736">
                  <a:moveTo>
                    <a:pt x="3104540" y="0"/>
                  </a:moveTo>
                  <a:cubicBezTo>
                    <a:pt x="3524639" y="0"/>
                    <a:pt x="3875139" y="375630"/>
                    <a:pt x="3956200" y="874981"/>
                  </a:cubicBezTo>
                  <a:lnTo>
                    <a:pt x="3959586" y="917323"/>
                  </a:lnTo>
                  <a:lnTo>
                    <a:pt x="3983187" y="922882"/>
                  </a:lnTo>
                  <a:cubicBezTo>
                    <a:pt x="4418483" y="1046914"/>
                    <a:pt x="4734541" y="1418876"/>
                    <a:pt x="4734541" y="1858464"/>
                  </a:cubicBezTo>
                  <a:cubicBezTo>
                    <a:pt x="4734541" y="2399495"/>
                    <a:pt x="4255779" y="2838088"/>
                    <a:pt x="3665196" y="2838088"/>
                  </a:cubicBezTo>
                  <a:cubicBezTo>
                    <a:pt x="3443727" y="2838088"/>
                    <a:pt x="3237984" y="2776411"/>
                    <a:pt x="3067315" y="2670784"/>
                  </a:cubicBezTo>
                  <a:lnTo>
                    <a:pt x="3044764" y="2653738"/>
                  </a:lnTo>
                  <a:lnTo>
                    <a:pt x="3038510" y="2663203"/>
                  </a:lnTo>
                  <a:cubicBezTo>
                    <a:pt x="2875740" y="2870565"/>
                    <a:pt x="2635386" y="3001736"/>
                    <a:pt x="2367270" y="3001736"/>
                  </a:cubicBezTo>
                  <a:cubicBezTo>
                    <a:pt x="2122136" y="3001736"/>
                    <a:pt x="1900208" y="2892088"/>
                    <a:pt x="1739564" y="2714811"/>
                  </a:cubicBezTo>
                  <a:lnTo>
                    <a:pt x="1724927" y="2695234"/>
                  </a:lnTo>
                  <a:lnTo>
                    <a:pt x="1718972" y="2701818"/>
                  </a:lnTo>
                  <a:cubicBezTo>
                    <a:pt x="1537018" y="2873879"/>
                    <a:pt x="1283020" y="2980697"/>
                    <a:pt x="1002001" y="2980697"/>
                  </a:cubicBezTo>
                  <a:cubicBezTo>
                    <a:pt x="448611" y="2980697"/>
                    <a:pt x="0" y="2566471"/>
                    <a:pt x="0" y="2055498"/>
                  </a:cubicBezTo>
                  <a:cubicBezTo>
                    <a:pt x="0" y="1672268"/>
                    <a:pt x="252344" y="1343459"/>
                    <a:pt x="611977" y="1203006"/>
                  </a:cubicBezTo>
                  <a:lnTo>
                    <a:pt x="637153" y="1194498"/>
                  </a:lnTo>
                  <a:lnTo>
                    <a:pt x="641637" y="1105707"/>
                  </a:lnTo>
                  <a:cubicBezTo>
                    <a:pt x="697754" y="553128"/>
                    <a:pt x="1164424" y="121920"/>
                    <a:pt x="1731808" y="121920"/>
                  </a:cubicBezTo>
                  <a:cubicBezTo>
                    <a:pt x="1996588" y="121920"/>
                    <a:pt x="2239433" y="215828"/>
                    <a:pt x="2428857" y="372154"/>
                  </a:cubicBezTo>
                  <a:lnTo>
                    <a:pt x="2446083" y="387809"/>
                  </a:lnTo>
                  <a:lnTo>
                    <a:pt x="2489837" y="320961"/>
                  </a:lnTo>
                  <a:cubicBezTo>
                    <a:pt x="2647153" y="122655"/>
                    <a:pt x="2864484" y="0"/>
                    <a:pt x="31045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29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</p:grpSp>
      <p:sp>
        <p:nvSpPr>
          <p:cNvPr id="1048593" name="TextBox 13"/>
          <p:cNvSpPr txBox="1"/>
          <p:nvPr/>
        </p:nvSpPr>
        <p:spPr>
          <a:xfrm>
            <a:off x="6154420" y="2019935"/>
            <a:ext cx="32537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Roboto Black" panose="02000000000000000000" pitchFamily="2" charset="0"/>
              </a:rPr>
              <a:t>你喜欢听笑话吗？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1" grpId="0"/>
      <p:bldP spid="10485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358900" y="4946650"/>
            <a:ext cx="75533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en-US" altLang="zh-CN" sz="1600" b="1"/>
              <a:t>【2】</a:t>
            </a:r>
            <a:r>
              <a:rPr lang="zh-CN" altLang="en-US" sz="1600" b="1"/>
              <a:t>课件站所有资料均</a:t>
            </a:r>
            <a:r>
              <a:rPr lang="en-US" altLang="zh-CN" sz="1600" b="1">
                <a:solidFill>
                  <a:srgbClr val="FF0000"/>
                </a:solidFill>
              </a:rPr>
              <a:t>100%</a:t>
            </a:r>
            <a:r>
              <a:rPr lang="zh-CN" altLang="en-US" sz="1600" b="1">
                <a:solidFill>
                  <a:srgbClr val="FF0000"/>
                </a:solidFill>
              </a:rPr>
              <a:t>免费下载</a:t>
            </a:r>
            <a:r>
              <a:rPr lang="zh-CN" altLang="en-US" sz="1600" b="1"/>
              <a:t> ，超级简单，看一遍就会，</a:t>
            </a:r>
            <a:endParaRPr lang="en-US" altLang="zh-CN" sz="1600" b="1"/>
          </a:p>
          <a:p>
            <a:pPr eaLnBrk="0" hangingPunct="0"/>
            <a:r>
              <a:rPr lang="zh-CN" altLang="en-US" sz="1600" b="1"/>
              <a:t>         复制下面网站到电脑浏览器观看      </a:t>
            </a:r>
            <a:r>
              <a:rPr lang="en-US" altLang="zh-CN" sz="1600" b="1">
                <a:hlinkClick r:id="rId2"/>
              </a:rPr>
              <a:t>http://www.kjzhan.com/js/shouji.htm</a:t>
            </a:r>
            <a:endParaRPr lang="zh-CN" altLang="en-US" sz="1600"/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390650" y="4151313"/>
            <a:ext cx="96012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1600" b="1"/>
              <a:t>【1】</a:t>
            </a:r>
            <a:r>
              <a:rPr lang="zh-CN" altLang="en-US" sz="1600" b="1"/>
              <a:t>电脑微信、手机微信、平板微信都可以下载，只要输入：</a:t>
            </a:r>
            <a:r>
              <a:rPr lang="zh-CN" altLang="en-US" sz="1600" b="1">
                <a:solidFill>
                  <a:srgbClr val="FF0000"/>
                </a:solidFill>
              </a:rPr>
              <a:t>课件站</a:t>
            </a:r>
            <a:r>
              <a:rPr lang="zh-CN" altLang="en-US" sz="1600" b="1"/>
              <a:t>，进入我们的网站，    </a:t>
            </a:r>
            <a:endParaRPr lang="en-US" altLang="zh-CN" sz="1600" b="1"/>
          </a:p>
          <a:p>
            <a:pPr eaLnBrk="0" hangingPunct="0"/>
            <a:r>
              <a:rPr lang="en-US" altLang="zh-CN" sz="1600" b="1"/>
              <a:t>        </a:t>
            </a:r>
            <a:r>
              <a:rPr lang="zh-CN" altLang="en-US" sz="1600" b="1"/>
              <a:t>即可搜到最新的教学资料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pic>
        <p:nvPicPr>
          <p:cNvPr id="2052" name="内容占位符 5" descr="qrcode_for_gh_0e281906fd08_43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0650" y="1287463"/>
            <a:ext cx="1919288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285240" y="27432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5F6">
                  <a:alpha val="100000"/>
                </a:srgbClr>
              </a:clrFrom>
              <a:clrTo>
                <a:srgbClr val="F7F5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6369" t="12557" r="11044" b="8582"/>
          <a:stretch>
            <a:fillRect/>
          </a:stretch>
        </p:blipFill>
        <p:spPr>
          <a:xfrm>
            <a:off x="1227455" y="1134745"/>
            <a:ext cx="4788000" cy="5201846"/>
          </a:xfrm>
          <a:prstGeom prst="rect">
            <a:avLst/>
          </a:prstGeom>
        </p:spPr>
      </p:pic>
      <p:grpSp>
        <p:nvGrpSpPr>
          <p:cNvPr id="50" name="组合 31"/>
          <p:cNvGrpSpPr/>
          <p:nvPr/>
        </p:nvGrpSpPr>
        <p:grpSpPr>
          <a:xfrm>
            <a:off x="5954505" y="874976"/>
            <a:ext cx="3492000" cy="2484000"/>
            <a:chOff x="3975243" y="1351189"/>
            <a:chExt cx="4734541" cy="3117397"/>
          </a:xfrm>
        </p:grpSpPr>
        <p:sp>
          <p:nvSpPr>
            <p:cNvPr id="1048720" name="任意多边形 30"/>
            <p:cNvSpPr/>
            <p:nvPr/>
          </p:nvSpPr>
          <p:spPr>
            <a:xfrm>
              <a:off x="3975243" y="1466850"/>
              <a:ext cx="4734541" cy="3001736"/>
            </a:xfrm>
            <a:custGeom>
              <a:avLst/>
              <a:gdLst>
                <a:gd name="connsiteX0" fmla="*/ 3104540 w 4734541"/>
                <a:gd name="connsiteY0" fmla="*/ 0 h 3001736"/>
                <a:gd name="connsiteX1" fmla="*/ 3956200 w 4734541"/>
                <a:gd name="connsiteY1" fmla="*/ 874981 h 3001736"/>
                <a:gd name="connsiteX2" fmla="*/ 3959586 w 4734541"/>
                <a:gd name="connsiteY2" fmla="*/ 917323 h 3001736"/>
                <a:gd name="connsiteX3" fmla="*/ 3983187 w 4734541"/>
                <a:gd name="connsiteY3" fmla="*/ 922882 h 3001736"/>
                <a:gd name="connsiteX4" fmla="*/ 4734541 w 4734541"/>
                <a:gd name="connsiteY4" fmla="*/ 1858464 h 3001736"/>
                <a:gd name="connsiteX5" fmla="*/ 3665196 w 4734541"/>
                <a:gd name="connsiteY5" fmla="*/ 2838088 h 3001736"/>
                <a:gd name="connsiteX6" fmla="*/ 3067315 w 4734541"/>
                <a:gd name="connsiteY6" fmla="*/ 2670784 h 3001736"/>
                <a:gd name="connsiteX7" fmla="*/ 3044764 w 4734541"/>
                <a:gd name="connsiteY7" fmla="*/ 2653738 h 3001736"/>
                <a:gd name="connsiteX8" fmla="*/ 3038510 w 4734541"/>
                <a:gd name="connsiteY8" fmla="*/ 2663203 h 3001736"/>
                <a:gd name="connsiteX9" fmla="*/ 2367270 w 4734541"/>
                <a:gd name="connsiteY9" fmla="*/ 3001736 h 3001736"/>
                <a:gd name="connsiteX10" fmla="*/ 1739564 w 4734541"/>
                <a:gd name="connsiteY10" fmla="*/ 2714811 h 3001736"/>
                <a:gd name="connsiteX11" fmla="*/ 1724927 w 4734541"/>
                <a:gd name="connsiteY11" fmla="*/ 2695234 h 3001736"/>
                <a:gd name="connsiteX12" fmla="*/ 1718972 w 4734541"/>
                <a:gd name="connsiteY12" fmla="*/ 2701818 h 3001736"/>
                <a:gd name="connsiteX13" fmla="*/ 1002001 w 4734541"/>
                <a:gd name="connsiteY13" fmla="*/ 2980697 h 3001736"/>
                <a:gd name="connsiteX14" fmla="*/ 0 w 4734541"/>
                <a:gd name="connsiteY14" fmla="*/ 2055498 h 3001736"/>
                <a:gd name="connsiteX15" fmla="*/ 611977 w 4734541"/>
                <a:gd name="connsiteY15" fmla="*/ 1203006 h 3001736"/>
                <a:gd name="connsiteX16" fmla="*/ 637153 w 4734541"/>
                <a:gd name="connsiteY16" fmla="*/ 1194498 h 3001736"/>
                <a:gd name="connsiteX17" fmla="*/ 641637 w 4734541"/>
                <a:gd name="connsiteY17" fmla="*/ 1105707 h 3001736"/>
                <a:gd name="connsiteX18" fmla="*/ 1731808 w 4734541"/>
                <a:gd name="connsiteY18" fmla="*/ 121920 h 3001736"/>
                <a:gd name="connsiteX19" fmla="*/ 2428857 w 4734541"/>
                <a:gd name="connsiteY19" fmla="*/ 372154 h 3001736"/>
                <a:gd name="connsiteX20" fmla="*/ 2446083 w 4734541"/>
                <a:gd name="connsiteY20" fmla="*/ 387809 h 3001736"/>
                <a:gd name="connsiteX21" fmla="*/ 2489837 w 4734541"/>
                <a:gd name="connsiteY21" fmla="*/ 320961 h 3001736"/>
                <a:gd name="connsiteX22" fmla="*/ 3104540 w 4734541"/>
                <a:gd name="connsiteY22" fmla="*/ 0 h 300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34541" h="3001736">
                  <a:moveTo>
                    <a:pt x="3104540" y="0"/>
                  </a:moveTo>
                  <a:cubicBezTo>
                    <a:pt x="3524639" y="0"/>
                    <a:pt x="3875139" y="375630"/>
                    <a:pt x="3956200" y="874981"/>
                  </a:cubicBezTo>
                  <a:lnTo>
                    <a:pt x="3959586" y="917323"/>
                  </a:lnTo>
                  <a:lnTo>
                    <a:pt x="3983187" y="922882"/>
                  </a:lnTo>
                  <a:cubicBezTo>
                    <a:pt x="4418483" y="1046914"/>
                    <a:pt x="4734541" y="1418876"/>
                    <a:pt x="4734541" y="1858464"/>
                  </a:cubicBezTo>
                  <a:cubicBezTo>
                    <a:pt x="4734541" y="2399495"/>
                    <a:pt x="4255779" y="2838088"/>
                    <a:pt x="3665196" y="2838088"/>
                  </a:cubicBezTo>
                  <a:cubicBezTo>
                    <a:pt x="3443727" y="2838088"/>
                    <a:pt x="3237984" y="2776411"/>
                    <a:pt x="3067315" y="2670784"/>
                  </a:cubicBezTo>
                  <a:lnTo>
                    <a:pt x="3044764" y="2653738"/>
                  </a:lnTo>
                  <a:lnTo>
                    <a:pt x="3038510" y="2663203"/>
                  </a:lnTo>
                  <a:cubicBezTo>
                    <a:pt x="2875740" y="2870565"/>
                    <a:pt x="2635386" y="3001736"/>
                    <a:pt x="2367270" y="3001736"/>
                  </a:cubicBezTo>
                  <a:cubicBezTo>
                    <a:pt x="2122136" y="3001736"/>
                    <a:pt x="1900208" y="2892088"/>
                    <a:pt x="1739564" y="2714811"/>
                  </a:cubicBezTo>
                  <a:lnTo>
                    <a:pt x="1724927" y="2695234"/>
                  </a:lnTo>
                  <a:lnTo>
                    <a:pt x="1718972" y="2701818"/>
                  </a:lnTo>
                  <a:cubicBezTo>
                    <a:pt x="1537018" y="2873879"/>
                    <a:pt x="1283020" y="2980697"/>
                    <a:pt x="1002001" y="2980697"/>
                  </a:cubicBezTo>
                  <a:cubicBezTo>
                    <a:pt x="448611" y="2980697"/>
                    <a:pt x="0" y="2566471"/>
                    <a:pt x="0" y="2055498"/>
                  </a:cubicBezTo>
                  <a:cubicBezTo>
                    <a:pt x="0" y="1672268"/>
                    <a:pt x="252344" y="1343459"/>
                    <a:pt x="611977" y="1203006"/>
                  </a:cubicBezTo>
                  <a:lnTo>
                    <a:pt x="637153" y="1194498"/>
                  </a:lnTo>
                  <a:lnTo>
                    <a:pt x="641637" y="1105707"/>
                  </a:lnTo>
                  <a:cubicBezTo>
                    <a:pt x="697754" y="553128"/>
                    <a:pt x="1164424" y="121920"/>
                    <a:pt x="1731808" y="121920"/>
                  </a:cubicBezTo>
                  <a:cubicBezTo>
                    <a:pt x="1996588" y="121920"/>
                    <a:pt x="2239433" y="215828"/>
                    <a:pt x="2428857" y="372154"/>
                  </a:cubicBezTo>
                  <a:lnTo>
                    <a:pt x="2446083" y="387809"/>
                  </a:lnTo>
                  <a:lnTo>
                    <a:pt x="2489837" y="320961"/>
                  </a:lnTo>
                  <a:cubicBezTo>
                    <a:pt x="2647153" y="122655"/>
                    <a:pt x="2864484" y="0"/>
                    <a:pt x="3104540" y="0"/>
                  </a:cubicBezTo>
                  <a:close/>
                </a:path>
              </a:pathLst>
            </a:custGeom>
            <a:solidFill>
              <a:srgbClr val="429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  <p:sp>
          <p:nvSpPr>
            <p:cNvPr id="1048721" name="任意多边形 29"/>
            <p:cNvSpPr/>
            <p:nvPr/>
          </p:nvSpPr>
          <p:spPr>
            <a:xfrm>
              <a:off x="3975243" y="1351189"/>
              <a:ext cx="4734541" cy="3001736"/>
            </a:xfrm>
            <a:custGeom>
              <a:avLst/>
              <a:gdLst>
                <a:gd name="connsiteX0" fmla="*/ 3104540 w 4734541"/>
                <a:gd name="connsiteY0" fmla="*/ 0 h 3001736"/>
                <a:gd name="connsiteX1" fmla="*/ 3956200 w 4734541"/>
                <a:gd name="connsiteY1" fmla="*/ 874981 h 3001736"/>
                <a:gd name="connsiteX2" fmla="*/ 3959586 w 4734541"/>
                <a:gd name="connsiteY2" fmla="*/ 917323 h 3001736"/>
                <a:gd name="connsiteX3" fmla="*/ 3983187 w 4734541"/>
                <a:gd name="connsiteY3" fmla="*/ 922882 h 3001736"/>
                <a:gd name="connsiteX4" fmla="*/ 4734541 w 4734541"/>
                <a:gd name="connsiteY4" fmla="*/ 1858464 h 3001736"/>
                <a:gd name="connsiteX5" fmla="*/ 3665196 w 4734541"/>
                <a:gd name="connsiteY5" fmla="*/ 2838088 h 3001736"/>
                <a:gd name="connsiteX6" fmla="*/ 3067315 w 4734541"/>
                <a:gd name="connsiteY6" fmla="*/ 2670784 h 3001736"/>
                <a:gd name="connsiteX7" fmla="*/ 3044764 w 4734541"/>
                <a:gd name="connsiteY7" fmla="*/ 2653738 h 3001736"/>
                <a:gd name="connsiteX8" fmla="*/ 3038510 w 4734541"/>
                <a:gd name="connsiteY8" fmla="*/ 2663203 h 3001736"/>
                <a:gd name="connsiteX9" fmla="*/ 2367270 w 4734541"/>
                <a:gd name="connsiteY9" fmla="*/ 3001736 h 3001736"/>
                <a:gd name="connsiteX10" fmla="*/ 1739564 w 4734541"/>
                <a:gd name="connsiteY10" fmla="*/ 2714811 h 3001736"/>
                <a:gd name="connsiteX11" fmla="*/ 1724927 w 4734541"/>
                <a:gd name="connsiteY11" fmla="*/ 2695234 h 3001736"/>
                <a:gd name="connsiteX12" fmla="*/ 1718972 w 4734541"/>
                <a:gd name="connsiteY12" fmla="*/ 2701818 h 3001736"/>
                <a:gd name="connsiteX13" fmla="*/ 1002001 w 4734541"/>
                <a:gd name="connsiteY13" fmla="*/ 2980697 h 3001736"/>
                <a:gd name="connsiteX14" fmla="*/ 0 w 4734541"/>
                <a:gd name="connsiteY14" fmla="*/ 2055498 h 3001736"/>
                <a:gd name="connsiteX15" fmla="*/ 611977 w 4734541"/>
                <a:gd name="connsiteY15" fmla="*/ 1203006 h 3001736"/>
                <a:gd name="connsiteX16" fmla="*/ 637153 w 4734541"/>
                <a:gd name="connsiteY16" fmla="*/ 1194498 h 3001736"/>
                <a:gd name="connsiteX17" fmla="*/ 641637 w 4734541"/>
                <a:gd name="connsiteY17" fmla="*/ 1105707 h 3001736"/>
                <a:gd name="connsiteX18" fmla="*/ 1731808 w 4734541"/>
                <a:gd name="connsiteY18" fmla="*/ 121920 h 3001736"/>
                <a:gd name="connsiteX19" fmla="*/ 2428857 w 4734541"/>
                <a:gd name="connsiteY19" fmla="*/ 372154 h 3001736"/>
                <a:gd name="connsiteX20" fmla="*/ 2446083 w 4734541"/>
                <a:gd name="connsiteY20" fmla="*/ 387809 h 3001736"/>
                <a:gd name="connsiteX21" fmla="*/ 2489837 w 4734541"/>
                <a:gd name="connsiteY21" fmla="*/ 320961 h 3001736"/>
                <a:gd name="connsiteX22" fmla="*/ 3104540 w 4734541"/>
                <a:gd name="connsiteY22" fmla="*/ 0 h 300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34541" h="3001736">
                  <a:moveTo>
                    <a:pt x="3104540" y="0"/>
                  </a:moveTo>
                  <a:cubicBezTo>
                    <a:pt x="3524639" y="0"/>
                    <a:pt x="3875139" y="375630"/>
                    <a:pt x="3956200" y="874981"/>
                  </a:cubicBezTo>
                  <a:lnTo>
                    <a:pt x="3959586" y="917323"/>
                  </a:lnTo>
                  <a:lnTo>
                    <a:pt x="3983187" y="922882"/>
                  </a:lnTo>
                  <a:cubicBezTo>
                    <a:pt x="4418483" y="1046914"/>
                    <a:pt x="4734541" y="1418876"/>
                    <a:pt x="4734541" y="1858464"/>
                  </a:cubicBezTo>
                  <a:cubicBezTo>
                    <a:pt x="4734541" y="2399495"/>
                    <a:pt x="4255779" y="2838088"/>
                    <a:pt x="3665196" y="2838088"/>
                  </a:cubicBezTo>
                  <a:cubicBezTo>
                    <a:pt x="3443727" y="2838088"/>
                    <a:pt x="3237984" y="2776411"/>
                    <a:pt x="3067315" y="2670784"/>
                  </a:cubicBezTo>
                  <a:lnTo>
                    <a:pt x="3044764" y="2653738"/>
                  </a:lnTo>
                  <a:lnTo>
                    <a:pt x="3038510" y="2663203"/>
                  </a:lnTo>
                  <a:cubicBezTo>
                    <a:pt x="2875740" y="2870565"/>
                    <a:pt x="2635386" y="3001736"/>
                    <a:pt x="2367270" y="3001736"/>
                  </a:cubicBezTo>
                  <a:cubicBezTo>
                    <a:pt x="2122136" y="3001736"/>
                    <a:pt x="1900208" y="2892088"/>
                    <a:pt x="1739564" y="2714811"/>
                  </a:cubicBezTo>
                  <a:lnTo>
                    <a:pt x="1724927" y="2695234"/>
                  </a:lnTo>
                  <a:lnTo>
                    <a:pt x="1718972" y="2701818"/>
                  </a:lnTo>
                  <a:cubicBezTo>
                    <a:pt x="1537018" y="2873879"/>
                    <a:pt x="1283020" y="2980697"/>
                    <a:pt x="1002001" y="2980697"/>
                  </a:cubicBezTo>
                  <a:cubicBezTo>
                    <a:pt x="448611" y="2980697"/>
                    <a:pt x="0" y="2566471"/>
                    <a:pt x="0" y="2055498"/>
                  </a:cubicBezTo>
                  <a:cubicBezTo>
                    <a:pt x="0" y="1672268"/>
                    <a:pt x="252344" y="1343459"/>
                    <a:pt x="611977" y="1203006"/>
                  </a:cubicBezTo>
                  <a:lnTo>
                    <a:pt x="637153" y="1194498"/>
                  </a:lnTo>
                  <a:lnTo>
                    <a:pt x="641637" y="1105707"/>
                  </a:lnTo>
                  <a:cubicBezTo>
                    <a:pt x="697754" y="553128"/>
                    <a:pt x="1164424" y="121920"/>
                    <a:pt x="1731808" y="121920"/>
                  </a:cubicBezTo>
                  <a:cubicBezTo>
                    <a:pt x="1996588" y="121920"/>
                    <a:pt x="2239433" y="215828"/>
                    <a:pt x="2428857" y="372154"/>
                  </a:cubicBezTo>
                  <a:lnTo>
                    <a:pt x="2446083" y="387809"/>
                  </a:lnTo>
                  <a:lnTo>
                    <a:pt x="2489837" y="320961"/>
                  </a:lnTo>
                  <a:cubicBezTo>
                    <a:pt x="2647153" y="122655"/>
                    <a:pt x="2864484" y="0"/>
                    <a:pt x="31045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29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</p:grpSp>
      <p:sp>
        <p:nvSpPr>
          <p:cNvPr id="1048593" name="TextBox 13"/>
          <p:cNvSpPr txBox="1"/>
          <p:nvPr/>
        </p:nvSpPr>
        <p:spPr>
          <a:xfrm>
            <a:off x="6226810" y="1811655"/>
            <a:ext cx="325374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Roboto Black" panose="02000000000000000000" pitchFamily="2" charset="0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Roboto Black" panose="02000000000000000000" pitchFamily="2" charset="0"/>
              </a:rPr>
              <a:t>同学们上午好，我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Roboto Black" panose="02000000000000000000" pitchFamily="2" charset="0"/>
              </a:rPr>
              <a:t>……</a:t>
            </a: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5"/>
          <p:cNvSpPr txBox="1">
            <a:spLocks noChangeArrowheads="1"/>
          </p:cNvSpPr>
          <p:nvPr/>
        </p:nvSpPr>
        <p:spPr bwMode="auto">
          <a:xfrm>
            <a:off x="5803900" y="1836738"/>
            <a:ext cx="5130800" cy="16002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强烈建议老师推荐给家长，学生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课本都是同步的教学视频，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手机微信关注即可学。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</a:rPr>
              <a:t>每天几分钟预习、复习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rgbClr val="FFFF00"/>
                </a:solidFill>
              </a:rPr>
              <a:t>【</a:t>
            </a:r>
            <a:r>
              <a:rPr lang="zh-CN" altLang="en-US" sz="1400">
                <a:solidFill>
                  <a:srgbClr val="FFFF00"/>
                </a:solidFill>
              </a:rPr>
              <a:t>纯免费</a:t>
            </a:r>
            <a:r>
              <a:rPr lang="en-US" altLang="zh-CN" sz="1400">
                <a:solidFill>
                  <a:srgbClr val="FFFF00"/>
                </a:solidFill>
              </a:rPr>
              <a:t>】</a:t>
            </a:r>
          </a:p>
          <a:p>
            <a:pPr algn="ctr"/>
            <a:endParaRPr lang="zh-CN" altLang="en-US" sz="1400">
              <a:solidFill>
                <a:srgbClr val="FFFF00"/>
              </a:solidFill>
            </a:endParaRPr>
          </a:p>
        </p:txBody>
      </p:sp>
      <p:pic>
        <p:nvPicPr>
          <p:cNvPr id="2051" name="图片 3" descr="未标题-1 拷贝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7738" y="0"/>
            <a:ext cx="1665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8539480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49" name="组合 11"/>
          <p:cNvGrpSpPr/>
          <p:nvPr/>
        </p:nvGrpSpPr>
        <p:grpSpPr>
          <a:xfrm>
            <a:off x="1426210" y="1534795"/>
            <a:ext cx="7329805" cy="2236796"/>
            <a:chOff x="843763" y="1553804"/>
            <a:chExt cx="7118943" cy="606683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843763" y="1553804"/>
              <a:ext cx="7118943" cy="606683"/>
            </a:xfrm>
            <a:prstGeom prst="roundRect">
              <a:avLst/>
            </a:prstGeom>
            <a:solidFill>
              <a:srgbClr val="D6FAFE"/>
            </a:solidFill>
            <a:ln>
              <a:solidFill>
                <a:srgbClr val="08F0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895569" y="1634923"/>
              <a:ext cx="7005464" cy="445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建议怎样讲得更好，可对别人讲的笑话质疑。</a:t>
              </a: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先说优点，再提一个小小的建议，这样更易于接受，催人奋进。</a:t>
              </a:r>
            </a:p>
          </p:txBody>
        </p:sp>
      </p:grpSp>
      <p:grpSp>
        <p:nvGrpSpPr>
          <p:cNvPr id="10245" name="组合 4"/>
          <p:cNvGrpSpPr/>
          <p:nvPr/>
        </p:nvGrpSpPr>
        <p:grpSpPr>
          <a:xfrm>
            <a:off x="3211830" y="4150995"/>
            <a:ext cx="7437120" cy="1640205"/>
            <a:chOff x="1372747" y="2275806"/>
            <a:chExt cx="4732904" cy="1050843"/>
          </a:xfrm>
        </p:grpSpPr>
        <p:sp>
          <p:nvSpPr>
            <p:cNvPr id="27" name="圆角矩形 26"/>
            <p:cNvSpPr/>
            <p:nvPr/>
          </p:nvSpPr>
          <p:spPr>
            <a:xfrm>
              <a:off x="1441041" y="2275806"/>
              <a:ext cx="4664610" cy="1050843"/>
            </a:xfrm>
            <a:prstGeom prst="roundRect">
              <a:avLst/>
            </a:prstGeom>
            <a:solidFill>
              <a:srgbClr val="FCDEF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1372747" y="2547564"/>
              <a:ext cx="4695322" cy="386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kumimoji="0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推选出“十大笑星”和“最佳听众”。</a:t>
              </a:r>
            </a:p>
          </p:txBody>
        </p:sp>
      </p:grpSp>
      <p:sp>
        <p:nvSpPr>
          <p:cNvPr id="29" name="椭圆 28"/>
          <p:cNvSpPr/>
          <p:nvPr/>
        </p:nvSpPr>
        <p:spPr>
          <a:xfrm>
            <a:off x="9032875" y="1758315"/>
            <a:ext cx="1800000" cy="1692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444355" y="2092325"/>
            <a:ext cx="108712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</a:t>
            </a:r>
          </a:p>
          <a:p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</a:t>
            </a:r>
          </a:p>
        </p:txBody>
      </p:sp>
      <p:sp>
        <p:nvSpPr>
          <p:cNvPr id="31" name="椭圆 30"/>
          <p:cNvSpPr/>
          <p:nvPr/>
        </p:nvSpPr>
        <p:spPr>
          <a:xfrm>
            <a:off x="1223645" y="4168140"/>
            <a:ext cx="1800000" cy="169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310640" y="4480560"/>
            <a:ext cx="16408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集体</a:t>
            </a:r>
          </a:p>
          <a:p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评议</a:t>
            </a:r>
          </a:p>
        </p:txBody>
      </p:sp>
    </p:spTree>
    <p:custDataLst>
      <p:tags r:id="rId1"/>
    </p:custData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566545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680" y="1394460"/>
            <a:ext cx="4572000" cy="4039353"/>
          </a:xfrm>
          <a:prstGeom prst="rect">
            <a:avLst/>
          </a:prstGeom>
        </p:spPr>
      </p:pic>
      <p:sp>
        <p:nvSpPr>
          <p:cNvPr id="20" name="Freeform 5"/>
          <p:cNvSpPr/>
          <p:nvPr/>
        </p:nvSpPr>
        <p:spPr bwMode="auto">
          <a:xfrm>
            <a:off x="6356642" y="3140613"/>
            <a:ext cx="1548000" cy="1296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C3CB9B"/>
            </a:soli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6475546" y="3245975"/>
            <a:ext cx="1332000" cy="1116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8732177" y="3151126"/>
            <a:ext cx="1548000" cy="1332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C3CB9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Freeform 5"/>
          <p:cNvSpPr/>
          <p:nvPr/>
        </p:nvSpPr>
        <p:spPr bwMode="auto">
          <a:xfrm>
            <a:off x="8822505" y="3242518"/>
            <a:ext cx="1332000" cy="1116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01765" y="3347720"/>
            <a:ext cx="13284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十大</a:t>
            </a:r>
          </a:p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笑星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825865" y="3295650"/>
            <a:ext cx="13849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最佳</a:t>
            </a:r>
          </a:p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听众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84390" y="1855470"/>
            <a:ext cx="2022475" cy="579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颁奖环节</a:t>
            </a:r>
          </a:p>
        </p:txBody>
      </p:sp>
    </p:spTree>
    <p:custDataLst>
      <p:tags r:id="rId1"/>
    </p:custData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49" grpId="0" bldLvl="0" animBg="1"/>
      <p:bldP spid="50" grpId="0" bldLvl="0" animBg="1"/>
      <p:bldP spid="52" grpId="0"/>
      <p:bldP spid="57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8539480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1425" y="973455"/>
            <a:ext cx="2022475" cy="5791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课堂小结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85265" y="1717040"/>
            <a:ext cx="88220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lang="en-US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3200">
                <a:latin typeface="黑体" panose="02010609060101010101" charset="-122"/>
                <a:ea typeface="黑体" panose="02010609060101010101" charset="-122"/>
              </a:rPr>
              <a:t>同学们，今天我们一起上了一节生动、有趣的口语交际，学会了说笑话，懂得了笑话不仅内容短小精悍、令人捧腹大笑。更重要的是有些笑话让人笑过之后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200">
                <a:latin typeface="黑体" panose="02010609060101010101" charset="-122"/>
                <a:ea typeface="黑体" panose="02010609060101010101" charset="-122"/>
              </a:rPr>
              <a:t>还能领悟深刻的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道</a:t>
            </a:r>
            <a:r>
              <a:rPr sz="3200">
                <a:latin typeface="黑体" panose="02010609060101010101" charset="-122"/>
                <a:ea typeface="黑体" panose="02010609060101010101" charset="-122"/>
              </a:rPr>
              <a:t>理。</a:t>
            </a:r>
          </a:p>
        </p:txBody>
      </p:sp>
    </p:spTree>
    <p:custDataLst>
      <p:tags r:id="rId1"/>
    </p:custData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127760" y="-31115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9" name="矩形: 圆角 18"/>
          <p:cNvSpPr/>
          <p:nvPr/>
        </p:nvSpPr>
        <p:spPr>
          <a:xfrm>
            <a:off x="1315085" y="1506855"/>
            <a:ext cx="8775700" cy="3412490"/>
          </a:xfrm>
          <a:prstGeom prst="roundRect">
            <a:avLst>
              <a:gd name="adj" fmla="val 4776"/>
            </a:avLst>
          </a:prstGeom>
          <a:solidFill>
            <a:schemeClr val="bg1"/>
          </a:solidFill>
          <a:ln w="31750">
            <a:solidFill>
              <a:srgbClr val="429BC1"/>
            </a:solidFill>
          </a:ln>
          <a:effectLst>
            <a:outerShdw blurRad="50800" dist="38100" dir="5400000" algn="t" rotWithShape="0">
              <a:srgbClr val="DAF9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2" name="文本框 11"/>
          <p:cNvSpPr txBox="1"/>
          <p:nvPr/>
        </p:nvSpPr>
        <p:spPr>
          <a:xfrm>
            <a:off x="1560195" y="1814195"/>
            <a:ext cx="5930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n w="1270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ln w="12700">
                  <a:noFill/>
                </a:ln>
                <a:solidFill>
                  <a:srgbClr val="429BC1"/>
                </a:solidFill>
                <a:latin typeface="黑体" panose="02010609060101010101" charset="-122"/>
                <a:ea typeface="黑体" panose="02010609060101010101" charset="-122"/>
              </a:rPr>
              <a:t>植物</a:t>
            </a:r>
          </a:p>
          <a:p>
            <a:r>
              <a:rPr lang="zh-CN" altLang="en-US" sz="3600" dirty="0">
                <a:ln w="12700">
                  <a:noFill/>
                </a:ln>
                <a:solidFill>
                  <a:srgbClr val="429BC1"/>
                </a:solidFill>
                <a:latin typeface="黑体" panose="02010609060101010101" charset="-122"/>
                <a:ea typeface="黑体" panose="02010609060101010101" charset="-122"/>
              </a:rPr>
              <a:t>人</a:t>
            </a:r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3235" y="4326890"/>
            <a:ext cx="2153087" cy="1872000"/>
          </a:xfrm>
          <a:prstGeom prst="rect">
            <a:avLst/>
          </a:prstGeom>
        </p:spPr>
      </p:pic>
      <p:sp>
        <p:nvSpPr>
          <p:cNvPr id="1048633" name="矩形 12"/>
          <p:cNvSpPr/>
          <p:nvPr/>
        </p:nvSpPr>
        <p:spPr>
          <a:xfrm>
            <a:off x="2215515" y="1746885"/>
            <a:ext cx="7678420" cy="288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40000"/>
              </a:lnSpc>
            </a:pPr>
            <a:r>
              <a:rPr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大娃:“妖精!我们要消灭你!”蛇妖:“呵呵呵，真是可笑。你们自个儿也都是葫芦变的，凭什么叫我妖精!”葫二娃:你也说了，我们是葫芦变的，自然不是妖精。蛇妖:“不是妖精是什么?”葫芦娃们异口同声:“哈哈哈哈哈!我们是植物人!”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127760" y="-31115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9" name="矩形: 圆角 18"/>
          <p:cNvSpPr/>
          <p:nvPr/>
        </p:nvSpPr>
        <p:spPr>
          <a:xfrm>
            <a:off x="1315085" y="1383030"/>
            <a:ext cx="8917940" cy="3605530"/>
          </a:xfrm>
          <a:prstGeom prst="roundRect">
            <a:avLst>
              <a:gd name="adj" fmla="val 4776"/>
            </a:avLst>
          </a:prstGeom>
          <a:solidFill>
            <a:schemeClr val="bg1"/>
          </a:solidFill>
          <a:ln w="31750">
            <a:solidFill>
              <a:srgbClr val="429BC1"/>
            </a:solidFill>
          </a:ln>
          <a:effectLst>
            <a:outerShdw blurRad="50800" dist="38100" dir="5400000" algn="t" rotWithShape="0">
              <a:srgbClr val="DAF9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2" name="文本框 11"/>
          <p:cNvSpPr txBox="1"/>
          <p:nvPr/>
        </p:nvSpPr>
        <p:spPr>
          <a:xfrm>
            <a:off x="1575435" y="2128520"/>
            <a:ext cx="5930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n w="1270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ln w="12700">
                  <a:noFill/>
                </a:ln>
                <a:solidFill>
                  <a:srgbClr val="429BC1"/>
                </a:solidFill>
                <a:latin typeface="黑体" panose="02010609060101010101" charset="-122"/>
                <a:ea typeface="黑体" panose="02010609060101010101" charset="-122"/>
              </a:rPr>
              <a:t>省</a:t>
            </a:r>
          </a:p>
          <a:p>
            <a:endParaRPr lang="zh-CN" altLang="en-US" sz="3600" dirty="0">
              <a:ln w="12700">
                <a:noFill/>
              </a:ln>
              <a:solidFill>
                <a:srgbClr val="429BC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dirty="0">
                <a:ln w="12700">
                  <a:noFill/>
                </a:ln>
                <a:solidFill>
                  <a:srgbClr val="429BC1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3235" y="4326890"/>
            <a:ext cx="2153087" cy="1872000"/>
          </a:xfrm>
          <a:prstGeom prst="rect">
            <a:avLst/>
          </a:prstGeom>
        </p:spPr>
      </p:pic>
      <p:sp>
        <p:nvSpPr>
          <p:cNvPr id="1048633" name="矩形 12"/>
          <p:cNvSpPr/>
          <p:nvPr/>
        </p:nvSpPr>
        <p:spPr>
          <a:xfrm>
            <a:off x="2205990" y="1575435"/>
            <a:ext cx="7810500" cy="3211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ct val="130000"/>
              </a:lnSpc>
            </a:pP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老师正在帮一个小学生填写报名表，她问: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你爸爸是干什么工作的?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小学生骄傲地说: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我爸爸是省长!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老师吓了一跳，问: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是哪个省的省长啊?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小学生回答道: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我上幼儿园的时候，爸爸从不给我买玩具，能省就省，阿姨们都说我爸爸是最省钱的家长，后来就叫成了省长。</a:t>
            </a:r>
            <a:r>
              <a:rPr lang="en-US" altLang="zh-CN" sz="26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8539480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2775" y="989330"/>
            <a:ext cx="4572000" cy="4039353"/>
          </a:xfrm>
          <a:prstGeom prst="rect">
            <a:avLst/>
          </a:prstGeom>
        </p:spPr>
      </p:pic>
      <p:sp>
        <p:nvSpPr>
          <p:cNvPr id="5" name="TextBox 20"/>
          <p:cNvSpPr txBox="1"/>
          <p:nvPr/>
        </p:nvSpPr>
        <p:spPr>
          <a:xfrm>
            <a:off x="5145405" y="2557780"/>
            <a:ext cx="62788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GB" sz="66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我们都来讲笑话</a:t>
            </a:r>
          </a:p>
        </p:txBody>
      </p:sp>
    </p:spTree>
    <p:custDataLst>
      <p:tags r:id="rId1"/>
    </p:custData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8539480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7905" y="721995"/>
            <a:ext cx="2022475" cy="5791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口语交际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5380" y="1734185"/>
            <a:ext cx="892302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笑话给我们带来快乐，让我们都来讲笑话吧。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收集一些笑话，可以是从报刊、杂志上看到的，也可以是生活中的真实经历。准备的笑话内容要积极向上。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讲笑话时要注意什么呢？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）要熟记笑话的内容。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）尽量表现出笑话中人物的神情、语气和动作。   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）克服口头禅、重复等不良的口语习惯。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）要沉住气，自己不要笑场。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73195" y="1204595"/>
            <a:ext cx="28714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我们都来讲笑话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8539480" y="-254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7515" y="1442085"/>
            <a:ext cx="7908290" cy="2286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选择两三个你觉得好玩的笑话，在家里先试着讲一讲，看看效果，再根据家人的建议改进。</a:t>
            </a:r>
          </a:p>
          <a:p>
            <a:pPr fontAlgn="auto">
              <a:lnSpc>
                <a:spcPct val="14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组织一次笑话大会，全班同学一起乐一乐。</a:t>
            </a:r>
          </a:p>
        </p:txBody>
      </p:sp>
    </p:spTree>
    <p:custDataLst>
      <p:tags r:id="rId1"/>
    </p:custData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198880" y="-17145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2" name="椭圆 31"/>
          <p:cNvSpPr/>
          <p:nvPr/>
        </p:nvSpPr>
        <p:spPr>
          <a:xfrm>
            <a:off x="1198953" y="1691794"/>
            <a:ext cx="2410652" cy="241065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699895" y="2280285"/>
            <a:ext cx="139700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小组</a:t>
            </a: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</a:p>
        </p:txBody>
      </p:sp>
      <p:grpSp>
        <p:nvGrpSpPr>
          <p:cNvPr id="39" name="组合 33"/>
          <p:cNvGrpSpPr/>
          <p:nvPr/>
        </p:nvGrpSpPr>
        <p:grpSpPr>
          <a:xfrm>
            <a:off x="4896721" y="1340354"/>
            <a:ext cx="5123815" cy="717759"/>
            <a:chOff x="3276601" y="3145030"/>
            <a:chExt cx="5123815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223135"/>
              <a:ext cx="4287520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笑话从哪里来？</a:t>
              </a: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330788" y="3240736"/>
              <a:ext cx="500380" cy="5486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7190" y="2766695"/>
            <a:ext cx="524573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）从报刊、杂志上看到的；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）来自生活中的真实经历。</a:t>
            </a:r>
          </a:p>
        </p:txBody>
      </p:sp>
    </p:spTree>
    <p:custDataLst>
      <p:tags r:id="rId1"/>
    </p:custDataLst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169670" y="-45085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1048596" name="矩形 32"/>
          <p:cNvSpPr/>
          <p:nvPr/>
        </p:nvSpPr>
        <p:spPr>
          <a:xfrm>
            <a:off x="5332095" y="1636395"/>
            <a:ext cx="5003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39"/>
          <p:cNvGrpSpPr/>
          <p:nvPr/>
        </p:nvGrpSpPr>
        <p:grpSpPr>
          <a:xfrm>
            <a:off x="2316081" y="1495387"/>
            <a:ext cx="5180330" cy="717759"/>
            <a:chOff x="440691" y="3103120"/>
            <a:chExt cx="518033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1249046" y="3190115"/>
              <a:ext cx="4371975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讲笑话有什么技巧？</a:t>
              </a: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440691" y="3103120"/>
              <a:ext cx="655320" cy="71775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500593" y="3198826"/>
              <a:ext cx="577850" cy="51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965960" y="2431415"/>
            <a:ext cx="66313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）讲笑话时自己不能笑场，逗人的地方要讲清楚，让别人听懂，把别人逗笑；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（2）说笑话能配以动作姿势效果会更好。</a:t>
            </a:r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矩形 8"/>
          <p:cNvSpPr/>
          <p:nvPr/>
        </p:nvSpPr>
        <p:spPr>
          <a:xfrm>
            <a:off x="612775" y="507365"/>
            <a:ext cx="10971530" cy="5797550"/>
          </a:xfrm>
          <a:prstGeom prst="rect">
            <a:avLst/>
          </a:prstGeom>
          <a:noFill/>
          <a:ln w="60325">
            <a:solidFill>
              <a:srgbClr val="FB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任意多边形 21"/>
          <p:cNvSpPr/>
          <p:nvPr/>
        </p:nvSpPr>
        <p:spPr>
          <a:xfrm>
            <a:off x="1510665" y="-16510"/>
            <a:ext cx="1076325" cy="991870"/>
          </a:xfrm>
          <a:custGeom>
            <a:avLst/>
            <a:gdLst>
              <a:gd name="connsiteX0" fmla="*/ 0 w 1695"/>
              <a:gd name="connsiteY0" fmla="*/ 0 h 1562"/>
              <a:gd name="connsiteX1" fmla="*/ 1695 w 1695"/>
              <a:gd name="connsiteY1" fmla="*/ 0 h 1562"/>
              <a:gd name="connsiteX2" fmla="*/ 1695 w 1695"/>
              <a:gd name="connsiteY2" fmla="*/ 1279 h 1562"/>
              <a:gd name="connsiteX3" fmla="*/ 1412 w 1695"/>
              <a:gd name="connsiteY3" fmla="*/ 1562 h 1562"/>
              <a:gd name="connsiteX4" fmla="*/ 283 w 1695"/>
              <a:gd name="connsiteY4" fmla="*/ 1562 h 1562"/>
              <a:gd name="connsiteX5" fmla="*/ 0 w 1695"/>
              <a:gd name="connsiteY5" fmla="*/ 1279 h 1562"/>
              <a:gd name="connsiteX6" fmla="*/ 0 w 1695"/>
              <a:gd name="connsiteY6" fmla="*/ 0 h 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" h="1562">
                <a:moveTo>
                  <a:pt x="0" y="0"/>
                </a:moveTo>
                <a:lnTo>
                  <a:pt x="1695" y="0"/>
                </a:lnTo>
                <a:lnTo>
                  <a:pt x="1695" y="1279"/>
                </a:lnTo>
                <a:cubicBezTo>
                  <a:pt x="1695" y="1436"/>
                  <a:pt x="1569" y="1562"/>
                  <a:pt x="1412" y="1562"/>
                </a:cubicBezTo>
                <a:lnTo>
                  <a:pt x="283" y="1562"/>
                </a:lnTo>
                <a:cubicBezTo>
                  <a:pt x="126" y="1562"/>
                  <a:pt x="0" y="1436"/>
                  <a:pt x="0" y="12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3647440"/>
            <a:ext cx="3024000" cy="2629215"/>
          </a:xfrm>
          <a:prstGeom prst="rect">
            <a:avLst/>
          </a:prstGeom>
        </p:spPr>
      </p:pic>
      <p:sp>
        <p:nvSpPr>
          <p:cNvPr id="2" name="椭圆 31"/>
          <p:cNvSpPr/>
          <p:nvPr/>
        </p:nvSpPr>
        <p:spPr>
          <a:xfrm>
            <a:off x="1198953" y="1889914"/>
            <a:ext cx="2410652" cy="241065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699895" y="2478405"/>
            <a:ext cx="139700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小组</a:t>
            </a: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互动</a:t>
            </a:r>
          </a:p>
        </p:txBody>
      </p:sp>
      <p:sp>
        <p:nvSpPr>
          <p:cNvPr id="1048703" name="圆角矩形 37"/>
          <p:cNvSpPr/>
          <p:nvPr/>
        </p:nvSpPr>
        <p:spPr>
          <a:xfrm>
            <a:off x="3939540" y="1428115"/>
            <a:ext cx="6075045" cy="752475"/>
          </a:xfrm>
          <a:prstGeom prst="roundRect">
            <a:avLst/>
          </a:pr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38600" y="1485265"/>
            <a:ext cx="59397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请在小组内讲自己的笑话。</a:t>
            </a:r>
          </a:p>
        </p:txBody>
      </p:sp>
      <p:sp>
        <p:nvSpPr>
          <p:cNvPr id="5" name="圆角矩形 37"/>
          <p:cNvSpPr/>
          <p:nvPr/>
        </p:nvSpPr>
        <p:spPr>
          <a:xfrm>
            <a:off x="3982720" y="2630805"/>
            <a:ext cx="6075045" cy="1148080"/>
          </a:xfrm>
          <a:prstGeom prst="roundRect">
            <a:avLst/>
          </a:prstGeom>
          <a:solidFill>
            <a:srgbClr val="FBD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81780" y="2687955"/>
            <a:ext cx="59397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每组推选一名代表，代表本组参加班级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十大笑星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比赛。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82390" y="3943985"/>
            <a:ext cx="524573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</a:rPr>
              <a:t>推选的原则：讲的笑话有意思，有意义，让人发笑。</a:t>
            </a:r>
          </a:p>
        </p:txBody>
      </p:sp>
    </p:spTree>
    <p:custDataLst>
      <p:tags r:id="rId1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4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048703" grpId="0" bldLvl="0" animBg="1"/>
      <p:bldP spid="4" grpId="0"/>
      <p:bldP spid="5" grpId="0" bldLvl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Microsoft Office PowerPoint</Application>
  <PresentationFormat>自定义</PresentationFormat>
  <Paragraphs>75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微软雅黑</vt:lpstr>
      <vt:lpstr>汉仪夏日体W</vt:lpstr>
      <vt:lpstr>Roboto Black</vt:lpstr>
      <vt:lpstr>黑体</vt:lpstr>
      <vt:lpstr>楷体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42</cp:revision>
  <dcterms:created xsi:type="dcterms:W3CDTF">2015-05-05T08:02:00Z</dcterms:created>
  <dcterms:modified xsi:type="dcterms:W3CDTF">2020-03-18T14:30:22Z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2052-11.1.0.9501</vt:lpwstr>
  </property>
</Properties>
</file>